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56" r:id="rId3"/>
    <p:sldId id="340" r:id="rId4"/>
    <p:sldId id="341" r:id="rId5"/>
    <p:sldId id="342" r:id="rId6"/>
    <p:sldId id="343" r:id="rId7"/>
    <p:sldId id="352" r:id="rId8"/>
    <p:sldId id="353" r:id="rId9"/>
    <p:sldId id="34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DE8F4-E69A-4F61-82FD-8A8AA85B753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A9D4E-1E7B-492B-BA1A-EBEDCF7D26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6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8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9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4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2F2A9-7007-4D84-91C3-8382013F0E5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18B0E-5628-4A1F-8FA3-C88EFEEDA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66443" y="2721819"/>
            <a:ext cx="50852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6000" b="1" dirty="0"/>
              <a:t>ADN Y MITOSIS</a:t>
            </a:r>
          </a:p>
        </p:txBody>
      </p:sp>
    </p:spTree>
    <p:extLst>
      <p:ext uri="{BB962C8B-B14F-4D97-AF65-F5344CB8AC3E}">
        <p14:creationId xmlns:p14="http://schemas.microsoft.com/office/powerpoint/2010/main" val="316864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da a hélice Ciencia Arte Científico Biología ADN | Ets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124" y="313496"/>
            <a:ext cx="4638993" cy="5799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05" y="692330"/>
            <a:ext cx="6781410" cy="5551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0275" y="0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0498" y="37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234" y="365125"/>
            <a:ext cx="7957331" cy="598157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7440" y="365125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1463" y="1922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22514" y="1188720"/>
            <a:ext cx="1111649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/>
              <a:t>CICLO CELULAR</a:t>
            </a:r>
          </a:p>
          <a:p>
            <a:pPr algn="ctr"/>
            <a:endParaRPr lang="es-MX" sz="3600" dirty="0" smtClean="0"/>
          </a:p>
          <a:p>
            <a:pPr algn="ctr"/>
            <a:r>
              <a:rPr lang="es-MX" sz="3600" dirty="0" smtClean="0"/>
              <a:t>SECUENCIA DE ACONTECIMIENTOS DESDE QUE UNA CÉLULA SE ORIGINA POR DIVISIÓN CELULAR (MITOSIS) HASTA QUE ESA MISMA CÉLULA COMIENZA A DIVIDIRSE</a:t>
            </a:r>
            <a:endParaRPr lang="en-US" sz="36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3520" y="459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6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244154"/>
            <a:ext cx="7994469" cy="6338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303" y="244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2" y="105695"/>
            <a:ext cx="8791303" cy="661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3592285" y="5447211"/>
            <a:ext cx="2356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Duplicación del ADN</a:t>
            </a:r>
            <a:endParaRPr lang="en-US" sz="2000" b="1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492" y="105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b="50518"/>
          <a:stretch/>
        </p:blipFill>
        <p:spPr>
          <a:xfrm>
            <a:off x="285343" y="769441"/>
            <a:ext cx="9035590" cy="5059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5042261" y="0"/>
            <a:ext cx="2157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/>
              <a:t>MITOSIS</a:t>
            </a:r>
            <a:endParaRPr lang="en-US" sz="4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46" y="2915194"/>
            <a:ext cx="2362306" cy="136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2725" y="1230086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34869" y="79920"/>
            <a:ext cx="609600" cy="6096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5269" y="448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7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t="50101"/>
          <a:stretch/>
        </p:blipFill>
        <p:spPr>
          <a:xfrm>
            <a:off x="1005121" y="966651"/>
            <a:ext cx="9948669" cy="5617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2274" y="5891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292" y="164194"/>
            <a:ext cx="8804365" cy="6509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463" y="642257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4262" y="543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32</Words>
  <Application>Microsoft Office PowerPoint</Application>
  <PresentationFormat>Panorámica</PresentationFormat>
  <Paragraphs>6</Paragraphs>
  <Slides>9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Anonymous</dc:creator>
  <cp:lastModifiedBy>anonymous</cp:lastModifiedBy>
  <cp:revision>54</cp:revision>
  <dcterms:created xsi:type="dcterms:W3CDTF">2020-04-23T11:25:35Z</dcterms:created>
  <dcterms:modified xsi:type="dcterms:W3CDTF">2021-03-23T15:42:02Z</dcterms:modified>
</cp:coreProperties>
</file>