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</p:sldMasterIdLst>
  <p:notesMasterIdLst>
    <p:notesMasterId r:id="rId21"/>
  </p:notesMasterIdLst>
  <p:handoutMasterIdLst>
    <p:handoutMasterId r:id="rId22"/>
  </p:handoutMasterIdLst>
  <p:sldIdLst>
    <p:sldId id="283" r:id="rId2"/>
    <p:sldId id="284" r:id="rId3"/>
    <p:sldId id="325" r:id="rId4"/>
    <p:sldId id="311" r:id="rId5"/>
    <p:sldId id="312" r:id="rId6"/>
    <p:sldId id="313" r:id="rId7"/>
    <p:sldId id="326" r:id="rId8"/>
    <p:sldId id="314" r:id="rId9"/>
    <p:sldId id="327" r:id="rId10"/>
    <p:sldId id="315" r:id="rId11"/>
    <p:sldId id="316" r:id="rId12"/>
    <p:sldId id="317" r:id="rId13"/>
    <p:sldId id="319" r:id="rId14"/>
    <p:sldId id="320" r:id="rId15"/>
    <p:sldId id="321" r:id="rId16"/>
    <p:sldId id="323" r:id="rId17"/>
    <p:sldId id="322" r:id="rId18"/>
    <p:sldId id="324" r:id="rId19"/>
    <p:sldId id="310" r:id="rId20"/>
  </p:sldIdLst>
  <p:sldSz cx="9144000" cy="6858000" type="screen4x3"/>
  <p:notesSz cx="6934200" cy="9398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ECFF"/>
    <a:srgbClr val="CCCCFF"/>
    <a:srgbClr val="CC99FF"/>
    <a:srgbClr val="DFC0FF"/>
    <a:srgbClr val="120270"/>
    <a:srgbClr val="FF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595" autoAdjust="0"/>
  </p:normalViewPr>
  <p:slideViewPr>
    <p:cSldViewPr>
      <p:cViewPr>
        <p:scale>
          <a:sx n="106" d="100"/>
          <a:sy n="106" d="100"/>
        </p:scale>
        <p:origin x="-189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416" y="-90"/>
      </p:cViewPr>
      <p:guideLst>
        <p:guide orient="horz" pos="2960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s-ES_tradnl"/>
              <a:t>Jose Lopez Rega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s-ES_tradnl"/>
              <a:t>Escriba el título aquí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9154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73202D4-D27A-4DA1-80E9-49D702E9318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2526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9500" y="6858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95800"/>
            <a:ext cx="5105400" cy="419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9154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25436E1-1FFA-45B2-98EF-34260D6734A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7258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880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4C79E-20FF-48F4-91DD-44BDA1D0AA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AA93-EEC9-4F2A-8C60-B8B88764B6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E2EF9-444E-4090-8AD2-8D67E23F1A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69C52-226E-45F2-983F-30F03674F79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DECB9-207C-41E6-AF26-B1F53949850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63DF2-D2BF-4171-A70B-245734097B7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2D6F5-497A-4614-BF5B-F2065D11D02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20C86-B02F-4C58-947E-CE7D31497D4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2A36F-9DB0-44D8-8FA5-23606A7F65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AFF70-B54F-48E8-BD1D-39E3469F7C5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7CBC4-89BD-4B8F-9499-512676E264B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90634-9686-45B2-AD66-774E693638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0B47C-C4EB-4CF0-9CF8-B9FB6AD8F97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870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704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870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70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70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03F29A4-D3A6-45BF-9522-7C57991315B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49288" y="4238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lang="es-AR" sz="5400" b="1"/>
              <a:t>Análisis datos</a:t>
            </a:r>
          </a:p>
          <a:p>
            <a:pPr algn="ctr"/>
            <a:r>
              <a:rPr lang="es-AR" sz="5400" b="1"/>
              <a:t>Inventario Forestal</a:t>
            </a:r>
            <a:endParaRPr lang="es-ES" sz="5400" b="1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17018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s-AR"/>
              <a:t>Juan Manuel Cellini</a:t>
            </a: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42875" y="5734050"/>
            <a:ext cx="90011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s-AR"/>
              <a:t>Cátedra de Biometría Forestal - Departamento de Ciencias Exáctas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s-AR"/>
              <a:t>Facultad de Ciencias Agrarias y Forestales - UNLP</a:t>
            </a:r>
          </a:p>
        </p:txBody>
      </p:sp>
      <p:pic>
        <p:nvPicPr>
          <p:cNvPr id="3077" name="Picture 7" descr="logo-unlp-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2513" y="4799013"/>
            <a:ext cx="16335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20061029elpepspor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409825"/>
            <a:ext cx="4681537" cy="3121025"/>
          </a:xfrm>
          <a:prstGeom prst="rect">
            <a:avLst/>
          </a:prstGeom>
          <a:noFill/>
          <a:ln w="38100" cap="sq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0"/>
            <a:ext cx="8467725" cy="1533525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363" y="0"/>
            <a:ext cx="8677275" cy="6867525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Rectangle 2"/>
          <p:cNvSpPr/>
          <p:nvPr/>
        </p:nvSpPr>
        <p:spPr bwMode="auto">
          <a:xfrm>
            <a:off x="755576" y="1124744"/>
            <a:ext cx="3528392" cy="504056"/>
          </a:xfrm>
          <a:prstGeom prst="rect">
            <a:avLst/>
          </a:prstGeom>
          <a:noFill/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04782" y="2420888"/>
            <a:ext cx="7915690" cy="504056"/>
          </a:xfrm>
          <a:prstGeom prst="rect">
            <a:avLst/>
          </a:prstGeom>
          <a:noFill/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39700"/>
            <a:ext cx="5643562" cy="6503988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Rectangle 2"/>
          <p:cNvSpPr/>
          <p:nvPr/>
        </p:nvSpPr>
        <p:spPr bwMode="auto">
          <a:xfrm>
            <a:off x="1857946" y="1268760"/>
            <a:ext cx="2137990" cy="504056"/>
          </a:xfrm>
          <a:prstGeom prst="rect">
            <a:avLst/>
          </a:prstGeom>
          <a:noFill/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7704" y="4149080"/>
            <a:ext cx="576064" cy="360040"/>
          </a:xfrm>
          <a:prstGeom prst="rect">
            <a:avLst/>
          </a:prstGeom>
          <a:noFill/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07704" y="4509120"/>
            <a:ext cx="576064" cy="360040"/>
          </a:xfrm>
          <a:prstGeom prst="rect">
            <a:avLst/>
          </a:prstGeom>
          <a:noFill/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07704" y="5085184"/>
            <a:ext cx="576064" cy="360040"/>
          </a:xfrm>
          <a:prstGeom prst="rect">
            <a:avLst/>
          </a:prstGeom>
          <a:noFill/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 rot="10800000">
            <a:off x="3275856" y="1988840"/>
            <a:ext cx="1152128" cy="144016"/>
          </a:xfrm>
          <a:prstGeom prst="rightArrow">
            <a:avLst/>
          </a:prstGeom>
          <a:solidFill>
            <a:schemeClr val="accent1"/>
          </a:solidFill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0800000">
            <a:off x="3635896" y="2564904"/>
            <a:ext cx="1152128" cy="144016"/>
          </a:xfrm>
          <a:prstGeom prst="rightArrow">
            <a:avLst/>
          </a:prstGeom>
          <a:solidFill>
            <a:schemeClr val="accent1"/>
          </a:solidFill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0"/>
            <a:ext cx="7820025" cy="2295525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" y="2286000"/>
            <a:ext cx="8029575" cy="4600575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Rectangle 3"/>
          <p:cNvSpPr/>
          <p:nvPr/>
        </p:nvSpPr>
        <p:spPr bwMode="auto">
          <a:xfrm>
            <a:off x="755576" y="3140968"/>
            <a:ext cx="2235058" cy="648072"/>
          </a:xfrm>
          <a:prstGeom prst="rect">
            <a:avLst/>
          </a:prstGeom>
          <a:noFill/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55576" y="4149080"/>
            <a:ext cx="3873574" cy="648072"/>
          </a:xfrm>
          <a:prstGeom prst="rect">
            <a:avLst/>
          </a:prstGeom>
          <a:noFill/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CuadroTexto"/>
          <p:cNvSpPr txBox="1">
            <a:spLocks noChangeArrowheads="1"/>
          </p:cNvSpPr>
          <p:nvPr/>
        </p:nvSpPr>
        <p:spPr bwMode="auto">
          <a:xfrm>
            <a:off x="467544" y="1500188"/>
            <a:ext cx="82089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tarea</a:t>
            </a:r>
            <a:r>
              <a:rPr lang="en-US" dirty="0"/>
              <a:t> de hoy sera </a:t>
            </a:r>
            <a:r>
              <a:rPr lang="en-US" dirty="0" err="1"/>
              <a:t>analizar</a:t>
            </a:r>
            <a:r>
              <a:rPr lang="en-US" dirty="0"/>
              <a:t> la </a:t>
            </a:r>
            <a:r>
              <a:rPr lang="en-US" dirty="0" err="1"/>
              <a:t>planilla</a:t>
            </a:r>
            <a:r>
              <a:rPr lang="en-US" dirty="0"/>
              <a:t> de </a:t>
            </a:r>
            <a:r>
              <a:rPr lang="en-US" dirty="0" err="1"/>
              <a:t>calculo</a:t>
            </a:r>
            <a:r>
              <a:rPr lang="en-US" dirty="0"/>
              <a:t> con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realizaron</a:t>
            </a:r>
            <a:r>
              <a:rPr lang="en-US" dirty="0"/>
              <a:t> los </a:t>
            </a:r>
            <a:r>
              <a:rPr lang="en-US" dirty="0" err="1"/>
              <a:t>calculos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el </a:t>
            </a:r>
            <a:r>
              <a:rPr lang="en-US" dirty="0" err="1"/>
              <a:t>inventario</a:t>
            </a:r>
            <a:r>
              <a:rPr lang="en-US" dirty="0"/>
              <a:t> de </a:t>
            </a:r>
            <a:r>
              <a:rPr lang="en-US" dirty="0" smtClean="0"/>
              <a:t>CO2.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segunda</a:t>
            </a:r>
            <a:r>
              <a:rPr lang="en-US" dirty="0"/>
              <a:t> </a:t>
            </a:r>
            <a:r>
              <a:rPr lang="en-US" dirty="0" err="1"/>
              <a:t>tarea</a:t>
            </a:r>
            <a:r>
              <a:rPr lang="en-US" dirty="0"/>
              <a:t> sera </a:t>
            </a:r>
            <a:r>
              <a:rPr lang="en-US" dirty="0" err="1"/>
              <a:t>aplicar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metodologia</a:t>
            </a:r>
            <a:r>
              <a:rPr lang="en-US" dirty="0"/>
              <a:t> a un set de </a:t>
            </a:r>
            <a:r>
              <a:rPr lang="en-US" dirty="0" err="1"/>
              <a:t>datos</a:t>
            </a:r>
            <a:r>
              <a:rPr lang="en-US" dirty="0"/>
              <a:t> particular o un set de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les </a:t>
            </a:r>
            <a:r>
              <a:rPr lang="en-US" dirty="0" err="1"/>
              <a:t>voy</a:t>
            </a:r>
            <a:r>
              <a:rPr lang="en-US" dirty="0"/>
              <a:t> a </a:t>
            </a:r>
            <a:r>
              <a:rPr lang="en-US" dirty="0" err="1"/>
              <a:t>dar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731487"/>
            <a:ext cx="3384376" cy="478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716845"/>
            <a:ext cx="8676456" cy="488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9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1346"/>
            <a:ext cx="9180512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9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964488" cy="504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2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404813"/>
            <a:ext cx="9144000" cy="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50825" y="0"/>
            <a:ext cx="0" cy="685800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" y="0"/>
            <a:ext cx="72231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b="1"/>
              <a:t>GRACIAS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5" y="549275"/>
            <a:ext cx="7258050" cy="543877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2" name="Text Box 2"/>
          <p:cNvSpPr txBox="1">
            <a:spLocks noChangeArrowheads="1"/>
          </p:cNvSpPr>
          <p:nvPr/>
        </p:nvSpPr>
        <p:spPr bwMode="auto">
          <a:xfrm>
            <a:off x="6781800" y="60960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4400"/>
              <a:t>Gracias</a:t>
            </a:r>
            <a:endParaRPr lang="es-E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201150" cy="3314701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Rectangle 1"/>
          <p:cNvSpPr/>
          <p:nvPr/>
        </p:nvSpPr>
        <p:spPr>
          <a:xfrm>
            <a:off x="2306796" y="3244334"/>
            <a:ext cx="453040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Practica de </a:t>
            </a:r>
            <a:r>
              <a:rPr lang="es-AR" dirty="0" smtClean="0"/>
              <a:t>análisis </a:t>
            </a:r>
            <a:r>
              <a:rPr lang="es-AR" dirty="0"/>
              <a:t>de datos de inventario</a:t>
            </a:r>
            <a:r>
              <a:rPr lang="es-AR" dirty="0" smtClean="0"/>
              <a:t>.</a:t>
            </a:r>
          </a:p>
          <a:p>
            <a:r>
              <a:rPr lang="es-AR" dirty="0" smtClean="0"/>
              <a:t>Estimación de stock de carbono.</a:t>
            </a:r>
          </a:p>
          <a:p>
            <a:endParaRPr lang="es-AR" dirty="0"/>
          </a:p>
          <a:p>
            <a:r>
              <a:rPr lang="es-AR" dirty="0" smtClean="0"/>
              <a:t>Juan Manuel </a:t>
            </a:r>
            <a:r>
              <a:rPr lang="es-AR" dirty="0" err="1" smtClean="0"/>
              <a:t>Cellini</a:t>
            </a:r>
            <a:endParaRPr lang="es-A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201150" cy="3314701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09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582863"/>
            <a:ext cx="6572250" cy="4346575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Rectangle 1"/>
          <p:cNvSpPr/>
          <p:nvPr/>
        </p:nvSpPr>
        <p:spPr bwMode="auto">
          <a:xfrm>
            <a:off x="2123728" y="5517232"/>
            <a:ext cx="5904656" cy="432048"/>
          </a:xfrm>
          <a:prstGeom prst="rect">
            <a:avLst/>
          </a:prstGeom>
          <a:noFill/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9575" y="142875"/>
            <a:ext cx="8324850" cy="1990725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43138"/>
            <a:ext cx="9144000" cy="2371725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Rectangle 3"/>
          <p:cNvSpPr/>
          <p:nvPr/>
        </p:nvSpPr>
        <p:spPr bwMode="auto">
          <a:xfrm>
            <a:off x="611560" y="922212"/>
            <a:ext cx="7920880" cy="562571"/>
          </a:xfrm>
          <a:prstGeom prst="rect">
            <a:avLst/>
          </a:prstGeom>
          <a:noFill/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11560" y="1498277"/>
            <a:ext cx="7920880" cy="562571"/>
          </a:xfrm>
          <a:prstGeom prst="rect">
            <a:avLst/>
          </a:prstGeom>
          <a:noFill/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18409" y="4113076"/>
            <a:ext cx="7920880" cy="396044"/>
          </a:xfrm>
          <a:prstGeom prst="rect">
            <a:avLst/>
          </a:prstGeom>
          <a:noFill/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928688"/>
            <a:ext cx="8991600" cy="5000625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Rectangle 2"/>
          <p:cNvSpPr/>
          <p:nvPr/>
        </p:nvSpPr>
        <p:spPr bwMode="auto">
          <a:xfrm>
            <a:off x="827584" y="1592796"/>
            <a:ext cx="7992888" cy="972108"/>
          </a:xfrm>
          <a:prstGeom prst="rect">
            <a:avLst/>
          </a:prstGeom>
          <a:noFill/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75556" y="4437112"/>
            <a:ext cx="3276364" cy="1440160"/>
          </a:xfrm>
          <a:prstGeom prst="rect">
            <a:avLst/>
          </a:prstGeom>
          <a:noFill/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513" y="171450"/>
            <a:ext cx="5472112" cy="6472238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Rectangle 2"/>
          <p:cNvSpPr/>
          <p:nvPr/>
        </p:nvSpPr>
        <p:spPr bwMode="auto">
          <a:xfrm>
            <a:off x="1907704" y="404664"/>
            <a:ext cx="1800200" cy="576064"/>
          </a:xfrm>
          <a:prstGeom prst="rect">
            <a:avLst/>
          </a:prstGeom>
          <a:noFill/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836471" y="3789040"/>
            <a:ext cx="791313" cy="288032"/>
          </a:xfrm>
          <a:prstGeom prst="rect">
            <a:avLst/>
          </a:prstGeom>
          <a:noFill/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72088" y="4149080"/>
            <a:ext cx="395656" cy="288032"/>
          </a:xfrm>
          <a:prstGeom prst="rect">
            <a:avLst/>
          </a:prstGeom>
          <a:noFill/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08479" y="4544980"/>
            <a:ext cx="791313" cy="288032"/>
          </a:xfrm>
          <a:prstGeom prst="rect">
            <a:avLst/>
          </a:prstGeom>
          <a:noFill/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513" y="171450"/>
            <a:ext cx="5472112" cy="6472238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Rectangle 2"/>
          <p:cNvSpPr/>
          <p:nvPr/>
        </p:nvSpPr>
        <p:spPr bwMode="auto">
          <a:xfrm>
            <a:off x="1864200" y="1124744"/>
            <a:ext cx="1987720" cy="792088"/>
          </a:xfrm>
          <a:prstGeom prst="rect">
            <a:avLst/>
          </a:prstGeom>
          <a:noFill/>
          <a:ln w="38100" cap="sq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871844" y="4905308"/>
            <a:ext cx="504056" cy="288032"/>
          </a:xfrm>
          <a:prstGeom prst="rect">
            <a:avLst/>
          </a:prstGeom>
          <a:noFill/>
          <a:ln w="38100" cap="sq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71844" y="5157192"/>
            <a:ext cx="504056" cy="288032"/>
          </a:xfrm>
          <a:prstGeom prst="rect">
            <a:avLst/>
          </a:prstGeom>
          <a:noFill/>
          <a:ln w="38100" cap="sq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79393" y="4149080"/>
            <a:ext cx="504056" cy="288032"/>
          </a:xfrm>
          <a:prstGeom prst="rect">
            <a:avLst/>
          </a:prstGeom>
          <a:noFill/>
          <a:ln w="38100" cap="sq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07704" y="5805264"/>
            <a:ext cx="504056" cy="288032"/>
          </a:xfrm>
          <a:prstGeom prst="rect">
            <a:avLst/>
          </a:prstGeom>
          <a:noFill/>
          <a:ln w="38100" cap="sq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07704" y="6165304"/>
            <a:ext cx="504056" cy="288032"/>
          </a:xfrm>
          <a:prstGeom prst="rect">
            <a:avLst/>
          </a:prstGeom>
          <a:noFill/>
          <a:ln w="38100" cap="sq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07704" y="3789040"/>
            <a:ext cx="504056" cy="288032"/>
          </a:xfrm>
          <a:prstGeom prst="rect">
            <a:avLst/>
          </a:prstGeom>
          <a:noFill/>
          <a:ln w="38100" cap="sq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714375"/>
            <a:ext cx="7953375" cy="1533525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1038" y="2357438"/>
            <a:ext cx="7781925" cy="3352800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Rectangle 3"/>
          <p:cNvSpPr/>
          <p:nvPr/>
        </p:nvSpPr>
        <p:spPr bwMode="auto">
          <a:xfrm>
            <a:off x="755576" y="1385593"/>
            <a:ext cx="2376264" cy="720080"/>
          </a:xfrm>
          <a:prstGeom prst="rect">
            <a:avLst/>
          </a:prstGeom>
          <a:noFill/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27584" y="3789040"/>
            <a:ext cx="1008112" cy="360040"/>
          </a:xfrm>
          <a:prstGeom prst="rect">
            <a:avLst/>
          </a:prstGeom>
          <a:noFill/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27584" y="4149080"/>
            <a:ext cx="1008112" cy="360040"/>
          </a:xfrm>
          <a:prstGeom prst="rect">
            <a:avLst/>
          </a:prstGeom>
          <a:noFill/>
          <a:ln w="38100" cap="sq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714375"/>
            <a:ext cx="7953375" cy="1533525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1038" y="2357438"/>
            <a:ext cx="7781925" cy="3352800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Rectangle 6"/>
          <p:cNvSpPr/>
          <p:nvPr/>
        </p:nvSpPr>
        <p:spPr bwMode="auto">
          <a:xfrm>
            <a:off x="899592" y="2564904"/>
            <a:ext cx="4032448" cy="792088"/>
          </a:xfrm>
          <a:prstGeom prst="rect">
            <a:avLst/>
          </a:prstGeom>
          <a:noFill/>
          <a:ln w="38100" cap="sq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7584" y="4617132"/>
            <a:ext cx="576064" cy="396044"/>
          </a:xfrm>
          <a:prstGeom prst="rect">
            <a:avLst/>
          </a:prstGeom>
          <a:noFill/>
          <a:ln w="38100" cap="sq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99592" y="3789040"/>
            <a:ext cx="864096" cy="288032"/>
          </a:xfrm>
          <a:prstGeom prst="rect">
            <a:avLst/>
          </a:prstGeom>
          <a:noFill/>
          <a:ln w="38100" cap="sq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99592" y="4149080"/>
            <a:ext cx="864096" cy="288032"/>
          </a:xfrm>
          <a:prstGeom prst="rect">
            <a:avLst/>
          </a:prstGeom>
          <a:noFill/>
          <a:ln w="38100" cap="sq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27584" y="5229200"/>
            <a:ext cx="432048" cy="288032"/>
          </a:xfrm>
          <a:prstGeom prst="rect">
            <a:avLst/>
          </a:prstGeom>
          <a:noFill/>
          <a:ln w="38100" cap="sq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57"/>
</p:tagLst>
</file>

<file path=ppt/theme/theme1.xml><?xml version="1.0" encoding="utf-8"?>
<a:theme xmlns:a="http://schemas.openxmlformats.org/drawingml/2006/main" name="Corte">
  <a:themeElements>
    <a:clrScheme name="Corte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Cor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rte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te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2282</TotalTime>
  <Words>89</Words>
  <Application>Microsoft Office PowerPoint</Application>
  <PresentationFormat>On-screen Show (4:3)</PresentationFormat>
  <Paragraphs>15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Corte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 Universo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Inventario Forestal</dc:title>
  <dc:creator>Jose Lopez Rega</dc:creator>
  <cp:lastModifiedBy>PusSeca</cp:lastModifiedBy>
  <cp:revision>157</cp:revision>
  <cp:lastPrinted>1995-12-08T18:33:06Z</cp:lastPrinted>
  <dcterms:created xsi:type="dcterms:W3CDTF">2002-01-16T16:23:12Z</dcterms:created>
  <dcterms:modified xsi:type="dcterms:W3CDTF">2019-12-03T19:00:24Z</dcterms:modified>
</cp:coreProperties>
</file>