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1F138AB1-3255-4C02-BD55-2B5C7E7E843E}">
          <p14:sldIdLst>
            <p14:sldId id="256"/>
            <p14:sldId id="257"/>
            <p14:sldId id="258"/>
            <p14:sldId id="259"/>
            <p14:sldId id="260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>
        <p:scale>
          <a:sx n="75" d="100"/>
          <a:sy n="75" d="100"/>
        </p:scale>
        <p:origin x="5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Planificar una reunión en </a:t>
            </a:r>
            <a:r>
              <a:rPr lang="es-A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webex</a:t>
            </a:r>
            <a:r>
              <a:rPr lang="es-A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training</a:t>
            </a:r>
            <a:endParaRPr lang="es-A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 dirty="0" smtClean="0">
                <a:solidFill>
                  <a:schemeClr val="tx1"/>
                </a:solidFill>
              </a:rPr>
              <a:t>Dirección General de Educación a Distancia y Tecnologías</a:t>
            </a:r>
            <a:endParaRPr lang="es-A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9642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53400" y="540000"/>
            <a:ext cx="3575050" cy="3810000"/>
          </a:xfrm>
        </p:spPr>
        <p:txBody>
          <a:bodyPr>
            <a:normAutofit/>
          </a:bodyPr>
          <a:lstStyle/>
          <a:p>
            <a:r>
              <a:rPr lang="es-AR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PASO 9:</a:t>
            </a:r>
            <a:r>
              <a:rPr lang="es-A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A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A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A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A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nuestro correo recibiremos un mensaje con todos los datos de la sesión, que debemos reenviar a todos los asistentes</a:t>
            </a:r>
            <a:endParaRPr lang="es-A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Marcador de contenido 4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0" y="540000"/>
            <a:ext cx="6480000" cy="5760000"/>
          </a:xfrm>
        </p:spPr>
      </p:pic>
    </p:spTree>
    <p:extLst>
      <p:ext uri="{BB962C8B-B14F-4D97-AF65-F5344CB8AC3E}">
        <p14:creationId xmlns:p14="http://schemas.microsoft.com/office/powerpoint/2010/main" val="2327675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3700" y="3238500"/>
            <a:ext cx="11430000" cy="3035300"/>
          </a:xfrm>
        </p:spPr>
        <p:txBody>
          <a:bodyPr>
            <a:normAutofit fontScale="90000"/>
          </a:bodyPr>
          <a:lstStyle/>
          <a:p>
            <a:r>
              <a:rPr lang="es-AR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PASO 10:</a:t>
            </a:r>
            <a:r>
              <a:rPr lang="es-AR" sz="2800" dirty="0" smtClean="0"/>
              <a:t/>
            </a:r>
            <a:br>
              <a:rPr lang="es-AR" sz="2800" dirty="0" smtClean="0"/>
            </a:br>
            <a:r>
              <a:rPr lang="es-A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acceder a la reunión planificada tenemos 2 alternativas:</a:t>
            </a:r>
            <a:r>
              <a:rPr lang="es-AR" sz="2800" dirty="0" smtClean="0"/>
              <a:t/>
            </a:r>
            <a:br>
              <a:rPr lang="es-AR" sz="2800" dirty="0" smtClean="0"/>
            </a:br>
            <a:r>
              <a:rPr lang="es-AR" sz="2800" dirty="0" smtClean="0"/>
              <a:t/>
            </a:r>
            <a:br>
              <a:rPr lang="es-AR" sz="2800" dirty="0" smtClean="0"/>
            </a:br>
            <a:r>
              <a:rPr lang="es-A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s-A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acceder por el enlace que mandaron a nuestro correo.</a:t>
            </a:r>
            <a:r>
              <a:rPr lang="es-A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A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A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s-A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 todas las reuniones planificadas y seleccionar la que queramos.</a:t>
            </a:r>
            <a:br>
              <a:rPr lang="es-A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A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A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A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 elegimos la 2da opción, debemos seleccionar la vista moderna.</a:t>
            </a:r>
            <a:endParaRPr lang="es-A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701" y="660400"/>
            <a:ext cx="11429999" cy="2374900"/>
          </a:xfrm>
        </p:spPr>
      </p:pic>
    </p:spTree>
    <p:extLst>
      <p:ext uri="{BB962C8B-B14F-4D97-AF65-F5344CB8AC3E}">
        <p14:creationId xmlns:p14="http://schemas.microsoft.com/office/powerpoint/2010/main" val="11761351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026400" y="1515000"/>
            <a:ext cx="3575050" cy="3810000"/>
          </a:xfrm>
        </p:spPr>
        <p:txBody>
          <a:bodyPr>
            <a:normAutofit fontScale="90000"/>
          </a:bodyPr>
          <a:lstStyle/>
          <a:p>
            <a:r>
              <a:rPr lang="es-AR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vista moderna:</a:t>
            </a:r>
            <a:r>
              <a:rPr lang="es-A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A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A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A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A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Dentro de la vista moderna, en la pestaña de Reuniones podemos encontrar todas nuestras reuniones planificadas</a:t>
            </a:r>
            <a:endParaRPr lang="es-A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Marcador de contenido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0" y="540000"/>
            <a:ext cx="6480000" cy="5760000"/>
          </a:xfrm>
        </p:spPr>
      </p:pic>
    </p:spTree>
    <p:extLst>
      <p:ext uri="{BB962C8B-B14F-4D97-AF65-F5344CB8AC3E}">
        <p14:creationId xmlns:p14="http://schemas.microsoft.com/office/powerpoint/2010/main" val="42515046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3700" y="3302000"/>
            <a:ext cx="11430000" cy="3035300"/>
          </a:xfrm>
        </p:spPr>
        <p:txBody>
          <a:bodyPr>
            <a:normAutofit/>
          </a:bodyPr>
          <a:lstStyle/>
          <a:p>
            <a:r>
              <a:rPr lang="es-AR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Vista moderna - reuniones:</a:t>
            </a:r>
            <a:r>
              <a:rPr lang="es-AR" sz="2800" dirty="0" smtClean="0"/>
              <a:t/>
            </a:r>
            <a:br>
              <a:rPr lang="es-AR" sz="2800" dirty="0" smtClean="0"/>
            </a:br>
            <a:r>
              <a:rPr lang="es-AR" sz="2800" dirty="0" smtClean="0"/>
              <a:t/>
            </a:r>
            <a:br>
              <a:rPr lang="es-AR" sz="2800" dirty="0" smtClean="0"/>
            </a:br>
            <a:r>
              <a:rPr lang="es-A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presenta un listado con todas las reuniones planificadas, donde podemos seleccionarlas para </a:t>
            </a:r>
            <a:br>
              <a:rPr lang="es-A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A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 sus detalles, editarlas o iniciarlas</a:t>
            </a:r>
            <a:br>
              <a:rPr lang="es-A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A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cualquier momento</a:t>
            </a:r>
            <a:endParaRPr lang="es-A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700" y="647701"/>
            <a:ext cx="11429999" cy="2376802"/>
          </a:xfrm>
        </p:spPr>
      </p:pic>
    </p:spTree>
    <p:extLst>
      <p:ext uri="{BB962C8B-B14F-4D97-AF65-F5344CB8AC3E}">
        <p14:creationId xmlns:p14="http://schemas.microsoft.com/office/powerpoint/2010/main" val="21187956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266700"/>
            <a:ext cx="11493500" cy="6235700"/>
          </a:xfrm>
        </p:spPr>
      </p:pic>
    </p:spTree>
    <p:extLst>
      <p:ext uri="{BB962C8B-B14F-4D97-AF65-F5344CB8AC3E}">
        <p14:creationId xmlns:p14="http://schemas.microsoft.com/office/powerpoint/2010/main" val="32019228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3700" y="2260600"/>
            <a:ext cx="4905375" cy="4076700"/>
          </a:xfrm>
        </p:spPr>
        <p:txBody>
          <a:bodyPr>
            <a:normAutofit fontScale="90000"/>
          </a:bodyPr>
          <a:lstStyle/>
          <a:p>
            <a:r>
              <a:rPr lang="es-AR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Iniciar sesión:</a:t>
            </a:r>
            <a:r>
              <a:rPr lang="es-AR" sz="2800" dirty="0" smtClean="0"/>
              <a:t/>
            </a:r>
            <a:br>
              <a:rPr lang="es-AR" sz="2800" dirty="0" smtClean="0"/>
            </a:br>
            <a:r>
              <a:rPr lang="es-AR" sz="2800" dirty="0" smtClean="0"/>
              <a:t/>
            </a:r>
            <a:br>
              <a:rPr lang="es-AR" sz="2800" dirty="0" smtClean="0"/>
            </a:br>
            <a:r>
              <a:rPr lang="es-A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iniciar sesión desde el navegador, es necesario descargarse una extensión.</a:t>
            </a:r>
            <a:br>
              <a:rPr lang="es-A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A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A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A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Nosotros recomendamos el uso de google Chrome.</a:t>
            </a:r>
            <a:endParaRPr lang="es-A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700" y="401636"/>
            <a:ext cx="4905375" cy="1666875"/>
          </a:xfr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7200" y="401636"/>
            <a:ext cx="6273800" cy="5947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203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53400" y="540000"/>
            <a:ext cx="3575050" cy="2190500"/>
          </a:xfrm>
        </p:spPr>
        <p:txBody>
          <a:bodyPr>
            <a:normAutofit/>
          </a:bodyPr>
          <a:lstStyle/>
          <a:p>
            <a:r>
              <a:rPr lang="es-AR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PASO 1:</a:t>
            </a:r>
            <a:r>
              <a:rPr lang="es-A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A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A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A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A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INICIAR SESION EN UNLP.WEBEX.COM</a:t>
            </a:r>
            <a:endParaRPr lang="es-A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Marcador de contenido 9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0" y="540000"/>
            <a:ext cx="6480000" cy="5760000"/>
          </a:xfrm>
        </p:spPr>
      </p:pic>
    </p:spTree>
    <p:extLst>
      <p:ext uri="{BB962C8B-B14F-4D97-AF65-F5344CB8AC3E}">
        <p14:creationId xmlns:p14="http://schemas.microsoft.com/office/powerpoint/2010/main" val="4147065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78800" y="540000"/>
            <a:ext cx="3575050" cy="2635500"/>
          </a:xfrm>
        </p:spPr>
        <p:txBody>
          <a:bodyPr>
            <a:normAutofit/>
          </a:bodyPr>
          <a:lstStyle/>
          <a:p>
            <a:r>
              <a:rPr lang="es-AR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PASO 2:</a:t>
            </a:r>
            <a:r>
              <a:rPr lang="es-A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A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A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A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A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SELECCIONAR LA OPCIÓN DE WEBEX TRAINING</a:t>
            </a:r>
            <a:endParaRPr lang="es-A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Marcador de contenido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0" y="540000"/>
            <a:ext cx="6480000" cy="5760000"/>
          </a:xfrm>
        </p:spPr>
      </p:pic>
    </p:spTree>
    <p:extLst>
      <p:ext uri="{BB962C8B-B14F-4D97-AF65-F5344CB8AC3E}">
        <p14:creationId xmlns:p14="http://schemas.microsoft.com/office/powerpoint/2010/main" val="3625549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66100" y="540000"/>
            <a:ext cx="3575050" cy="3022600"/>
          </a:xfrm>
        </p:spPr>
        <p:txBody>
          <a:bodyPr>
            <a:normAutofit/>
          </a:bodyPr>
          <a:lstStyle/>
          <a:p>
            <a:r>
              <a:rPr lang="es-AR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PASO 3:</a:t>
            </a:r>
            <a:r>
              <a:rPr lang="es-A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A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A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A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A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SELECCIONAR LA OPCIÓN DE PLANIFICAR capacitación</a:t>
            </a:r>
            <a:endParaRPr lang="es-A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Marcador de contenido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0" y="540000"/>
            <a:ext cx="6480000" cy="5760000"/>
          </a:xfrm>
        </p:spPr>
      </p:pic>
    </p:spTree>
    <p:extLst>
      <p:ext uri="{BB962C8B-B14F-4D97-AF65-F5344CB8AC3E}">
        <p14:creationId xmlns:p14="http://schemas.microsoft.com/office/powerpoint/2010/main" val="788682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3700" y="4851400"/>
            <a:ext cx="11430000" cy="1714500"/>
          </a:xfrm>
        </p:spPr>
        <p:txBody>
          <a:bodyPr>
            <a:normAutofit/>
          </a:bodyPr>
          <a:lstStyle/>
          <a:p>
            <a:r>
              <a:rPr lang="es-AR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PASO 4:</a:t>
            </a:r>
            <a:r>
              <a:rPr lang="es-A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A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A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Asegurarnos de que se encuentre “UNLP” como plantilla seleccionada</a:t>
            </a:r>
            <a:endParaRPr lang="es-A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Marcador de contenido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700" y="425700"/>
            <a:ext cx="11430000" cy="4273300"/>
          </a:xfrm>
        </p:spPr>
      </p:pic>
    </p:spTree>
    <p:extLst>
      <p:ext uri="{BB962C8B-B14F-4D97-AF65-F5344CB8AC3E}">
        <p14:creationId xmlns:p14="http://schemas.microsoft.com/office/powerpoint/2010/main" val="615641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3700" y="4559300"/>
            <a:ext cx="11430000" cy="1257300"/>
          </a:xfrm>
        </p:spPr>
        <p:txBody>
          <a:bodyPr>
            <a:normAutofit/>
          </a:bodyPr>
          <a:lstStyle/>
          <a:p>
            <a:r>
              <a:rPr lang="es-AR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PASO 5:</a:t>
            </a:r>
            <a:r>
              <a:rPr lang="es-A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A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A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introducir un tema</a:t>
            </a:r>
            <a:endParaRPr lang="es-A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700" y="1130300"/>
            <a:ext cx="11430000" cy="3162300"/>
          </a:xfrm>
        </p:spPr>
      </p:pic>
    </p:spTree>
    <p:extLst>
      <p:ext uri="{BB962C8B-B14F-4D97-AF65-F5344CB8AC3E}">
        <p14:creationId xmlns:p14="http://schemas.microsoft.com/office/powerpoint/2010/main" val="3335055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3700" y="4356100"/>
            <a:ext cx="11430000" cy="1714500"/>
          </a:xfrm>
        </p:spPr>
        <p:txBody>
          <a:bodyPr>
            <a:normAutofit fontScale="90000"/>
          </a:bodyPr>
          <a:lstStyle/>
          <a:p>
            <a:r>
              <a:rPr lang="es-AR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PASO 6:</a:t>
            </a:r>
            <a:r>
              <a:rPr lang="es-A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A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A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ajustar la fecha y hora, ingresar una duración estimada y para simplificar su uso, dejar como frecuencia: clase de sesión única</a:t>
            </a:r>
            <a:endParaRPr lang="es-A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700" y="1041400"/>
            <a:ext cx="11429999" cy="2933700"/>
          </a:xfrm>
        </p:spPr>
      </p:pic>
    </p:spTree>
    <p:extLst>
      <p:ext uri="{BB962C8B-B14F-4D97-AF65-F5344CB8AC3E}">
        <p14:creationId xmlns:p14="http://schemas.microsoft.com/office/powerpoint/2010/main" val="2341970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3700" y="4521200"/>
            <a:ext cx="11430000" cy="1714500"/>
          </a:xfrm>
        </p:spPr>
        <p:txBody>
          <a:bodyPr>
            <a:normAutofit fontScale="90000"/>
          </a:bodyPr>
          <a:lstStyle/>
          <a:p>
            <a:r>
              <a:rPr lang="es-AR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PASO 7(opcional):</a:t>
            </a:r>
            <a:r>
              <a:rPr lang="es-A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A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A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agregar los archivos correspondientes a la capacitación e incorporar evaluaciones durante la sesión(para esto ultimo antes de añadirlas, debe crearlas en la biblioteca de pruebas)</a:t>
            </a:r>
            <a:endParaRPr lang="es-A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700" y="584200"/>
            <a:ext cx="11429999" cy="3505200"/>
          </a:xfrm>
        </p:spPr>
      </p:pic>
    </p:spTree>
    <p:extLst>
      <p:ext uri="{BB962C8B-B14F-4D97-AF65-F5344CB8AC3E}">
        <p14:creationId xmlns:p14="http://schemas.microsoft.com/office/powerpoint/2010/main" val="3687580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3700" y="3987800"/>
            <a:ext cx="11430000" cy="1714500"/>
          </a:xfrm>
        </p:spPr>
        <p:txBody>
          <a:bodyPr>
            <a:normAutofit/>
          </a:bodyPr>
          <a:lstStyle/>
          <a:p>
            <a:r>
              <a:rPr lang="es-AR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PASO 8:</a:t>
            </a:r>
            <a:r>
              <a:rPr lang="es-A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A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A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dejar el resto de opciones por defecto, y oprimir el botón “planificar”</a:t>
            </a:r>
            <a:endParaRPr lang="es-A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Marcador de contenido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700" y="1181100"/>
            <a:ext cx="11430000" cy="2400300"/>
          </a:xfrm>
        </p:spPr>
      </p:pic>
    </p:spTree>
    <p:extLst>
      <p:ext uri="{BB962C8B-B14F-4D97-AF65-F5344CB8AC3E}">
        <p14:creationId xmlns:p14="http://schemas.microsoft.com/office/powerpoint/2010/main" val="3457043507"/>
      </p:ext>
    </p:extLst>
  </p:cSld>
  <p:clrMapOvr>
    <a:masterClrMapping/>
  </p:clrMapOvr>
</p:sld>
</file>

<file path=ppt/theme/theme1.xml><?xml version="1.0" encoding="utf-8"?>
<a:theme xmlns:a="http://schemas.openxmlformats.org/drawingml/2006/main" name="Sector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101</TotalTime>
  <Words>308</Words>
  <Application>Microsoft Office PowerPoint</Application>
  <PresentationFormat>Panorámica</PresentationFormat>
  <Paragraphs>15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8" baseType="lpstr">
      <vt:lpstr>Century Gothic</vt:lpstr>
      <vt:lpstr>Wingdings 3</vt:lpstr>
      <vt:lpstr>Sector</vt:lpstr>
      <vt:lpstr>Planificar una reunión en webex training</vt:lpstr>
      <vt:lpstr>PASO 1:  INICIAR SESION EN UNLP.WEBEX.COM</vt:lpstr>
      <vt:lpstr>PASO 2:  SELECCIONAR LA OPCIÓN DE WEBEX TRAINING</vt:lpstr>
      <vt:lpstr>PASO 3:  SELECCIONAR LA OPCIÓN DE PLANIFICAR capacitación</vt:lpstr>
      <vt:lpstr>PASO 4: Asegurarnos de que se encuentre “UNLP” como plantilla seleccionada</vt:lpstr>
      <vt:lpstr>PASO 5: introducir un tema</vt:lpstr>
      <vt:lpstr>PASO 6: ajustar la fecha y hora, ingresar una duración estimada y para simplificar su uso, dejar como frecuencia: clase de sesión única</vt:lpstr>
      <vt:lpstr>PASO 7(opcional): agregar los archivos correspondientes a la capacitación e incorporar evaluaciones durante la sesión(para esto ultimo antes de añadirlas, debe crearlas en la biblioteca de pruebas)</vt:lpstr>
      <vt:lpstr>PASO 8: dejar el resto de opciones por defecto, y oprimir el botón “planificar”</vt:lpstr>
      <vt:lpstr>PASO 9:  en nuestro correo recibiremos un mensaje con todos los datos de la sesión, que debemos reenviar a todos los asistentes</vt:lpstr>
      <vt:lpstr>PASO 10: Para acceder a la reunión planificada tenemos 2 alternativas:  - acceder por el enlace que mandaron a nuestro correo. - ver todas las reuniones planificadas y seleccionar la que queramos.  Si elegimos la 2da opción, debemos seleccionar la vista moderna.</vt:lpstr>
      <vt:lpstr>vista moderna:  Dentro de la vista moderna, en la pestaña de Reuniones podemos encontrar todas nuestras reuniones planificadas</vt:lpstr>
      <vt:lpstr>Vista moderna - reuniones:  Se presenta un listado con todas las reuniones planificadas, donde podemos seleccionarlas para  ver sus detalles, editarlas o iniciarlas en cualquier momento</vt:lpstr>
      <vt:lpstr>Presentación de PowerPoint</vt:lpstr>
      <vt:lpstr>Iniciar sesión:  para iniciar sesión desde el navegador, es necesario descargarse una extensión.  Nosotros recomendamos el uso de google Chrome.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Planificar una reunión en webex training</dc:title>
  <dc:creator>Joma Pereyra</dc:creator>
  <cp:lastModifiedBy>Joma Pereyra</cp:lastModifiedBy>
  <cp:revision>14</cp:revision>
  <dcterms:created xsi:type="dcterms:W3CDTF">2020-04-06T12:59:11Z</dcterms:created>
  <dcterms:modified xsi:type="dcterms:W3CDTF">2020-04-06T14:41:02Z</dcterms:modified>
</cp:coreProperties>
</file>