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1" r:id="rId5"/>
    <p:sldMasterId id="2147483674" r:id="rId6"/>
    <p:sldMasterId id="2147483687" r:id="rId7"/>
    <p:sldMasterId id="2147483700"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9" roundtripDataSignature="AMtx7mhN5AbjeFpO6nsGqX2FimM/HrJyX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76645D5-2F9C-4E17-B8C4-8852923970D0}">
  <a:tblStyle styleId="{A76645D5-2F9C-4E17-B8C4-8852923970D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customschemas.google.com/relationships/presentationmetadata" Target="metadata"/><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slide" Target="slides/slide2.xml"/><Relationship Id="rId10" Type="http://schemas.openxmlformats.org/officeDocument/2006/relationships/slide" Target="slides/slide1.xml"/><Relationship Id="rId13" Type="http://schemas.openxmlformats.org/officeDocument/2006/relationships/slide" Target="slides/slide4.xml"/><Relationship Id="rId12" Type="http://schemas.openxmlformats.org/officeDocument/2006/relationships/slide" Target="slides/slide3.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1ea33ce790b_0_19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66" name="Google Shape;366;g1ea33ce790b_0_19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g1ea33ce790b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84" name="Google Shape;384;g1ea33ce790b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g1ea33ce790b_0_1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1ea33ce790b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1ea33ce790b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g1ea33ce790b_0_2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1ea33ce790b_0_4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01" name="Google Shape;401;g1ea33ce790b_0_4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1ea33ce790b_0_3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g1ea33ce790b_0_3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1e867a74e0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1e867a74e0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3" name="Shape 13"/>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3" name="Shape 43"/>
        <p:cNvGrpSpPr/>
        <p:nvPr/>
      </p:nvGrpSpPr>
      <p:grpSpPr>
        <a:xfrm>
          <a:off x="0" y="0"/>
          <a:ext cx="0" cy="0"/>
          <a:chOff x="0" y="0"/>
          <a:chExt cx="0" cy="0"/>
        </a:xfrm>
      </p:grpSpPr>
      <p:sp>
        <p:nvSpPr>
          <p:cNvPr id="44" name="Google Shape;44;p31"/>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1"/>
          <p:cNvSpPr txBox="1"/>
          <p:nvPr>
            <p:ph idx="1" type="body"/>
          </p:nvPr>
        </p:nvSpPr>
        <p:spPr>
          <a:xfrm>
            <a:off x="1097280" y="184572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6" name="Google Shape;46;p31"/>
          <p:cNvSpPr txBox="1"/>
          <p:nvPr>
            <p:ph idx="2" type="body"/>
          </p:nvPr>
        </p:nvSpPr>
        <p:spPr>
          <a:xfrm>
            <a:off x="1097280" y="394704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7" name="Shape 47"/>
        <p:cNvGrpSpPr/>
        <p:nvPr/>
      </p:nvGrpSpPr>
      <p:grpSpPr>
        <a:xfrm>
          <a:off x="0" y="0"/>
          <a:ext cx="0" cy="0"/>
          <a:chOff x="0" y="0"/>
          <a:chExt cx="0" cy="0"/>
        </a:xfrm>
      </p:grpSpPr>
      <p:sp>
        <p:nvSpPr>
          <p:cNvPr id="48" name="Google Shape;48;p32"/>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2"/>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0" name="Google Shape;50;p32"/>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1" name="Google Shape;51;p32"/>
          <p:cNvSpPr txBox="1"/>
          <p:nvPr>
            <p:ph idx="3" type="body"/>
          </p:nvPr>
        </p:nvSpPr>
        <p:spPr>
          <a:xfrm>
            <a:off x="109728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32"/>
          <p:cNvSpPr txBox="1"/>
          <p:nvPr>
            <p:ph idx="4" type="body"/>
          </p:nvPr>
        </p:nvSpPr>
        <p:spPr>
          <a:xfrm>
            <a:off x="625140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3" name="Shape 53"/>
        <p:cNvGrpSpPr/>
        <p:nvPr/>
      </p:nvGrpSpPr>
      <p:grpSpPr>
        <a:xfrm>
          <a:off x="0" y="0"/>
          <a:ext cx="0" cy="0"/>
          <a:chOff x="0" y="0"/>
          <a:chExt cx="0" cy="0"/>
        </a:xfrm>
      </p:grpSpPr>
      <p:sp>
        <p:nvSpPr>
          <p:cNvPr id="54" name="Google Shape;54;p33"/>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33"/>
          <p:cNvSpPr txBox="1"/>
          <p:nvPr>
            <p:ph idx="1" type="body"/>
          </p:nvPr>
        </p:nvSpPr>
        <p:spPr>
          <a:xfrm>
            <a:off x="109728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6" name="Google Shape;56;p33"/>
          <p:cNvSpPr txBox="1"/>
          <p:nvPr>
            <p:ph idx="2" type="body"/>
          </p:nvPr>
        </p:nvSpPr>
        <p:spPr>
          <a:xfrm>
            <a:off x="449820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7" name="Google Shape;57;p33"/>
          <p:cNvSpPr txBox="1"/>
          <p:nvPr>
            <p:ph idx="3" type="body"/>
          </p:nvPr>
        </p:nvSpPr>
        <p:spPr>
          <a:xfrm>
            <a:off x="789912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8" name="Google Shape;58;p33"/>
          <p:cNvSpPr txBox="1"/>
          <p:nvPr>
            <p:ph idx="4" type="body"/>
          </p:nvPr>
        </p:nvSpPr>
        <p:spPr>
          <a:xfrm>
            <a:off x="109728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9" name="Google Shape;59;p33"/>
          <p:cNvSpPr txBox="1"/>
          <p:nvPr>
            <p:ph idx="5" type="body"/>
          </p:nvPr>
        </p:nvSpPr>
        <p:spPr>
          <a:xfrm>
            <a:off x="449820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0" name="Google Shape;60;p33"/>
          <p:cNvSpPr txBox="1"/>
          <p:nvPr>
            <p:ph idx="6" type="body"/>
          </p:nvPr>
        </p:nvSpPr>
        <p:spPr>
          <a:xfrm>
            <a:off x="789912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70" name="Shape 70"/>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71" name="Shape 71"/>
        <p:cNvGrpSpPr/>
        <p:nvPr/>
      </p:nvGrpSpPr>
      <p:grpSpPr>
        <a:xfrm>
          <a:off x="0" y="0"/>
          <a:ext cx="0" cy="0"/>
          <a:chOff x="0" y="0"/>
          <a:chExt cx="0" cy="0"/>
        </a:xfrm>
      </p:grpSpPr>
      <p:sp>
        <p:nvSpPr>
          <p:cNvPr id="72" name="Google Shape;72;p34"/>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4"/>
          <p:cNvSpPr txBox="1"/>
          <p:nvPr>
            <p:ph idx="1" type="subTitle"/>
          </p:nvPr>
        </p:nvSpPr>
        <p:spPr>
          <a:xfrm>
            <a:off x="1097280" y="1845720"/>
            <a:ext cx="10058040" cy="402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74" name="Shape 74"/>
        <p:cNvGrpSpPr/>
        <p:nvPr/>
      </p:nvGrpSpPr>
      <p:grpSpPr>
        <a:xfrm>
          <a:off x="0" y="0"/>
          <a:ext cx="0" cy="0"/>
          <a:chOff x="0" y="0"/>
          <a:chExt cx="0" cy="0"/>
        </a:xfrm>
      </p:grpSpPr>
      <p:sp>
        <p:nvSpPr>
          <p:cNvPr id="75" name="Google Shape;75;p35"/>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5"/>
          <p:cNvSpPr txBox="1"/>
          <p:nvPr>
            <p:ph idx="1" type="body"/>
          </p:nvPr>
        </p:nvSpPr>
        <p:spPr>
          <a:xfrm>
            <a:off x="1097280" y="1845720"/>
            <a:ext cx="100580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77" name="Shape 77"/>
        <p:cNvGrpSpPr/>
        <p:nvPr/>
      </p:nvGrpSpPr>
      <p:grpSpPr>
        <a:xfrm>
          <a:off x="0" y="0"/>
          <a:ext cx="0" cy="0"/>
          <a:chOff x="0" y="0"/>
          <a:chExt cx="0" cy="0"/>
        </a:xfrm>
      </p:grpSpPr>
      <p:sp>
        <p:nvSpPr>
          <p:cNvPr id="78" name="Google Shape;78;p36"/>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6"/>
          <p:cNvSpPr txBox="1"/>
          <p:nvPr>
            <p:ph idx="1" type="body"/>
          </p:nvPr>
        </p:nvSpPr>
        <p:spPr>
          <a:xfrm>
            <a:off x="109728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0" name="Google Shape;80;p36"/>
          <p:cNvSpPr txBox="1"/>
          <p:nvPr>
            <p:ph idx="2" type="body"/>
          </p:nvPr>
        </p:nvSpPr>
        <p:spPr>
          <a:xfrm>
            <a:off x="625140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1" name="Shape 81"/>
        <p:cNvGrpSpPr/>
        <p:nvPr/>
      </p:nvGrpSpPr>
      <p:grpSpPr>
        <a:xfrm>
          <a:off x="0" y="0"/>
          <a:ext cx="0" cy="0"/>
          <a:chOff x="0" y="0"/>
          <a:chExt cx="0" cy="0"/>
        </a:xfrm>
      </p:grpSpPr>
      <p:sp>
        <p:nvSpPr>
          <p:cNvPr id="82" name="Google Shape;82;p37"/>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83" name="Shape 83"/>
        <p:cNvGrpSpPr/>
        <p:nvPr/>
      </p:nvGrpSpPr>
      <p:grpSpPr>
        <a:xfrm>
          <a:off x="0" y="0"/>
          <a:ext cx="0" cy="0"/>
          <a:chOff x="0" y="0"/>
          <a:chExt cx="0" cy="0"/>
        </a:xfrm>
      </p:grpSpPr>
      <p:sp>
        <p:nvSpPr>
          <p:cNvPr id="84" name="Google Shape;84;p38"/>
          <p:cNvSpPr txBox="1"/>
          <p:nvPr>
            <p:ph idx="1" type="subTitle"/>
          </p:nvPr>
        </p:nvSpPr>
        <p:spPr>
          <a:xfrm>
            <a:off x="1097280" y="286560"/>
            <a:ext cx="10058040" cy="672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85" name="Shape 85"/>
        <p:cNvGrpSpPr/>
        <p:nvPr/>
      </p:nvGrpSpPr>
      <p:grpSpPr>
        <a:xfrm>
          <a:off x="0" y="0"/>
          <a:ext cx="0" cy="0"/>
          <a:chOff x="0" y="0"/>
          <a:chExt cx="0" cy="0"/>
        </a:xfrm>
      </p:grpSpPr>
      <p:sp>
        <p:nvSpPr>
          <p:cNvPr id="86" name="Google Shape;86;p39"/>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9"/>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8" name="Google Shape;88;p39"/>
          <p:cNvSpPr txBox="1"/>
          <p:nvPr>
            <p:ph idx="2" type="body"/>
          </p:nvPr>
        </p:nvSpPr>
        <p:spPr>
          <a:xfrm>
            <a:off x="625140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9" name="Google Shape;89;p39"/>
          <p:cNvSpPr txBox="1"/>
          <p:nvPr>
            <p:ph idx="3" type="body"/>
          </p:nvPr>
        </p:nvSpPr>
        <p:spPr>
          <a:xfrm>
            <a:off x="109728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4" name="Shape 14"/>
        <p:cNvGrpSpPr/>
        <p:nvPr/>
      </p:nvGrpSpPr>
      <p:grpSpPr>
        <a:xfrm>
          <a:off x="0" y="0"/>
          <a:ext cx="0" cy="0"/>
          <a:chOff x="0" y="0"/>
          <a:chExt cx="0" cy="0"/>
        </a:xfrm>
      </p:grpSpPr>
      <p:sp>
        <p:nvSpPr>
          <p:cNvPr id="15" name="Google Shape;15;p23"/>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3"/>
          <p:cNvSpPr txBox="1"/>
          <p:nvPr>
            <p:ph idx="1" type="subTitle"/>
          </p:nvPr>
        </p:nvSpPr>
        <p:spPr>
          <a:xfrm>
            <a:off x="1097280" y="1845720"/>
            <a:ext cx="10058040" cy="402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90" name="Shape 90"/>
        <p:cNvGrpSpPr/>
        <p:nvPr/>
      </p:nvGrpSpPr>
      <p:grpSpPr>
        <a:xfrm>
          <a:off x="0" y="0"/>
          <a:ext cx="0" cy="0"/>
          <a:chOff x="0" y="0"/>
          <a:chExt cx="0" cy="0"/>
        </a:xfrm>
      </p:grpSpPr>
      <p:sp>
        <p:nvSpPr>
          <p:cNvPr id="91" name="Google Shape;91;p40"/>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40"/>
          <p:cNvSpPr txBox="1"/>
          <p:nvPr>
            <p:ph idx="1" type="body"/>
          </p:nvPr>
        </p:nvSpPr>
        <p:spPr>
          <a:xfrm>
            <a:off x="109728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3" name="Google Shape;93;p40"/>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4" name="Google Shape;94;p40"/>
          <p:cNvSpPr txBox="1"/>
          <p:nvPr>
            <p:ph idx="3" type="body"/>
          </p:nvPr>
        </p:nvSpPr>
        <p:spPr>
          <a:xfrm>
            <a:off x="625140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95" name="Shape 95"/>
        <p:cNvGrpSpPr/>
        <p:nvPr/>
      </p:nvGrpSpPr>
      <p:grpSpPr>
        <a:xfrm>
          <a:off x="0" y="0"/>
          <a:ext cx="0" cy="0"/>
          <a:chOff x="0" y="0"/>
          <a:chExt cx="0" cy="0"/>
        </a:xfrm>
      </p:grpSpPr>
      <p:sp>
        <p:nvSpPr>
          <p:cNvPr id="96" name="Google Shape;96;p41"/>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41"/>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8" name="Google Shape;98;p41"/>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9" name="Google Shape;99;p41"/>
          <p:cNvSpPr txBox="1"/>
          <p:nvPr>
            <p:ph idx="3" type="body"/>
          </p:nvPr>
        </p:nvSpPr>
        <p:spPr>
          <a:xfrm>
            <a:off x="1097280" y="394704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00" name="Shape 100"/>
        <p:cNvGrpSpPr/>
        <p:nvPr/>
      </p:nvGrpSpPr>
      <p:grpSpPr>
        <a:xfrm>
          <a:off x="0" y="0"/>
          <a:ext cx="0" cy="0"/>
          <a:chOff x="0" y="0"/>
          <a:chExt cx="0" cy="0"/>
        </a:xfrm>
      </p:grpSpPr>
      <p:sp>
        <p:nvSpPr>
          <p:cNvPr id="101" name="Google Shape;101;p42"/>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42"/>
          <p:cNvSpPr txBox="1"/>
          <p:nvPr>
            <p:ph idx="1" type="body"/>
          </p:nvPr>
        </p:nvSpPr>
        <p:spPr>
          <a:xfrm>
            <a:off x="1097280" y="184572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3" name="Google Shape;103;p42"/>
          <p:cNvSpPr txBox="1"/>
          <p:nvPr>
            <p:ph idx="2" type="body"/>
          </p:nvPr>
        </p:nvSpPr>
        <p:spPr>
          <a:xfrm>
            <a:off x="1097280" y="394704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04" name="Shape 104"/>
        <p:cNvGrpSpPr/>
        <p:nvPr/>
      </p:nvGrpSpPr>
      <p:grpSpPr>
        <a:xfrm>
          <a:off x="0" y="0"/>
          <a:ext cx="0" cy="0"/>
          <a:chOff x="0" y="0"/>
          <a:chExt cx="0" cy="0"/>
        </a:xfrm>
      </p:grpSpPr>
      <p:sp>
        <p:nvSpPr>
          <p:cNvPr id="105" name="Google Shape;105;p43"/>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43"/>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7" name="Google Shape;107;p43"/>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8" name="Google Shape;108;p43"/>
          <p:cNvSpPr txBox="1"/>
          <p:nvPr>
            <p:ph idx="3" type="body"/>
          </p:nvPr>
        </p:nvSpPr>
        <p:spPr>
          <a:xfrm>
            <a:off x="109728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9" name="Google Shape;109;p43"/>
          <p:cNvSpPr txBox="1"/>
          <p:nvPr>
            <p:ph idx="4" type="body"/>
          </p:nvPr>
        </p:nvSpPr>
        <p:spPr>
          <a:xfrm>
            <a:off x="625140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10" name="Shape 110"/>
        <p:cNvGrpSpPr/>
        <p:nvPr/>
      </p:nvGrpSpPr>
      <p:grpSpPr>
        <a:xfrm>
          <a:off x="0" y="0"/>
          <a:ext cx="0" cy="0"/>
          <a:chOff x="0" y="0"/>
          <a:chExt cx="0" cy="0"/>
        </a:xfrm>
      </p:grpSpPr>
      <p:sp>
        <p:nvSpPr>
          <p:cNvPr id="111" name="Google Shape;111;p44"/>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44"/>
          <p:cNvSpPr txBox="1"/>
          <p:nvPr>
            <p:ph idx="1" type="body"/>
          </p:nvPr>
        </p:nvSpPr>
        <p:spPr>
          <a:xfrm>
            <a:off x="109728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3" name="Google Shape;113;p44"/>
          <p:cNvSpPr txBox="1"/>
          <p:nvPr>
            <p:ph idx="2" type="body"/>
          </p:nvPr>
        </p:nvSpPr>
        <p:spPr>
          <a:xfrm>
            <a:off x="449820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4" name="Google Shape;114;p44"/>
          <p:cNvSpPr txBox="1"/>
          <p:nvPr>
            <p:ph idx="3" type="body"/>
          </p:nvPr>
        </p:nvSpPr>
        <p:spPr>
          <a:xfrm>
            <a:off x="789912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5" name="Google Shape;115;p44"/>
          <p:cNvSpPr txBox="1"/>
          <p:nvPr>
            <p:ph idx="4" type="body"/>
          </p:nvPr>
        </p:nvSpPr>
        <p:spPr>
          <a:xfrm>
            <a:off x="109728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6" name="Google Shape;116;p44"/>
          <p:cNvSpPr txBox="1"/>
          <p:nvPr>
            <p:ph idx="5" type="body"/>
          </p:nvPr>
        </p:nvSpPr>
        <p:spPr>
          <a:xfrm>
            <a:off x="449820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7" name="Google Shape;117;p44"/>
          <p:cNvSpPr txBox="1"/>
          <p:nvPr>
            <p:ph idx="6" type="body"/>
          </p:nvPr>
        </p:nvSpPr>
        <p:spPr>
          <a:xfrm>
            <a:off x="789912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7" name="Shape 127"/>
        <p:cNvGrpSpPr/>
        <p:nvPr/>
      </p:nvGrpSpPr>
      <p:grpSpPr>
        <a:xfrm>
          <a:off x="0" y="0"/>
          <a:ext cx="0" cy="0"/>
          <a:chOff x="0" y="0"/>
          <a:chExt cx="0" cy="0"/>
        </a:xfrm>
      </p:grpSpPr>
      <p:sp>
        <p:nvSpPr>
          <p:cNvPr id="128" name="Google Shape;128;p18"/>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29" name="Shape 129"/>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30" name="Shape 130"/>
        <p:cNvGrpSpPr/>
        <p:nvPr/>
      </p:nvGrpSpPr>
      <p:grpSpPr>
        <a:xfrm>
          <a:off x="0" y="0"/>
          <a:ext cx="0" cy="0"/>
          <a:chOff x="0" y="0"/>
          <a:chExt cx="0" cy="0"/>
        </a:xfrm>
      </p:grpSpPr>
      <p:sp>
        <p:nvSpPr>
          <p:cNvPr id="131" name="Google Shape;131;p46"/>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46"/>
          <p:cNvSpPr txBox="1"/>
          <p:nvPr>
            <p:ph idx="1" type="subTitle"/>
          </p:nvPr>
        </p:nvSpPr>
        <p:spPr>
          <a:xfrm>
            <a:off x="1097280" y="1845720"/>
            <a:ext cx="10058040" cy="402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33" name="Shape 133"/>
        <p:cNvGrpSpPr/>
        <p:nvPr/>
      </p:nvGrpSpPr>
      <p:grpSpPr>
        <a:xfrm>
          <a:off x="0" y="0"/>
          <a:ext cx="0" cy="0"/>
          <a:chOff x="0" y="0"/>
          <a:chExt cx="0" cy="0"/>
        </a:xfrm>
      </p:grpSpPr>
      <p:sp>
        <p:nvSpPr>
          <p:cNvPr id="134" name="Google Shape;134;p47"/>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47"/>
          <p:cNvSpPr txBox="1"/>
          <p:nvPr>
            <p:ph idx="1" type="body"/>
          </p:nvPr>
        </p:nvSpPr>
        <p:spPr>
          <a:xfrm>
            <a:off x="1097280" y="1845720"/>
            <a:ext cx="100580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36" name="Shape 136"/>
        <p:cNvGrpSpPr/>
        <p:nvPr/>
      </p:nvGrpSpPr>
      <p:grpSpPr>
        <a:xfrm>
          <a:off x="0" y="0"/>
          <a:ext cx="0" cy="0"/>
          <a:chOff x="0" y="0"/>
          <a:chExt cx="0" cy="0"/>
        </a:xfrm>
      </p:grpSpPr>
      <p:sp>
        <p:nvSpPr>
          <p:cNvPr id="137" name="Google Shape;137;p48"/>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48"/>
          <p:cNvSpPr txBox="1"/>
          <p:nvPr>
            <p:ph idx="1" type="body"/>
          </p:nvPr>
        </p:nvSpPr>
        <p:spPr>
          <a:xfrm>
            <a:off x="109728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39" name="Google Shape;139;p48"/>
          <p:cNvSpPr txBox="1"/>
          <p:nvPr>
            <p:ph idx="2" type="body"/>
          </p:nvPr>
        </p:nvSpPr>
        <p:spPr>
          <a:xfrm>
            <a:off x="625140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7" name="Shape 17"/>
        <p:cNvGrpSpPr/>
        <p:nvPr/>
      </p:nvGrpSpPr>
      <p:grpSpPr>
        <a:xfrm>
          <a:off x="0" y="0"/>
          <a:ext cx="0" cy="0"/>
          <a:chOff x="0" y="0"/>
          <a:chExt cx="0" cy="0"/>
        </a:xfrm>
      </p:grpSpPr>
      <p:sp>
        <p:nvSpPr>
          <p:cNvPr id="18" name="Google Shape;18;p24"/>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4"/>
          <p:cNvSpPr txBox="1"/>
          <p:nvPr>
            <p:ph idx="1" type="body"/>
          </p:nvPr>
        </p:nvSpPr>
        <p:spPr>
          <a:xfrm>
            <a:off x="1097280" y="1845720"/>
            <a:ext cx="100580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140" name="Shape 140"/>
        <p:cNvGrpSpPr/>
        <p:nvPr/>
      </p:nvGrpSpPr>
      <p:grpSpPr>
        <a:xfrm>
          <a:off x="0" y="0"/>
          <a:ext cx="0" cy="0"/>
          <a:chOff x="0" y="0"/>
          <a:chExt cx="0" cy="0"/>
        </a:xfrm>
      </p:grpSpPr>
      <p:sp>
        <p:nvSpPr>
          <p:cNvPr id="141" name="Google Shape;141;p49"/>
          <p:cNvSpPr txBox="1"/>
          <p:nvPr>
            <p:ph idx="1" type="subTitle"/>
          </p:nvPr>
        </p:nvSpPr>
        <p:spPr>
          <a:xfrm>
            <a:off x="1097280" y="286560"/>
            <a:ext cx="10058040" cy="672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142" name="Shape 142"/>
        <p:cNvGrpSpPr/>
        <p:nvPr/>
      </p:nvGrpSpPr>
      <p:grpSpPr>
        <a:xfrm>
          <a:off x="0" y="0"/>
          <a:ext cx="0" cy="0"/>
          <a:chOff x="0" y="0"/>
          <a:chExt cx="0" cy="0"/>
        </a:xfrm>
      </p:grpSpPr>
      <p:sp>
        <p:nvSpPr>
          <p:cNvPr id="143" name="Google Shape;143;p50"/>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50"/>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5" name="Google Shape;145;p50"/>
          <p:cNvSpPr txBox="1"/>
          <p:nvPr>
            <p:ph idx="2" type="body"/>
          </p:nvPr>
        </p:nvSpPr>
        <p:spPr>
          <a:xfrm>
            <a:off x="625140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6" name="Google Shape;146;p50"/>
          <p:cNvSpPr txBox="1"/>
          <p:nvPr>
            <p:ph idx="3" type="body"/>
          </p:nvPr>
        </p:nvSpPr>
        <p:spPr>
          <a:xfrm>
            <a:off x="109728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47" name="Shape 147"/>
        <p:cNvGrpSpPr/>
        <p:nvPr/>
      </p:nvGrpSpPr>
      <p:grpSpPr>
        <a:xfrm>
          <a:off x="0" y="0"/>
          <a:ext cx="0" cy="0"/>
          <a:chOff x="0" y="0"/>
          <a:chExt cx="0" cy="0"/>
        </a:xfrm>
      </p:grpSpPr>
      <p:sp>
        <p:nvSpPr>
          <p:cNvPr id="148" name="Google Shape;148;p51"/>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51"/>
          <p:cNvSpPr txBox="1"/>
          <p:nvPr>
            <p:ph idx="1" type="body"/>
          </p:nvPr>
        </p:nvSpPr>
        <p:spPr>
          <a:xfrm>
            <a:off x="109728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0" name="Google Shape;150;p51"/>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1" name="Google Shape;151;p51"/>
          <p:cNvSpPr txBox="1"/>
          <p:nvPr>
            <p:ph idx="3" type="body"/>
          </p:nvPr>
        </p:nvSpPr>
        <p:spPr>
          <a:xfrm>
            <a:off x="625140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152" name="Shape 152"/>
        <p:cNvGrpSpPr/>
        <p:nvPr/>
      </p:nvGrpSpPr>
      <p:grpSpPr>
        <a:xfrm>
          <a:off x="0" y="0"/>
          <a:ext cx="0" cy="0"/>
          <a:chOff x="0" y="0"/>
          <a:chExt cx="0" cy="0"/>
        </a:xfrm>
      </p:grpSpPr>
      <p:sp>
        <p:nvSpPr>
          <p:cNvPr id="153" name="Google Shape;153;p52"/>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4" name="Google Shape;154;p52"/>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5" name="Google Shape;155;p52"/>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6" name="Google Shape;156;p52"/>
          <p:cNvSpPr txBox="1"/>
          <p:nvPr>
            <p:ph idx="3" type="body"/>
          </p:nvPr>
        </p:nvSpPr>
        <p:spPr>
          <a:xfrm>
            <a:off x="1097280" y="394704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57" name="Shape 157"/>
        <p:cNvGrpSpPr/>
        <p:nvPr/>
      </p:nvGrpSpPr>
      <p:grpSpPr>
        <a:xfrm>
          <a:off x="0" y="0"/>
          <a:ext cx="0" cy="0"/>
          <a:chOff x="0" y="0"/>
          <a:chExt cx="0" cy="0"/>
        </a:xfrm>
      </p:grpSpPr>
      <p:sp>
        <p:nvSpPr>
          <p:cNvPr id="158" name="Google Shape;158;p53"/>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53"/>
          <p:cNvSpPr txBox="1"/>
          <p:nvPr>
            <p:ph idx="1" type="body"/>
          </p:nvPr>
        </p:nvSpPr>
        <p:spPr>
          <a:xfrm>
            <a:off x="1097280" y="184572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0" name="Google Shape;160;p53"/>
          <p:cNvSpPr txBox="1"/>
          <p:nvPr>
            <p:ph idx="2" type="body"/>
          </p:nvPr>
        </p:nvSpPr>
        <p:spPr>
          <a:xfrm>
            <a:off x="1097280" y="394704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61" name="Shape 161"/>
        <p:cNvGrpSpPr/>
        <p:nvPr/>
      </p:nvGrpSpPr>
      <p:grpSpPr>
        <a:xfrm>
          <a:off x="0" y="0"/>
          <a:ext cx="0" cy="0"/>
          <a:chOff x="0" y="0"/>
          <a:chExt cx="0" cy="0"/>
        </a:xfrm>
      </p:grpSpPr>
      <p:sp>
        <p:nvSpPr>
          <p:cNvPr id="162" name="Google Shape;162;p54"/>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3" name="Google Shape;163;p54"/>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4" name="Google Shape;164;p54"/>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5" name="Google Shape;165;p54"/>
          <p:cNvSpPr txBox="1"/>
          <p:nvPr>
            <p:ph idx="3" type="body"/>
          </p:nvPr>
        </p:nvSpPr>
        <p:spPr>
          <a:xfrm>
            <a:off x="109728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6" name="Google Shape;166;p54"/>
          <p:cNvSpPr txBox="1"/>
          <p:nvPr>
            <p:ph idx="4" type="body"/>
          </p:nvPr>
        </p:nvSpPr>
        <p:spPr>
          <a:xfrm>
            <a:off x="625140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67" name="Shape 167"/>
        <p:cNvGrpSpPr/>
        <p:nvPr/>
      </p:nvGrpSpPr>
      <p:grpSpPr>
        <a:xfrm>
          <a:off x="0" y="0"/>
          <a:ext cx="0" cy="0"/>
          <a:chOff x="0" y="0"/>
          <a:chExt cx="0" cy="0"/>
        </a:xfrm>
      </p:grpSpPr>
      <p:sp>
        <p:nvSpPr>
          <p:cNvPr id="168" name="Google Shape;168;p55"/>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55"/>
          <p:cNvSpPr txBox="1"/>
          <p:nvPr>
            <p:ph idx="1" type="body"/>
          </p:nvPr>
        </p:nvSpPr>
        <p:spPr>
          <a:xfrm>
            <a:off x="109728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0" name="Google Shape;170;p55"/>
          <p:cNvSpPr txBox="1"/>
          <p:nvPr>
            <p:ph idx="2" type="body"/>
          </p:nvPr>
        </p:nvSpPr>
        <p:spPr>
          <a:xfrm>
            <a:off x="449820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1" name="Google Shape;171;p55"/>
          <p:cNvSpPr txBox="1"/>
          <p:nvPr>
            <p:ph idx="3" type="body"/>
          </p:nvPr>
        </p:nvSpPr>
        <p:spPr>
          <a:xfrm>
            <a:off x="789912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2" name="Google Shape;172;p55"/>
          <p:cNvSpPr txBox="1"/>
          <p:nvPr>
            <p:ph idx="4" type="body"/>
          </p:nvPr>
        </p:nvSpPr>
        <p:spPr>
          <a:xfrm>
            <a:off x="109728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3" name="Google Shape;173;p55"/>
          <p:cNvSpPr txBox="1"/>
          <p:nvPr>
            <p:ph idx="5" type="body"/>
          </p:nvPr>
        </p:nvSpPr>
        <p:spPr>
          <a:xfrm>
            <a:off x="449820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4" name="Google Shape;174;p55"/>
          <p:cNvSpPr txBox="1"/>
          <p:nvPr>
            <p:ph idx="6" type="body"/>
          </p:nvPr>
        </p:nvSpPr>
        <p:spPr>
          <a:xfrm>
            <a:off x="789912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85" name="Shape 185"/>
        <p:cNvGrpSpPr/>
        <p:nvPr/>
      </p:nvGrpSpPr>
      <p:grpSpPr>
        <a:xfrm>
          <a:off x="0" y="0"/>
          <a:ext cx="0" cy="0"/>
          <a:chOff x="0" y="0"/>
          <a:chExt cx="0" cy="0"/>
        </a:xfrm>
      </p:grpSpPr>
      <p:sp>
        <p:nvSpPr>
          <p:cNvPr id="186" name="Google Shape;186;p20"/>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7" name="Google Shape;187;p20"/>
          <p:cNvSpPr txBox="1"/>
          <p:nvPr>
            <p:ph idx="1" type="body"/>
          </p:nvPr>
        </p:nvSpPr>
        <p:spPr>
          <a:xfrm>
            <a:off x="109728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88" name="Google Shape;188;p20"/>
          <p:cNvSpPr txBox="1"/>
          <p:nvPr>
            <p:ph idx="2" type="body"/>
          </p:nvPr>
        </p:nvSpPr>
        <p:spPr>
          <a:xfrm>
            <a:off x="625140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89" name="Shape 189"/>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90" name="Shape 190"/>
        <p:cNvGrpSpPr/>
        <p:nvPr/>
      </p:nvGrpSpPr>
      <p:grpSpPr>
        <a:xfrm>
          <a:off x="0" y="0"/>
          <a:ext cx="0" cy="0"/>
          <a:chOff x="0" y="0"/>
          <a:chExt cx="0" cy="0"/>
        </a:xfrm>
      </p:grpSpPr>
      <p:sp>
        <p:nvSpPr>
          <p:cNvPr id="191" name="Google Shape;191;p57"/>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57"/>
          <p:cNvSpPr txBox="1"/>
          <p:nvPr>
            <p:ph idx="1" type="subTitle"/>
          </p:nvPr>
        </p:nvSpPr>
        <p:spPr>
          <a:xfrm>
            <a:off x="1097280" y="1845720"/>
            <a:ext cx="10058040" cy="402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20" name="Shape 20"/>
        <p:cNvGrpSpPr/>
        <p:nvPr/>
      </p:nvGrpSpPr>
      <p:grpSpPr>
        <a:xfrm>
          <a:off x="0" y="0"/>
          <a:ext cx="0" cy="0"/>
          <a:chOff x="0" y="0"/>
          <a:chExt cx="0" cy="0"/>
        </a:xfrm>
      </p:grpSpPr>
      <p:sp>
        <p:nvSpPr>
          <p:cNvPr id="21" name="Google Shape;21;p25"/>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5"/>
          <p:cNvSpPr txBox="1"/>
          <p:nvPr>
            <p:ph idx="1" type="body"/>
          </p:nvPr>
        </p:nvSpPr>
        <p:spPr>
          <a:xfrm>
            <a:off x="109728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 name="Google Shape;23;p25"/>
          <p:cNvSpPr txBox="1"/>
          <p:nvPr>
            <p:ph idx="2" type="body"/>
          </p:nvPr>
        </p:nvSpPr>
        <p:spPr>
          <a:xfrm>
            <a:off x="625140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93" name="Shape 193"/>
        <p:cNvGrpSpPr/>
        <p:nvPr/>
      </p:nvGrpSpPr>
      <p:grpSpPr>
        <a:xfrm>
          <a:off x="0" y="0"/>
          <a:ext cx="0" cy="0"/>
          <a:chOff x="0" y="0"/>
          <a:chExt cx="0" cy="0"/>
        </a:xfrm>
      </p:grpSpPr>
      <p:sp>
        <p:nvSpPr>
          <p:cNvPr id="194" name="Google Shape;194;p58"/>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58"/>
          <p:cNvSpPr txBox="1"/>
          <p:nvPr>
            <p:ph idx="1" type="body"/>
          </p:nvPr>
        </p:nvSpPr>
        <p:spPr>
          <a:xfrm>
            <a:off x="1097280" y="1845720"/>
            <a:ext cx="100580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6" name="Shape 196"/>
        <p:cNvGrpSpPr/>
        <p:nvPr/>
      </p:nvGrpSpPr>
      <p:grpSpPr>
        <a:xfrm>
          <a:off x="0" y="0"/>
          <a:ext cx="0" cy="0"/>
          <a:chOff x="0" y="0"/>
          <a:chExt cx="0" cy="0"/>
        </a:xfrm>
      </p:grpSpPr>
      <p:sp>
        <p:nvSpPr>
          <p:cNvPr id="197" name="Google Shape;197;p59"/>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198" name="Shape 198"/>
        <p:cNvGrpSpPr/>
        <p:nvPr/>
      </p:nvGrpSpPr>
      <p:grpSpPr>
        <a:xfrm>
          <a:off x="0" y="0"/>
          <a:ext cx="0" cy="0"/>
          <a:chOff x="0" y="0"/>
          <a:chExt cx="0" cy="0"/>
        </a:xfrm>
      </p:grpSpPr>
      <p:sp>
        <p:nvSpPr>
          <p:cNvPr id="199" name="Google Shape;199;p60"/>
          <p:cNvSpPr txBox="1"/>
          <p:nvPr>
            <p:ph idx="1" type="subTitle"/>
          </p:nvPr>
        </p:nvSpPr>
        <p:spPr>
          <a:xfrm>
            <a:off x="1097280" y="286560"/>
            <a:ext cx="10058040" cy="672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00" name="Shape 200"/>
        <p:cNvGrpSpPr/>
        <p:nvPr/>
      </p:nvGrpSpPr>
      <p:grpSpPr>
        <a:xfrm>
          <a:off x="0" y="0"/>
          <a:ext cx="0" cy="0"/>
          <a:chOff x="0" y="0"/>
          <a:chExt cx="0" cy="0"/>
        </a:xfrm>
      </p:grpSpPr>
      <p:sp>
        <p:nvSpPr>
          <p:cNvPr id="201" name="Google Shape;201;p61"/>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61"/>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3" name="Google Shape;203;p61"/>
          <p:cNvSpPr txBox="1"/>
          <p:nvPr>
            <p:ph idx="2" type="body"/>
          </p:nvPr>
        </p:nvSpPr>
        <p:spPr>
          <a:xfrm>
            <a:off x="625140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4" name="Google Shape;204;p61"/>
          <p:cNvSpPr txBox="1"/>
          <p:nvPr>
            <p:ph idx="3" type="body"/>
          </p:nvPr>
        </p:nvSpPr>
        <p:spPr>
          <a:xfrm>
            <a:off x="109728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05" name="Shape 205"/>
        <p:cNvGrpSpPr/>
        <p:nvPr/>
      </p:nvGrpSpPr>
      <p:grpSpPr>
        <a:xfrm>
          <a:off x="0" y="0"/>
          <a:ext cx="0" cy="0"/>
          <a:chOff x="0" y="0"/>
          <a:chExt cx="0" cy="0"/>
        </a:xfrm>
      </p:grpSpPr>
      <p:sp>
        <p:nvSpPr>
          <p:cNvPr id="206" name="Google Shape;206;p62"/>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7" name="Google Shape;207;p62"/>
          <p:cNvSpPr txBox="1"/>
          <p:nvPr>
            <p:ph idx="1" type="body"/>
          </p:nvPr>
        </p:nvSpPr>
        <p:spPr>
          <a:xfrm>
            <a:off x="109728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8" name="Google Shape;208;p62"/>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9" name="Google Shape;209;p62"/>
          <p:cNvSpPr txBox="1"/>
          <p:nvPr>
            <p:ph idx="3" type="body"/>
          </p:nvPr>
        </p:nvSpPr>
        <p:spPr>
          <a:xfrm>
            <a:off x="625140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210" name="Shape 210"/>
        <p:cNvGrpSpPr/>
        <p:nvPr/>
      </p:nvGrpSpPr>
      <p:grpSpPr>
        <a:xfrm>
          <a:off x="0" y="0"/>
          <a:ext cx="0" cy="0"/>
          <a:chOff x="0" y="0"/>
          <a:chExt cx="0" cy="0"/>
        </a:xfrm>
      </p:grpSpPr>
      <p:sp>
        <p:nvSpPr>
          <p:cNvPr id="211" name="Google Shape;211;p63"/>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2" name="Google Shape;212;p63"/>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3" name="Google Shape;213;p63"/>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4" name="Google Shape;214;p63"/>
          <p:cNvSpPr txBox="1"/>
          <p:nvPr>
            <p:ph idx="3" type="body"/>
          </p:nvPr>
        </p:nvSpPr>
        <p:spPr>
          <a:xfrm>
            <a:off x="1097280" y="394704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215" name="Shape 215"/>
        <p:cNvGrpSpPr/>
        <p:nvPr/>
      </p:nvGrpSpPr>
      <p:grpSpPr>
        <a:xfrm>
          <a:off x="0" y="0"/>
          <a:ext cx="0" cy="0"/>
          <a:chOff x="0" y="0"/>
          <a:chExt cx="0" cy="0"/>
        </a:xfrm>
      </p:grpSpPr>
      <p:sp>
        <p:nvSpPr>
          <p:cNvPr id="216" name="Google Shape;216;p64"/>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7" name="Google Shape;217;p64"/>
          <p:cNvSpPr txBox="1"/>
          <p:nvPr>
            <p:ph idx="1" type="body"/>
          </p:nvPr>
        </p:nvSpPr>
        <p:spPr>
          <a:xfrm>
            <a:off x="1097280" y="184572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8" name="Google Shape;218;p64"/>
          <p:cNvSpPr txBox="1"/>
          <p:nvPr>
            <p:ph idx="2" type="body"/>
          </p:nvPr>
        </p:nvSpPr>
        <p:spPr>
          <a:xfrm>
            <a:off x="1097280" y="394704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219" name="Shape 219"/>
        <p:cNvGrpSpPr/>
        <p:nvPr/>
      </p:nvGrpSpPr>
      <p:grpSpPr>
        <a:xfrm>
          <a:off x="0" y="0"/>
          <a:ext cx="0" cy="0"/>
          <a:chOff x="0" y="0"/>
          <a:chExt cx="0" cy="0"/>
        </a:xfrm>
      </p:grpSpPr>
      <p:sp>
        <p:nvSpPr>
          <p:cNvPr id="220" name="Google Shape;220;p65"/>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1" name="Google Shape;221;p65"/>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2" name="Google Shape;222;p65"/>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3" name="Google Shape;223;p65"/>
          <p:cNvSpPr txBox="1"/>
          <p:nvPr>
            <p:ph idx="3" type="body"/>
          </p:nvPr>
        </p:nvSpPr>
        <p:spPr>
          <a:xfrm>
            <a:off x="109728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4" name="Google Shape;224;p65"/>
          <p:cNvSpPr txBox="1"/>
          <p:nvPr>
            <p:ph idx="4" type="body"/>
          </p:nvPr>
        </p:nvSpPr>
        <p:spPr>
          <a:xfrm>
            <a:off x="625140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225" name="Shape 225"/>
        <p:cNvGrpSpPr/>
        <p:nvPr/>
      </p:nvGrpSpPr>
      <p:grpSpPr>
        <a:xfrm>
          <a:off x="0" y="0"/>
          <a:ext cx="0" cy="0"/>
          <a:chOff x="0" y="0"/>
          <a:chExt cx="0" cy="0"/>
        </a:xfrm>
      </p:grpSpPr>
      <p:sp>
        <p:nvSpPr>
          <p:cNvPr id="226" name="Google Shape;226;p66"/>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7" name="Google Shape;227;p66"/>
          <p:cNvSpPr txBox="1"/>
          <p:nvPr>
            <p:ph idx="1" type="body"/>
          </p:nvPr>
        </p:nvSpPr>
        <p:spPr>
          <a:xfrm>
            <a:off x="109728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8" name="Google Shape;228;p66"/>
          <p:cNvSpPr txBox="1"/>
          <p:nvPr>
            <p:ph idx="2" type="body"/>
          </p:nvPr>
        </p:nvSpPr>
        <p:spPr>
          <a:xfrm>
            <a:off x="449820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9" name="Google Shape;229;p66"/>
          <p:cNvSpPr txBox="1"/>
          <p:nvPr>
            <p:ph idx="3" type="body"/>
          </p:nvPr>
        </p:nvSpPr>
        <p:spPr>
          <a:xfrm>
            <a:off x="789912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0" name="Google Shape;230;p66"/>
          <p:cNvSpPr txBox="1"/>
          <p:nvPr>
            <p:ph idx="4" type="body"/>
          </p:nvPr>
        </p:nvSpPr>
        <p:spPr>
          <a:xfrm>
            <a:off x="109728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1" name="Google Shape;231;p66"/>
          <p:cNvSpPr txBox="1"/>
          <p:nvPr>
            <p:ph idx="5" type="body"/>
          </p:nvPr>
        </p:nvSpPr>
        <p:spPr>
          <a:xfrm>
            <a:off x="449820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2" name="Google Shape;232;p66"/>
          <p:cNvSpPr txBox="1"/>
          <p:nvPr>
            <p:ph idx="6" type="body"/>
          </p:nvPr>
        </p:nvSpPr>
        <p:spPr>
          <a:xfrm>
            <a:off x="789912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242" name="Shape 242"/>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4" name="Shape 24"/>
        <p:cNvGrpSpPr/>
        <p:nvPr/>
      </p:nvGrpSpPr>
      <p:grpSpPr>
        <a:xfrm>
          <a:off x="0" y="0"/>
          <a:ext cx="0" cy="0"/>
          <a:chOff x="0" y="0"/>
          <a:chExt cx="0" cy="0"/>
        </a:xfrm>
      </p:grpSpPr>
      <p:sp>
        <p:nvSpPr>
          <p:cNvPr id="25" name="Google Shape;25;p26"/>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243" name="Shape 243"/>
        <p:cNvGrpSpPr/>
        <p:nvPr/>
      </p:nvGrpSpPr>
      <p:grpSpPr>
        <a:xfrm>
          <a:off x="0" y="0"/>
          <a:ext cx="0" cy="0"/>
          <a:chOff x="0" y="0"/>
          <a:chExt cx="0" cy="0"/>
        </a:xfrm>
      </p:grpSpPr>
      <p:sp>
        <p:nvSpPr>
          <p:cNvPr id="244" name="Google Shape;244;p67"/>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5" name="Google Shape;245;p67"/>
          <p:cNvSpPr txBox="1"/>
          <p:nvPr>
            <p:ph idx="1" type="subTitle"/>
          </p:nvPr>
        </p:nvSpPr>
        <p:spPr>
          <a:xfrm>
            <a:off x="1097280" y="1845720"/>
            <a:ext cx="10058040" cy="402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246" name="Shape 246"/>
        <p:cNvGrpSpPr/>
        <p:nvPr/>
      </p:nvGrpSpPr>
      <p:grpSpPr>
        <a:xfrm>
          <a:off x="0" y="0"/>
          <a:ext cx="0" cy="0"/>
          <a:chOff x="0" y="0"/>
          <a:chExt cx="0" cy="0"/>
        </a:xfrm>
      </p:grpSpPr>
      <p:sp>
        <p:nvSpPr>
          <p:cNvPr id="247" name="Google Shape;247;p68"/>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8" name="Google Shape;248;p68"/>
          <p:cNvSpPr txBox="1"/>
          <p:nvPr>
            <p:ph idx="1" type="body"/>
          </p:nvPr>
        </p:nvSpPr>
        <p:spPr>
          <a:xfrm>
            <a:off x="1097280" y="1845720"/>
            <a:ext cx="100580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249" name="Shape 249"/>
        <p:cNvGrpSpPr/>
        <p:nvPr/>
      </p:nvGrpSpPr>
      <p:grpSpPr>
        <a:xfrm>
          <a:off x="0" y="0"/>
          <a:ext cx="0" cy="0"/>
          <a:chOff x="0" y="0"/>
          <a:chExt cx="0" cy="0"/>
        </a:xfrm>
      </p:grpSpPr>
      <p:sp>
        <p:nvSpPr>
          <p:cNvPr id="250" name="Google Shape;250;p69"/>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1" name="Google Shape;251;p69"/>
          <p:cNvSpPr txBox="1"/>
          <p:nvPr>
            <p:ph idx="1" type="body"/>
          </p:nvPr>
        </p:nvSpPr>
        <p:spPr>
          <a:xfrm>
            <a:off x="109728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52" name="Google Shape;252;p69"/>
          <p:cNvSpPr txBox="1"/>
          <p:nvPr>
            <p:ph idx="2" type="body"/>
          </p:nvPr>
        </p:nvSpPr>
        <p:spPr>
          <a:xfrm>
            <a:off x="625140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3" name="Shape 253"/>
        <p:cNvGrpSpPr/>
        <p:nvPr/>
      </p:nvGrpSpPr>
      <p:grpSpPr>
        <a:xfrm>
          <a:off x="0" y="0"/>
          <a:ext cx="0" cy="0"/>
          <a:chOff x="0" y="0"/>
          <a:chExt cx="0" cy="0"/>
        </a:xfrm>
      </p:grpSpPr>
      <p:sp>
        <p:nvSpPr>
          <p:cNvPr id="254" name="Google Shape;254;p70"/>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55" name="Shape 255"/>
        <p:cNvGrpSpPr/>
        <p:nvPr/>
      </p:nvGrpSpPr>
      <p:grpSpPr>
        <a:xfrm>
          <a:off x="0" y="0"/>
          <a:ext cx="0" cy="0"/>
          <a:chOff x="0" y="0"/>
          <a:chExt cx="0" cy="0"/>
        </a:xfrm>
      </p:grpSpPr>
      <p:sp>
        <p:nvSpPr>
          <p:cNvPr id="256" name="Google Shape;256;p71"/>
          <p:cNvSpPr txBox="1"/>
          <p:nvPr>
            <p:ph idx="1" type="subTitle"/>
          </p:nvPr>
        </p:nvSpPr>
        <p:spPr>
          <a:xfrm>
            <a:off x="1097280" y="286560"/>
            <a:ext cx="10058040" cy="672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57" name="Shape 257"/>
        <p:cNvGrpSpPr/>
        <p:nvPr/>
      </p:nvGrpSpPr>
      <p:grpSpPr>
        <a:xfrm>
          <a:off x="0" y="0"/>
          <a:ext cx="0" cy="0"/>
          <a:chOff x="0" y="0"/>
          <a:chExt cx="0" cy="0"/>
        </a:xfrm>
      </p:grpSpPr>
      <p:sp>
        <p:nvSpPr>
          <p:cNvPr id="258" name="Google Shape;258;p72"/>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9" name="Google Shape;259;p72"/>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60" name="Google Shape;260;p72"/>
          <p:cNvSpPr txBox="1"/>
          <p:nvPr>
            <p:ph idx="2" type="body"/>
          </p:nvPr>
        </p:nvSpPr>
        <p:spPr>
          <a:xfrm>
            <a:off x="625140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61" name="Google Shape;261;p72"/>
          <p:cNvSpPr txBox="1"/>
          <p:nvPr>
            <p:ph idx="3" type="body"/>
          </p:nvPr>
        </p:nvSpPr>
        <p:spPr>
          <a:xfrm>
            <a:off x="109728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62" name="Shape 262"/>
        <p:cNvGrpSpPr/>
        <p:nvPr/>
      </p:nvGrpSpPr>
      <p:grpSpPr>
        <a:xfrm>
          <a:off x="0" y="0"/>
          <a:ext cx="0" cy="0"/>
          <a:chOff x="0" y="0"/>
          <a:chExt cx="0" cy="0"/>
        </a:xfrm>
      </p:grpSpPr>
      <p:sp>
        <p:nvSpPr>
          <p:cNvPr id="263" name="Google Shape;263;p73"/>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4" name="Google Shape;264;p73"/>
          <p:cNvSpPr txBox="1"/>
          <p:nvPr>
            <p:ph idx="1" type="body"/>
          </p:nvPr>
        </p:nvSpPr>
        <p:spPr>
          <a:xfrm>
            <a:off x="109728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65" name="Google Shape;265;p73"/>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66" name="Google Shape;266;p73"/>
          <p:cNvSpPr txBox="1"/>
          <p:nvPr>
            <p:ph idx="3" type="body"/>
          </p:nvPr>
        </p:nvSpPr>
        <p:spPr>
          <a:xfrm>
            <a:off x="625140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267" name="Shape 267"/>
        <p:cNvGrpSpPr/>
        <p:nvPr/>
      </p:nvGrpSpPr>
      <p:grpSpPr>
        <a:xfrm>
          <a:off x="0" y="0"/>
          <a:ext cx="0" cy="0"/>
          <a:chOff x="0" y="0"/>
          <a:chExt cx="0" cy="0"/>
        </a:xfrm>
      </p:grpSpPr>
      <p:sp>
        <p:nvSpPr>
          <p:cNvPr id="268" name="Google Shape;268;p74"/>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9" name="Google Shape;269;p74"/>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0" name="Google Shape;270;p74"/>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1" name="Google Shape;271;p74"/>
          <p:cNvSpPr txBox="1"/>
          <p:nvPr>
            <p:ph idx="3" type="body"/>
          </p:nvPr>
        </p:nvSpPr>
        <p:spPr>
          <a:xfrm>
            <a:off x="1097280" y="394704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272" name="Shape 272"/>
        <p:cNvGrpSpPr/>
        <p:nvPr/>
      </p:nvGrpSpPr>
      <p:grpSpPr>
        <a:xfrm>
          <a:off x="0" y="0"/>
          <a:ext cx="0" cy="0"/>
          <a:chOff x="0" y="0"/>
          <a:chExt cx="0" cy="0"/>
        </a:xfrm>
      </p:grpSpPr>
      <p:sp>
        <p:nvSpPr>
          <p:cNvPr id="273" name="Google Shape;273;p75"/>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4" name="Google Shape;274;p75"/>
          <p:cNvSpPr txBox="1"/>
          <p:nvPr>
            <p:ph idx="1" type="body"/>
          </p:nvPr>
        </p:nvSpPr>
        <p:spPr>
          <a:xfrm>
            <a:off x="1097280" y="184572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5" name="Google Shape;275;p75"/>
          <p:cNvSpPr txBox="1"/>
          <p:nvPr>
            <p:ph idx="2" type="body"/>
          </p:nvPr>
        </p:nvSpPr>
        <p:spPr>
          <a:xfrm>
            <a:off x="1097280" y="394704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276" name="Shape 276"/>
        <p:cNvGrpSpPr/>
        <p:nvPr/>
      </p:nvGrpSpPr>
      <p:grpSpPr>
        <a:xfrm>
          <a:off x="0" y="0"/>
          <a:ext cx="0" cy="0"/>
          <a:chOff x="0" y="0"/>
          <a:chExt cx="0" cy="0"/>
        </a:xfrm>
      </p:grpSpPr>
      <p:sp>
        <p:nvSpPr>
          <p:cNvPr id="277" name="Google Shape;277;p76"/>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8" name="Google Shape;278;p76"/>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9" name="Google Shape;279;p76"/>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0" name="Google Shape;280;p76"/>
          <p:cNvSpPr txBox="1"/>
          <p:nvPr>
            <p:ph idx="3" type="body"/>
          </p:nvPr>
        </p:nvSpPr>
        <p:spPr>
          <a:xfrm>
            <a:off x="109728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1" name="Google Shape;281;p76"/>
          <p:cNvSpPr txBox="1"/>
          <p:nvPr>
            <p:ph idx="4" type="body"/>
          </p:nvPr>
        </p:nvSpPr>
        <p:spPr>
          <a:xfrm>
            <a:off x="625140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6" name="Shape 26"/>
        <p:cNvGrpSpPr/>
        <p:nvPr/>
      </p:nvGrpSpPr>
      <p:grpSpPr>
        <a:xfrm>
          <a:off x="0" y="0"/>
          <a:ext cx="0" cy="0"/>
          <a:chOff x="0" y="0"/>
          <a:chExt cx="0" cy="0"/>
        </a:xfrm>
      </p:grpSpPr>
      <p:sp>
        <p:nvSpPr>
          <p:cNvPr id="27" name="Google Shape;27;p27"/>
          <p:cNvSpPr txBox="1"/>
          <p:nvPr>
            <p:ph idx="1" type="subTitle"/>
          </p:nvPr>
        </p:nvSpPr>
        <p:spPr>
          <a:xfrm>
            <a:off x="1097280" y="286560"/>
            <a:ext cx="10058040" cy="67248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282" name="Shape 282"/>
        <p:cNvGrpSpPr/>
        <p:nvPr/>
      </p:nvGrpSpPr>
      <p:grpSpPr>
        <a:xfrm>
          <a:off x="0" y="0"/>
          <a:ext cx="0" cy="0"/>
          <a:chOff x="0" y="0"/>
          <a:chExt cx="0" cy="0"/>
        </a:xfrm>
      </p:grpSpPr>
      <p:sp>
        <p:nvSpPr>
          <p:cNvPr id="283" name="Google Shape;283;p77"/>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4" name="Google Shape;284;p77"/>
          <p:cNvSpPr txBox="1"/>
          <p:nvPr>
            <p:ph idx="1" type="body"/>
          </p:nvPr>
        </p:nvSpPr>
        <p:spPr>
          <a:xfrm>
            <a:off x="109728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5" name="Google Shape;285;p77"/>
          <p:cNvSpPr txBox="1"/>
          <p:nvPr>
            <p:ph idx="2" type="body"/>
          </p:nvPr>
        </p:nvSpPr>
        <p:spPr>
          <a:xfrm>
            <a:off x="449820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6" name="Google Shape;286;p77"/>
          <p:cNvSpPr txBox="1"/>
          <p:nvPr>
            <p:ph idx="3" type="body"/>
          </p:nvPr>
        </p:nvSpPr>
        <p:spPr>
          <a:xfrm>
            <a:off x="7899120" y="184572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7" name="Google Shape;287;p77"/>
          <p:cNvSpPr txBox="1"/>
          <p:nvPr>
            <p:ph idx="4" type="body"/>
          </p:nvPr>
        </p:nvSpPr>
        <p:spPr>
          <a:xfrm>
            <a:off x="109728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8" name="Google Shape;288;p77"/>
          <p:cNvSpPr txBox="1"/>
          <p:nvPr>
            <p:ph idx="5" type="body"/>
          </p:nvPr>
        </p:nvSpPr>
        <p:spPr>
          <a:xfrm>
            <a:off x="449820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9" name="Google Shape;289;p77"/>
          <p:cNvSpPr txBox="1"/>
          <p:nvPr>
            <p:ph idx="6" type="body"/>
          </p:nvPr>
        </p:nvSpPr>
        <p:spPr>
          <a:xfrm>
            <a:off x="7899120" y="3947040"/>
            <a:ext cx="323856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8" name="Shape 28"/>
        <p:cNvGrpSpPr/>
        <p:nvPr/>
      </p:nvGrpSpPr>
      <p:grpSpPr>
        <a:xfrm>
          <a:off x="0" y="0"/>
          <a:ext cx="0" cy="0"/>
          <a:chOff x="0" y="0"/>
          <a:chExt cx="0" cy="0"/>
        </a:xfrm>
      </p:grpSpPr>
      <p:sp>
        <p:nvSpPr>
          <p:cNvPr id="29" name="Google Shape;29;p28"/>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8"/>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1" name="Google Shape;31;p28"/>
          <p:cNvSpPr txBox="1"/>
          <p:nvPr>
            <p:ph idx="2" type="body"/>
          </p:nvPr>
        </p:nvSpPr>
        <p:spPr>
          <a:xfrm>
            <a:off x="625140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2" name="Google Shape;32;p28"/>
          <p:cNvSpPr txBox="1"/>
          <p:nvPr>
            <p:ph idx="3" type="body"/>
          </p:nvPr>
        </p:nvSpPr>
        <p:spPr>
          <a:xfrm>
            <a:off x="109728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3" name="Shape 33"/>
        <p:cNvGrpSpPr/>
        <p:nvPr/>
      </p:nvGrpSpPr>
      <p:grpSpPr>
        <a:xfrm>
          <a:off x="0" y="0"/>
          <a:ext cx="0" cy="0"/>
          <a:chOff x="0" y="0"/>
          <a:chExt cx="0" cy="0"/>
        </a:xfrm>
      </p:grpSpPr>
      <p:sp>
        <p:nvSpPr>
          <p:cNvPr id="34" name="Google Shape;34;p29"/>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9"/>
          <p:cNvSpPr txBox="1"/>
          <p:nvPr>
            <p:ph idx="1" type="body"/>
          </p:nvPr>
        </p:nvSpPr>
        <p:spPr>
          <a:xfrm>
            <a:off x="1097280" y="1845720"/>
            <a:ext cx="4908240" cy="40230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6" name="Google Shape;36;p29"/>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7" name="Google Shape;37;p29"/>
          <p:cNvSpPr txBox="1"/>
          <p:nvPr>
            <p:ph idx="3" type="body"/>
          </p:nvPr>
        </p:nvSpPr>
        <p:spPr>
          <a:xfrm>
            <a:off x="6251400" y="394704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8" name="Shape 38"/>
        <p:cNvGrpSpPr/>
        <p:nvPr/>
      </p:nvGrpSpPr>
      <p:grpSpPr>
        <a:xfrm>
          <a:off x="0" y="0"/>
          <a:ext cx="0" cy="0"/>
          <a:chOff x="0" y="0"/>
          <a:chExt cx="0" cy="0"/>
        </a:xfrm>
      </p:grpSpPr>
      <p:sp>
        <p:nvSpPr>
          <p:cNvPr id="39" name="Google Shape;39;p30"/>
          <p:cNvSpPr txBox="1"/>
          <p:nvPr>
            <p:ph type="title"/>
          </p:nvPr>
        </p:nvSpPr>
        <p:spPr>
          <a:xfrm>
            <a:off x="1097280" y="286560"/>
            <a:ext cx="10058040" cy="14504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30"/>
          <p:cNvSpPr txBox="1"/>
          <p:nvPr>
            <p:ph idx="1" type="body"/>
          </p:nvPr>
        </p:nvSpPr>
        <p:spPr>
          <a:xfrm>
            <a:off x="109728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1" name="Google Shape;41;p30"/>
          <p:cNvSpPr txBox="1"/>
          <p:nvPr>
            <p:ph idx="2" type="body"/>
          </p:nvPr>
        </p:nvSpPr>
        <p:spPr>
          <a:xfrm>
            <a:off x="6251400" y="1845720"/>
            <a:ext cx="49082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2" name="Google Shape;42;p30"/>
          <p:cNvSpPr txBox="1"/>
          <p:nvPr>
            <p:ph idx="3" type="body"/>
          </p:nvPr>
        </p:nvSpPr>
        <p:spPr>
          <a:xfrm>
            <a:off x="1097280" y="3947040"/>
            <a:ext cx="10058040" cy="19188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4.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3.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0" Type="http://schemas.openxmlformats.org/officeDocument/2006/relationships/slideLayout" Target="../slideLayouts/slideLayout34.xml"/><Relationship Id="rId13" Type="http://schemas.openxmlformats.org/officeDocument/2006/relationships/theme" Target="../theme/theme5.xml"/><Relationship Id="rId12" Type="http://schemas.openxmlformats.org/officeDocument/2006/relationships/slideLayout" Target="../slideLayouts/slideLayout36.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7.xml"/><Relationship Id="rId10" Type="http://schemas.openxmlformats.org/officeDocument/2006/relationships/slideLayout" Target="../slideLayouts/slideLayout46.xml"/><Relationship Id="rId13" Type="http://schemas.openxmlformats.org/officeDocument/2006/relationships/theme" Target="../theme/theme6.xml"/><Relationship Id="rId12" Type="http://schemas.openxmlformats.org/officeDocument/2006/relationships/slideLayout" Target="../slideLayouts/slideLayout48.xml"/><Relationship Id="rId1" Type="http://schemas.openxmlformats.org/officeDocument/2006/relationships/slideLayout" Target="../slideLayouts/slideLayout37.xml"/><Relationship Id="rId2" Type="http://schemas.openxmlformats.org/officeDocument/2006/relationships/slideLayout" Target="../slideLayouts/slideLayout38.xml"/><Relationship Id="rId3" Type="http://schemas.openxmlformats.org/officeDocument/2006/relationships/slideLayout" Target="../slideLayouts/slideLayout39.xml"/><Relationship Id="rId4" Type="http://schemas.openxmlformats.org/officeDocument/2006/relationships/slideLayout" Target="../slideLayouts/slideLayout40.xml"/><Relationship Id="rId9" Type="http://schemas.openxmlformats.org/officeDocument/2006/relationships/slideLayout" Target="../slideLayouts/slideLayout45.xml"/><Relationship Id="rId5" Type="http://schemas.openxmlformats.org/officeDocument/2006/relationships/slideLayout" Target="../slideLayouts/slideLayout41.xml"/><Relationship Id="rId6" Type="http://schemas.openxmlformats.org/officeDocument/2006/relationships/slideLayout" Target="../slideLayouts/slideLayout42.xml"/><Relationship Id="rId7" Type="http://schemas.openxmlformats.org/officeDocument/2006/relationships/slideLayout" Target="../slideLayouts/slideLayout43.xml"/><Relationship Id="rId8"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9.xml"/><Relationship Id="rId10" Type="http://schemas.openxmlformats.org/officeDocument/2006/relationships/slideLayout" Target="../slideLayouts/slideLayout58.xml"/><Relationship Id="rId13" Type="http://schemas.openxmlformats.org/officeDocument/2006/relationships/theme" Target="../theme/theme2.xml"/><Relationship Id="rId12" Type="http://schemas.openxmlformats.org/officeDocument/2006/relationships/slideLayout" Target="../slideLayouts/slideLayout60.xml"/><Relationship Id="rId1" Type="http://schemas.openxmlformats.org/officeDocument/2006/relationships/slideLayout" Target="../slideLayouts/slideLayout49.xml"/><Relationship Id="rId2" Type="http://schemas.openxmlformats.org/officeDocument/2006/relationships/slideLayout" Target="../slideLayouts/slideLayout50.xml"/><Relationship Id="rId3" Type="http://schemas.openxmlformats.org/officeDocument/2006/relationships/slideLayout" Target="../slideLayouts/slideLayout51.xml"/><Relationship Id="rId4" Type="http://schemas.openxmlformats.org/officeDocument/2006/relationships/slideLayout" Target="../slideLayouts/slideLayout52.xml"/><Relationship Id="rId9" Type="http://schemas.openxmlformats.org/officeDocument/2006/relationships/slideLayout" Target="../slideLayouts/slideLayout57.xml"/><Relationship Id="rId5" Type="http://schemas.openxmlformats.org/officeDocument/2006/relationships/slideLayout" Target="../slideLayouts/slideLayout53.xml"/><Relationship Id="rId6" Type="http://schemas.openxmlformats.org/officeDocument/2006/relationships/slideLayout" Target="../slideLayouts/slideLayout54.xml"/><Relationship Id="rId7" Type="http://schemas.openxmlformats.org/officeDocument/2006/relationships/slideLayout" Target="../slideLayouts/slideLayout55.xml"/><Relationship Id="rId8"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13"/>
          <p:cNvSpPr/>
          <p:nvPr/>
        </p:nvSpPr>
        <p:spPr>
          <a:xfrm>
            <a:off x="3240" y="6400800"/>
            <a:ext cx="12188520" cy="45684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3"/>
          <p:cNvSpPr/>
          <p:nvPr/>
        </p:nvSpPr>
        <p:spPr>
          <a:xfrm>
            <a:off x="0" y="6334200"/>
            <a:ext cx="12188520" cy="637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3"/>
          <p:cNvSpPr txBox="1"/>
          <p:nvPr>
            <p:ph idx="10" type="dt"/>
          </p:nvPr>
        </p:nvSpPr>
        <p:spPr>
          <a:xfrm>
            <a:off x="1097280" y="6459840"/>
            <a:ext cx="2471760" cy="3646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9" name="Google Shape;9;p13"/>
          <p:cNvSpPr txBox="1"/>
          <p:nvPr>
            <p:ph idx="11" type="ftr"/>
          </p:nvPr>
        </p:nvSpPr>
        <p:spPr>
          <a:xfrm>
            <a:off x="3686040" y="6459840"/>
            <a:ext cx="4822560" cy="3646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0" name="Google Shape;10;p13"/>
          <p:cNvSpPr txBox="1"/>
          <p:nvPr>
            <p:ph idx="12" type="sldNum"/>
          </p:nvPr>
        </p:nvSpPr>
        <p:spPr>
          <a:xfrm>
            <a:off x="9900360" y="6459840"/>
            <a:ext cx="1311840" cy="36468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solidFill>
                <a:srgbClr val="000000"/>
              </a:solidFill>
              <a:latin typeface="Times New Roman"/>
              <a:ea typeface="Times New Roman"/>
              <a:cs typeface="Times New Roman"/>
              <a:sym typeface="Times New Roman"/>
            </a:endParaRPr>
          </a:p>
        </p:txBody>
      </p:sp>
      <p:sp>
        <p:nvSpPr>
          <p:cNvPr id="11" name="Google Shape;11;p13"/>
          <p:cNvSpPr txBox="1"/>
          <p:nvPr>
            <p:ph type="title"/>
          </p:nvPr>
        </p:nvSpPr>
        <p:spPr>
          <a:xfrm>
            <a:off x="609480" y="273600"/>
            <a:ext cx="10972440" cy="11448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 name="Google Shape;12;p13"/>
          <p:cNvSpPr txBox="1"/>
          <p:nvPr>
            <p:ph idx="1" type="body"/>
          </p:nvPr>
        </p:nvSpPr>
        <p:spPr>
          <a:xfrm>
            <a:off x="609480" y="1604520"/>
            <a:ext cx="10972440" cy="397728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1" name="Shape 61"/>
        <p:cNvGrpSpPr/>
        <p:nvPr/>
      </p:nvGrpSpPr>
      <p:grpSpPr>
        <a:xfrm>
          <a:off x="0" y="0"/>
          <a:ext cx="0" cy="0"/>
          <a:chOff x="0" y="0"/>
          <a:chExt cx="0" cy="0"/>
        </a:xfrm>
      </p:grpSpPr>
      <p:sp>
        <p:nvSpPr>
          <p:cNvPr id="62" name="Google Shape;62;p15"/>
          <p:cNvSpPr/>
          <p:nvPr/>
        </p:nvSpPr>
        <p:spPr>
          <a:xfrm>
            <a:off x="0" y="0"/>
            <a:ext cx="4050360" cy="685764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5"/>
          <p:cNvSpPr/>
          <p:nvPr/>
        </p:nvSpPr>
        <p:spPr>
          <a:xfrm>
            <a:off x="4039920" y="0"/>
            <a:ext cx="63720" cy="685764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5"/>
          <p:cNvSpPr txBox="1"/>
          <p:nvPr>
            <p:ph type="title"/>
          </p:nvPr>
        </p:nvSpPr>
        <p:spPr>
          <a:xfrm>
            <a:off x="457200" y="594360"/>
            <a:ext cx="3200040" cy="228564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5" name="Google Shape;65;p15"/>
          <p:cNvSpPr txBox="1"/>
          <p:nvPr>
            <p:ph idx="1" type="body"/>
          </p:nvPr>
        </p:nvSpPr>
        <p:spPr>
          <a:xfrm>
            <a:off x="4800600" y="731520"/>
            <a:ext cx="6491880" cy="5257440"/>
          </a:xfrm>
          <a:prstGeom prst="rect">
            <a:avLst/>
          </a:prstGeom>
          <a:noFill/>
          <a:ln>
            <a:noFill/>
          </a:ln>
        </p:spPr>
        <p:txBody>
          <a:bodyPr anchorCtr="0" anchor="t" bIns="45700" lIns="0" spcFirstLastPara="1" rIns="0"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66" name="Google Shape;66;p15"/>
          <p:cNvSpPr txBox="1"/>
          <p:nvPr>
            <p:ph idx="2" type="body"/>
          </p:nvPr>
        </p:nvSpPr>
        <p:spPr>
          <a:xfrm>
            <a:off x="457200" y="2926080"/>
            <a:ext cx="3200040" cy="33786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67" name="Google Shape;67;p15"/>
          <p:cNvSpPr txBox="1"/>
          <p:nvPr>
            <p:ph idx="10" type="dt"/>
          </p:nvPr>
        </p:nvSpPr>
        <p:spPr>
          <a:xfrm>
            <a:off x="465480" y="6459840"/>
            <a:ext cx="2618280" cy="3646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8" name="Google Shape;68;p15"/>
          <p:cNvSpPr txBox="1"/>
          <p:nvPr>
            <p:ph idx="11" type="ftr"/>
          </p:nvPr>
        </p:nvSpPr>
        <p:spPr>
          <a:xfrm>
            <a:off x="4800600" y="6459840"/>
            <a:ext cx="4647960" cy="3646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9" name="Google Shape;69;p15"/>
          <p:cNvSpPr txBox="1"/>
          <p:nvPr>
            <p:ph idx="12" type="sldNum"/>
          </p:nvPr>
        </p:nvSpPr>
        <p:spPr>
          <a:xfrm>
            <a:off x="9900360" y="6459840"/>
            <a:ext cx="1311840" cy="36468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1050" u="none" cap="none" strike="noStrike">
                <a:solidFill>
                  <a:srgbClr val="373545"/>
                </a:solidFill>
                <a:latin typeface="Calibri"/>
                <a:ea typeface="Calibri"/>
                <a:cs typeface="Calibri"/>
                <a:sym typeface="Calibri"/>
              </a:defRPr>
            </a:lvl1pPr>
            <a:lvl2pPr indent="0" lvl="1" marL="0" marR="0" rtl="0" algn="r">
              <a:lnSpc>
                <a:spcPct val="100000"/>
              </a:lnSpc>
              <a:spcBef>
                <a:spcPts val="0"/>
              </a:spcBef>
              <a:buNone/>
              <a:defRPr b="0" i="0" sz="1050" u="none" cap="none" strike="noStrike">
                <a:solidFill>
                  <a:srgbClr val="373545"/>
                </a:solidFill>
                <a:latin typeface="Calibri"/>
                <a:ea typeface="Calibri"/>
                <a:cs typeface="Calibri"/>
                <a:sym typeface="Calibri"/>
              </a:defRPr>
            </a:lvl2pPr>
            <a:lvl3pPr indent="0" lvl="2" marL="0" marR="0" rtl="0" algn="r">
              <a:lnSpc>
                <a:spcPct val="100000"/>
              </a:lnSpc>
              <a:spcBef>
                <a:spcPts val="0"/>
              </a:spcBef>
              <a:buNone/>
              <a:defRPr b="0" i="0" sz="1050" u="none" cap="none" strike="noStrike">
                <a:solidFill>
                  <a:srgbClr val="373545"/>
                </a:solidFill>
                <a:latin typeface="Calibri"/>
                <a:ea typeface="Calibri"/>
                <a:cs typeface="Calibri"/>
                <a:sym typeface="Calibri"/>
              </a:defRPr>
            </a:lvl3pPr>
            <a:lvl4pPr indent="0" lvl="3" marL="0" marR="0" rtl="0" algn="r">
              <a:lnSpc>
                <a:spcPct val="100000"/>
              </a:lnSpc>
              <a:spcBef>
                <a:spcPts val="0"/>
              </a:spcBef>
              <a:buNone/>
              <a:defRPr b="0" i="0" sz="1050" u="none" cap="none" strike="noStrike">
                <a:solidFill>
                  <a:srgbClr val="373545"/>
                </a:solidFill>
                <a:latin typeface="Calibri"/>
                <a:ea typeface="Calibri"/>
                <a:cs typeface="Calibri"/>
                <a:sym typeface="Calibri"/>
              </a:defRPr>
            </a:lvl4pPr>
            <a:lvl5pPr indent="0" lvl="4" marL="0" marR="0" rtl="0" algn="r">
              <a:lnSpc>
                <a:spcPct val="100000"/>
              </a:lnSpc>
              <a:spcBef>
                <a:spcPts val="0"/>
              </a:spcBef>
              <a:buNone/>
              <a:defRPr b="0" i="0" sz="1050" u="none" cap="none" strike="noStrike">
                <a:solidFill>
                  <a:srgbClr val="373545"/>
                </a:solidFill>
                <a:latin typeface="Calibri"/>
                <a:ea typeface="Calibri"/>
                <a:cs typeface="Calibri"/>
                <a:sym typeface="Calibri"/>
              </a:defRPr>
            </a:lvl5pPr>
            <a:lvl6pPr indent="0" lvl="5" marL="0" marR="0" rtl="0" algn="r">
              <a:lnSpc>
                <a:spcPct val="100000"/>
              </a:lnSpc>
              <a:spcBef>
                <a:spcPts val="0"/>
              </a:spcBef>
              <a:buNone/>
              <a:defRPr b="0" i="0" sz="1050" u="none" cap="none" strike="noStrike">
                <a:solidFill>
                  <a:srgbClr val="373545"/>
                </a:solidFill>
                <a:latin typeface="Calibri"/>
                <a:ea typeface="Calibri"/>
                <a:cs typeface="Calibri"/>
                <a:sym typeface="Calibri"/>
              </a:defRPr>
            </a:lvl6pPr>
            <a:lvl7pPr indent="0" lvl="6" marL="0" marR="0" rtl="0" algn="r">
              <a:lnSpc>
                <a:spcPct val="100000"/>
              </a:lnSpc>
              <a:spcBef>
                <a:spcPts val="0"/>
              </a:spcBef>
              <a:buNone/>
              <a:defRPr b="0" i="0" sz="1050" u="none" cap="none" strike="noStrike">
                <a:solidFill>
                  <a:srgbClr val="373545"/>
                </a:solidFill>
                <a:latin typeface="Calibri"/>
                <a:ea typeface="Calibri"/>
                <a:cs typeface="Calibri"/>
                <a:sym typeface="Calibri"/>
              </a:defRPr>
            </a:lvl7pPr>
            <a:lvl8pPr indent="0" lvl="7" marL="0" marR="0" rtl="0" algn="r">
              <a:lnSpc>
                <a:spcPct val="100000"/>
              </a:lnSpc>
              <a:spcBef>
                <a:spcPts val="0"/>
              </a:spcBef>
              <a:buNone/>
              <a:defRPr b="0" i="0" sz="1050" u="none" cap="none" strike="noStrike">
                <a:solidFill>
                  <a:srgbClr val="373545"/>
                </a:solidFill>
                <a:latin typeface="Calibri"/>
                <a:ea typeface="Calibri"/>
                <a:cs typeface="Calibri"/>
                <a:sym typeface="Calibri"/>
              </a:defRPr>
            </a:lvl8pPr>
            <a:lvl9pPr indent="0" lvl="8" marL="0" marR="0" rtl="0" algn="r">
              <a:lnSpc>
                <a:spcPct val="100000"/>
              </a:lnSpc>
              <a:spcBef>
                <a:spcPts val="0"/>
              </a:spcBef>
              <a:buNone/>
              <a:defRPr b="0" i="0" sz="1050" u="none" cap="none" strike="noStrike">
                <a:solidFill>
                  <a:srgbClr val="373545"/>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8" name="Shape 118"/>
        <p:cNvGrpSpPr/>
        <p:nvPr/>
      </p:nvGrpSpPr>
      <p:grpSpPr>
        <a:xfrm>
          <a:off x="0" y="0"/>
          <a:ext cx="0" cy="0"/>
          <a:chOff x="0" y="0"/>
          <a:chExt cx="0" cy="0"/>
        </a:xfrm>
      </p:grpSpPr>
      <p:sp>
        <p:nvSpPr>
          <p:cNvPr id="119" name="Google Shape;119;p17"/>
          <p:cNvSpPr/>
          <p:nvPr/>
        </p:nvSpPr>
        <p:spPr>
          <a:xfrm>
            <a:off x="0" y="6400800"/>
            <a:ext cx="12191760" cy="45684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7"/>
          <p:cNvSpPr/>
          <p:nvPr/>
        </p:nvSpPr>
        <p:spPr>
          <a:xfrm>
            <a:off x="0" y="6334200"/>
            <a:ext cx="12191760" cy="655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7"/>
          <p:cNvSpPr/>
          <p:nvPr/>
        </p:nvSpPr>
        <p:spPr>
          <a:xfrm>
            <a:off x="1193400" y="1737720"/>
            <a:ext cx="9966600" cy="360"/>
          </a:xfrm>
          <a:custGeom>
            <a:rect b="b" l="l" r="r" t="t"/>
            <a:pathLst>
              <a:path extrusionOk="0" h="21600" w="21600">
                <a:moveTo>
                  <a:pt x="0" y="0"/>
                </a:moveTo>
                <a:lnTo>
                  <a:pt x="21600" y="21600"/>
                </a:lnTo>
              </a:path>
            </a:pathLst>
          </a:custGeom>
          <a:noFill/>
          <a:ln cap="flat" cmpd="sng" w="9525">
            <a:solidFill>
              <a:srgbClr val="7F7F7F"/>
            </a:solidFill>
            <a:prstDash val="solid"/>
            <a:round/>
            <a:headEnd len="sm" w="sm" type="none"/>
            <a:tailEnd len="sm" w="sm" type="none"/>
          </a:ln>
        </p:spPr>
      </p:sp>
      <p:sp>
        <p:nvSpPr>
          <p:cNvPr id="122" name="Google Shape;122;p17"/>
          <p:cNvSpPr txBox="1"/>
          <p:nvPr>
            <p:ph type="title"/>
          </p:nvPr>
        </p:nvSpPr>
        <p:spPr>
          <a:xfrm>
            <a:off x="1097280" y="286560"/>
            <a:ext cx="10058040" cy="145044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3" name="Google Shape;123;p17"/>
          <p:cNvSpPr txBox="1"/>
          <p:nvPr>
            <p:ph idx="10" type="dt"/>
          </p:nvPr>
        </p:nvSpPr>
        <p:spPr>
          <a:xfrm>
            <a:off x="1097280" y="6459840"/>
            <a:ext cx="2471760" cy="3646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4" name="Google Shape;124;p17"/>
          <p:cNvSpPr txBox="1"/>
          <p:nvPr>
            <p:ph idx="11" type="ftr"/>
          </p:nvPr>
        </p:nvSpPr>
        <p:spPr>
          <a:xfrm>
            <a:off x="3686040" y="6459840"/>
            <a:ext cx="4822560" cy="3646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5" name="Google Shape;125;p17"/>
          <p:cNvSpPr txBox="1"/>
          <p:nvPr>
            <p:ph idx="12" type="sldNum"/>
          </p:nvPr>
        </p:nvSpPr>
        <p:spPr>
          <a:xfrm>
            <a:off x="9900360" y="6459840"/>
            <a:ext cx="1311840" cy="36468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solidFill>
                <a:srgbClr val="000000"/>
              </a:solidFill>
              <a:latin typeface="Times New Roman"/>
              <a:ea typeface="Times New Roman"/>
              <a:cs typeface="Times New Roman"/>
              <a:sym typeface="Times New Roman"/>
            </a:endParaRPr>
          </a:p>
        </p:txBody>
      </p:sp>
      <p:sp>
        <p:nvSpPr>
          <p:cNvPr id="126" name="Google Shape;126;p17"/>
          <p:cNvSpPr txBox="1"/>
          <p:nvPr>
            <p:ph idx="1" type="body"/>
          </p:nvPr>
        </p:nvSpPr>
        <p:spPr>
          <a:xfrm>
            <a:off x="609480" y="1604520"/>
            <a:ext cx="10972440" cy="397728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75" name="Shape 175"/>
        <p:cNvGrpSpPr/>
        <p:nvPr/>
      </p:nvGrpSpPr>
      <p:grpSpPr>
        <a:xfrm>
          <a:off x="0" y="0"/>
          <a:ext cx="0" cy="0"/>
          <a:chOff x="0" y="0"/>
          <a:chExt cx="0" cy="0"/>
        </a:xfrm>
      </p:grpSpPr>
      <p:sp>
        <p:nvSpPr>
          <p:cNvPr id="176" name="Google Shape;176;p19"/>
          <p:cNvSpPr/>
          <p:nvPr/>
        </p:nvSpPr>
        <p:spPr>
          <a:xfrm>
            <a:off x="0" y="6400800"/>
            <a:ext cx="12191760" cy="45684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9"/>
          <p:cNvSpPr/>
          <p:nvPr/>
        </p:nvSpPr>
        <p:spPr>
          <a:xfrm>
            <a:off x="0" y="6334200"/>
            <a:ext cx="12191760" cy="655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9"/>
          <p:cNvSpPr/>
          <p:nvPr/>
        </p:nvSpPr>
        <p:spPr>
          <a:xfrm>
            <a:off x="1193400" y="1737720"/>
            <a:ext cx="9966600" cy="360"/>
          </a:xfrm>
          <a:custGeom>
            <a:rect b="b" l="l" r="r" t="t"/>
            <a:pathLst>
              <a:path extrusionOk="0" h="21600" w="21600">
                <a:moveTo>
                  <a:pt x="0" y="0"/>
                </a:moveTo>
                <a:lnTo>
                  <a:pt x="21600" y="21600"/>
                </a:lnTo>
              </a:path>
            </a:pathLst>
          </a:custGeom>
          <a:noFill/>
          <a:ln cap="flat" cmpd="sng" w="9525">
            <a:solidFill>
              <a:srgbClr val="7F7F7F"/>
            </a:solidFill>
            <a:prstDash val="solid"/>
            <a:round/>
            <a:headEnd len="sm" w="sm" type="none"/>
            <a:tailEnd len="sm" w="sm" type="none"/>
          </a:ln>
        </p:spPr>
      </p:sp>
      <p:sp>
        <p:nvSpPr>
          <p:cNvPr id="179" name="Google Shape;179;p19"/>
          <p:cNvSpPr txBox="1"/>
          <p:nvPr>
            <p:ph type="title"/>
          </p:nvPr>
        </p:nvSpPr>
        <p:spPr>
          <a:xfrm>
            <a:off x="1097280" y="286560"/>
            <a:ext cx="10058040" cy="145044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80" name="Google Shape;180;p19"/>
          <p:cNvSpPr txBox="1"/>
          <p:nvPr>
            <p:ph idx="1" type="body"/>
          </p:nvPr>
        </p:nvSpPr>
        <p:spPr>
          <a:xfrm>
            <a:off x="1097280" y="1845720"/>
            <a:ext cx="4937400" cy="4023000"/>
          </a:xfrm>
          <a:prstGeom prst="rect">
            <a:avLst/>
          </a:prstGeom>
          <a:noFill/>
          <a:ln>
            <a:noFill/>
          </a:ln>
        </p:spPr>
        <p:txBody>
          <a:bodyPr anchorCtr="0" anchor="t" bIns="45700" lIns="0" spcFirstLastPara="1" rIns="0"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81" name="Google Shape;181;p19"/>
          <p:cNvSpPr txBox="1"/>
          <p:nvPr>
            <p:ph idx="2" type="body"/>
          </p:nvPr>
        </p:nvSpPr>
        <p:spPr>
          <a:xfrm>
            <a:off x="6217920" y="1845720"/>
            <a:ext cx="4937400" cy="4023000"/>
          </a:xfrm>
          <a:prstGeom prst="rect">
            <a:avLst/>
          </a:prstGeom>
          <a:noFill/>
          <a:ln>
            <a:noFill/>
          </a:ln>
        </p:spPr>
        <p:txBody>
          <a:bodyPr anchorCtr="0" anchor="t" bIns="45700" lIns="0" spcFirstLastPara="1" rIns="0"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82" name="Google Shape;182;p19"/>
          <p:cNvSpPr txBox="1"/>
          <p:nvPr>
            <p:ph idx="10" type="dt"/>
          </p:nvPr>
        </p:nvSpPr>
        <p:spPr>
          <a:xfrm>
            <a:off x="1097280" y="6459840"/>
            <a:ext cx="2471760" cy="3646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83" name="Google Shape;183;p19"/>
          <p:cNvSpPr txBox="1"/>
          <p:nvPr>
            <p:ph idx="11" type="ftr"/>
          </p:nvPr>
        </p:nvSpPr>
        <p:spPr>
          <a:xfrm>
            <a:off x="3686040" y="6459840"/>
            <a:ext cx="4822560" cy="3646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84" name="Google Shape;184;p19"/>
          <p:cNvSpPr txBox="1"/>
          <p:nvPr>
            <p:ph idx="12" type="sldNum"/>
          </p:nvPr>
        </p:nvSpPr>
        <p:spPr>
          <a:xfrm>
            <a:off x="9900360" y="6459840"/>
            <a:ext cx="1311840" cy="36468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33" name="Shape 233"/>
        <p:cNvGrpSpPr/>
        <p:nvPr/>
      </p:nvGrpSpPr>
      <p:grpSpPr>
        <a:xfrm>
          <a:off x="0" y="0"/>
          <a:ext cx="0" cy="0"/>
          <a:chOff x="0" y="0"/>
          <a:chExt cx="0" cy="0"/>
        </a:xfrm>
      </p:grpSpPr>
      <p:sp>
        <p:nvSpPr>
          <p:cNvPr id="234" name="Google Shape;234;p21"/>
          <p:cNvSpPr/>
          <p:nvPr/>
        </p:nvSpPr>
        <p:spPr>
          <a:xfrm>
            <a:off x="0" y="6400800"/>
            <a:ext cx="12191760" cy="45684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1"/>
          <p:cNvSpPr/>
          <p:nvPr/>
        </p:nvSpPr>
        <p:spPr>
          <a:xfrm>
            <a:off x="0" y="6334200"/>
            <a:ext cx="12191760" cy="655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1"/>
          <p:cNvSpPr/>
          <p:nvPr/>
        </p:nvSpPr>
        <p:spPr>
          <a:xfrm>
            <a:off x="1193400" y="1737720"/>
            <a:ext cx="9966600" cy="360"/>
          </a:xfrm>
          <a:custGeom>
            <a:rect b="b" l="l" r="r" t="t"/>
            <a:pathLst>
              <a:path extrusionOk="0" h="21600" w="21600">
                <a:moveTo>
                  <a:pt x="0" y="0"/>
                </a:moveTo>
                <a:lnTo>
                  <a:pt x="21600" y="21600"/>
                </a:lnTo>
              </a:path>
            </a:pathLst>
          </a:custGeom>
          <a:noFill/>
          <a:ln cap="flat" cmpd="sng" w="9525">
            <a:solidFill>
              <a:srgbClr val="7F7F7F"/>
            </a:solidFill>
            <a:prstDash val="solid"/>
            <a:round/>
            <a:headEnd len="sm" w="sm" type="none"/>
            <a:tailEnd len="sm" w="sm" type="none"/>
          </a:ln>
        </p:spPr>
      </p:sp>
      <p:sp>
        <p:nvSpPr>
          <p:cNvPr id="237" name="Google Shape;237;p21"/>
          <p:cNvSpPr txBox="1"/>
          <p:nvPr>
            <p:ph type="title"/>
          </p:nvPr>
        </p:nvSpPr>
        <p:spPr>
          <a:xfrm>
            <a:off x="1097280" y="286560"/>
            <a:ext cx="10058040" cy="145044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38" name="Google Shape;238;p21"/>
          <p:cNvSpPr txBox="1"/>
          <p:nvPr>
            <p:ph idx="1" type="body"/>
          </p:nvPr>
        </p:nvSpPr>
        <p:spPr>
          <a:xfrm>
            <a:off x="1097280" y="1845720"/>
            <a:ext cx="10058040" cy="4023000"/>
          </a:xfrm>
          <a:prstGeom prst="rect">
            <a:avLst/>
          </a:prstGeom>
          <a:noFill/>
          <a:ln>
            <a:noFill/>
          </a:ln>
        </p:spPr>
        <p:txBody>
          <a:bodyPr anchorCtr="0" anchor="t" bIns="45700" lIns="0" spcFirstLastPara="1" rIns="0"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39" name="Google Shape;239;p21"/>
          <p:cNvSpPr txBox="1"/>
          <p:nvPr>
            <p:ph idx="10" type="dt"/>
          </p:nvPr>
        </p:nvSpPr>
        <p:spPr>
          <a:xfrm>
            <a:off x="1097280" y="6459840"/>
            <a:ext cx="2471760" cy="3646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40" name="Google Shape;240;p21"/>
          <p:cNvSpPr txBox="1"/>
          <p:nvPr>
            <p:ph idx="11" type="ftr"/>
          </p:nvPr>
        </p:nvSpPr>
        <p:spPr>
          <a:xfrm>
            <a:off x="3686040" y="6459840"/>
            <a:ext cx="4822560" cy="36468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41" name="Google Shape;241;p21"/>
          <p:cNvSpPr txBox="1"/>
          <p:nvPr>
            <p:ph idx="12" type="sldNum"/>
          </p:nvPr>
        </p:nvSpPr>
        <p:spPr>
          <a:xfrm>
            <a:off x="9900360" y="6459840"/>
            <a:ext cx="1311840" cy="36468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1"/>
          <p:cNvSpPr/>
          <p:nvPr/>
        </p:nvSpPr>
        <p:spPr>
          <a:xfrm>
            <a:off x="650520" y="384120"/>
            <a:ext cx="11013840" cy="5610600"/>
          </a:xfrm>
          <a:prstGeom prst="rect">
            <a:avLst/>
          </a:prstGeom>
          <a:noFill/>
          <a:ln>
            <a:noFill/>
          </a:ln>
        </p:spPr>
        <p:txBody>
          <a:bodyPr anchorCtr="0" anchor="t" bIns="91425" lIns="91425" spcFirstLastPara="1" rIns="91425" wrap="square" tIns="91425">
            <a:spAutoFit/>
          </a:bodyPr>
          <a:lstStyle/>
          <a:p>
            <a:pPr indent="0" lvl="0" marL="0" marR="0" rtl="0" algn="l">
              <a:lnSpc>
                <a:spcPct val="85000"/>
              </a:lnSpc>
              <a:spcBef>
                <a:spcPts val="0"/>
              </a:spcBef>
              <a:spcAft>
                <a:spcPts val="0"/>
              </a:spcAft>
              <a:buNone/>
            </a:pPr>
            <a:r>
              <a:rPr b="1" i="0" lang="es-ES" sz="4100" u="none" cap="none" strike="noStrike">
                <a:solidFill>
                  <a:srgbClr val="3F3F3F"/>
                </a:solidFill>
                <a:latin typeface="Calibri"/>
                <a:ea typeface="Calibri"/>
                <a:cs typeface="Calibri"/>
                <a:sym typeface="Calibri"/>
              </a:rPr>
              <a:t>Programa de A</a:t>
            </a:r>
            <a:r>
              <a:rPr b="1" lang="es-ES" sz="4100">
                <a:solidFill>
                  <a:srgbClr val="3F3F3F"/>
                </a:solidFill>
                <a:latin typeface="Calibri"/>
                <a:ea typeface="Calibri"/>
                <a:cs typeface="Calibri"/>
                <a:sym typeface="Calibri"/>
              </a:rPr>
              <a:t>compañamiento a las prácticas de lectura y escritura en la Universidad </a:t>
            </a:r>
            <a:endParaRPr b="1" sz="4100">
              <a:solidFill>
                <a:srgbClr val="3F3F3F"/>
              </a:solidFill>
              <a:latin typeface="Calibri"/>
              <a:ea typeface="Calibri"/>
              <a:cs typeface="Calibri"/>
              <a:sym typeface="Calibri"/>
            </a:endParaRPr>
          </a:p>
          <a:p>
            <a:pPr indent="0" lvl="0" marL="0" marR="0" rtl="0" algn="l">
              <a:lnSpc>
                <a:spcPct val="85000"/>
              </a:lnSpc>
              <a:spcBef>
                <a:spcPts val="0"/>
              </a:spcBef>
              <a:spcAft>
                <a:spcPts val="0"/>
              </a:spcAft>
              <a:buNone/>
            </a:pPr>
            <a:r>
              <a:t/>
            </a:r>
            <a:endParaRPr b="1" sz="4100">
              <a:solidFill>
                <a:srgbClr val="3F3F3F"/>
              </a:solidFill>
              <a:latin typeface="Calibri"/>
              <a:ea typeface="Calibri"/>
              <a:cs typeface="Calibri"/>
              <a:sym typeface="Calibri"/>
            </a:endParaRPr>
          </a:p>
          <a:p>
            <a:pPr indent="0" lvl="0" marL="0" marR="0" rtl="0" algn="l">
              <a:lnSpc>
                <a:spcPct val="85000"/>
              </a:lnSpc>
              <a:spcBef>
                <a:spcPts val="0"/>
              </a:spcBef>
              <a:spcAft>
                <a:spcPts val="0"/>
              </a:spcAft>
              <a:buNone/>
            </a:pPr>
            <a:r>
              <a:rPr b="1" lang="es-ES" sz="4100">
                <a:solidFill>
                  <a:srgbClr val="3F3F3F"/>
                </a:solidFill>
                <a:latin typeface="Calibri"/>
                <a:ea typeface="Calibri"/>
                <a:cs typeface="Calibri"/>
                <a:sym typeface="Calibri"/>
              </a:rPr>
              <a:t>(PALEU-FaHCE-UNLP)</a:t>
            </a:r>
            <a:endParaRPr b="1" sz="4100">
              <a:solidFill>
                <a:srgbClr val="3F3F3F"/>
              </a:solidFill>
              <a:latin typeface="Calibri"/>
              <a:ea typeface="Calibri"/>
              <a:cs typeface="Calibri"/>
              <a:sym typeface="Calibri"/>
            </a:endParaRPr>
          </a:p>
          <a:p>
            <a:pPr indent="0" lvl="0" marL="0" marR="0" rtl="0" algn="l">
              <a:lnSpc>
                <a:spcPct val="85000"/>
              </a:lnSpc>
              <a:spcBef>
                <a:spcPts val="0"/>
              </a:spcBef>
              <a:spcAft>
                <a:spcPts val="0"/>
              </a:spcAft>
              <a:buNone/>
            </a:pPr>
            <a:r>
              <a:t/>
            </a:r>
            <a:endParaRPr b="1" sz="4600">
              <a:solidFill>
                <a:srgbClr val="3F3F3F"/>
              </a:solidFill>
              <a:latin typeface="Calibri"/>
              <a:ea typeface="Calibri"/>
              <a:cs typeface="Calibri"/>
              <a:sym typeface="Calibri"/>
            </a:endParaRPr>
          </a:p>
          <a:p>
            <a:pPr indent="0" lvl="0" marL="0" marR="0" rtl="0" algn="l">
              <a:lnSpc>
                <a:spcPct val="85000"/>
              </a:lnSpc>
              <a:spcBef>
                <a:spcPts val="0"/>
              </a:spcBef>
              <a:spcAft>
                <a:spcPts val="0"/>
              </a:spcAft>
              <a:buNone/>
            </a:pPr>
            <a:r>
              <a:rPr b="0" i="0" lang="es-ES" sz="2890" u="none" cap="none" strike="noStrike">
                <a:solidFill>
                  <a:srgbClr val="3F3F3F"/>
                </a:solidFill>
                <a:latin typeface="Calibri"/>
                <a:ea typeface="Calibri"/>
                <a:cs typeface="Calibri"/>
                <a:sym typeface="Calibri"/>
              </a:rPr>
              <a:t>Prof. Lucía Reitano</a:t>
            </a:r>
            <a:endParaRPr b="0" i="0" sz="2890" u="none" cap="none" strike="noStrike">
              <a:latin typeface="Arial"/>
              <a:ea typeface="Arial"/>
              <a:cs typeface="Arial"/>
              <a:sym typeface="Arial"/>
            </a:endParaRPr>
          </a:p>
          <a:p>
            <a:pPr indent="0" lvl="0" marL="0" marR="0" rtl="0" algn="l">
              <a:lnSpc>
                <a:spcPct val="90000"/>
              </a:lnSpc>
              <a:spcBef>
                <a:spcPts val="1199"/>
              </a:spcBef>
              <a:spcAft>
                <a:spcPts val="0"/>
              </a:spcAft>
              <a:buNone/>
            </a:pPr>
            <a:r>
              <a:rPr b="0" i="0" lang="es-ES" sz="2890" u="none" cap="none" strike="noStrike">
                <a:solidFill>
                  <a:srgbClr val="3F3F3F"/>
                </a:solidFill>
                <a:latin typeface="Calibri"/>
                <a:ea typeface="Calibri"/>
                <a:cs typeface="Calibri"/>
                <a:sym typeface="Calibri"/>
              </a:rPr>
              <a:t>Prof. Martín Calabrese</a:t>
            </a:r>
            <a:endParaRPr b="0" i="0" sz="2890" u="none" cap="none" strike="noStrike">
              <a:latin typeface="Arial"/>
              <a:ea typeface="Arial"/>
              <a:cs typeface="Arial"/>
              <a:sym typeface="Arial"/>
            </a:endParaRPr>
          </a:p>
        </p:txBody>
      </p:sp>
    </p:spTree>
  </p:cSld>
  <p:clrMapOvr>
    <a:masterClrMapping/>
  </p:clrMapOvr>
  <p:transition spd="slow">
    <p:wipe dir="l"/>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9"/>
          <p:cNvSpPr txBox="1"/>
          <p:nvPr/>
        </p:nvSpPr>
        <p:spPr>
          <a:xfrm>
            <a:off x="1097280" y="286560"/>
            <a:ext cx="10058040" cy="1450440"/>
          </a:xfrm>
          <a:prstGeom prst="rect">
            <a:avLst/>
          </a:prstGeom>
          <a:noFill/>
          <a:ln>
            <a:noFill/>
          </a:ln>
        </p:spPr>
        <p:txBody>
          <a:bodyPr anchorCtr="0" anchor="b" bIns="45700" lIns="91425" spcFirstLastPara="1" rIns="91425" wrap="square" tIns="45700">
            <a:normAutofit/>
          </a:bodyPr>
          <a:lstStyle/>
          <a:p>
            <a:pPr indent="0" lvl="0" marL="0" marR="0" rtl="0" algn="l">
              <a:lnSpc>
                <a:spcPct val="85000"/>
              </a:lnSpc>
              <a:spcBef>
                <a:spcPts val="0"/>
              </a:spcBef>
              <a:spcAft>
                <a:spcPts val="0"/>
              </a:spcAft>
              <a:buNone/>
            </a:pPr>
            <a:r>
              <a:rPr b="0" i="0" lang="es-ES" sz="3200" u="none" cap="none" strike="noStrike">
                <a:solidFill>
                  <a:srgbClr val="3F3F3F"/>
                </a:solidFill>
                <a:latin typeface="Arial"/>
                <a:ea typeface="Arial"/>
                <a:cs typeface="Arial"/>
                <a:sym typeface="Arial"/>
              </a:rPr>
              <a:t>LEER EN LA UNIVERSIDAD</a:t>
            </a:r>
            <a:br>
              <a:rPr b="0" i="0" lang="es-ES" sz="1800" u="none" cap="none" strike="noStrike"/>
            </a:br>
            <a:r>
              <a:rPr b="0" i="0" lang="es-ES" sz="3200" u="none" cap="none" strike="noStrike">
                <a:solidFill>
                  <a:srgbClr val="3F3F3F"/>
                </a:solidFill>
                <a:latin typeface="Arial"/>
                <a:ea typeface="Arial"/>
                <a:cs typeface="Arial"/>
                <a:sym typeface="Arial"/>
              </a:rPr>
              <a:t>Representaciones sobre la lectura</a:t>
            </a:r>
            <a:endParaRPr b="0" i="0" sz="3200" u="none" cap="none" strike="noStrike">
              <a:solidFill>
                <a:srgbClr val="000000"/>
              </a:solidFill>
              <a:latin typeface="Arial"/>
              <a:ea typeface="Arial"/>
              <a:cs typeface="Arial"/>
              <a:sym typeface="Arial"/>
            </a:endParaRPr>
          </a:p>
        </p:txBody>
      </p:sp>
      <p:sp>
        <p:nvSpPr>
          <p:cNvPr id="353" name="Google Shape;353;p9"/>
          <p:cNvSpPr txBox="1"/>
          <p:nvPr/>
        </p:nvSpPr>
        <p:spPr>
          <a:xfrm>
            <a:off x="1097280" y="1845720"/>
            <a:ext cx="10058040" cy="4466160"/>
          </a:xfrm>
          <a:prstGeom prst="rect">
            <a:avLst/>
          </a:prstGeom>
          <a:noFill/>
          <a:ln>
            <a:noFill/>
          </a:ln>
        </p:spPr>
        <p:txBody>
          <a:bodyPr anchorCtr="0" anchor="t" bIns="45700" lIns="0" spcFirstLastPara="1" rIns="0" wrap="square" tIns="45700">
            <a:normAutofit/>
          </a:bodyPr>
          <a:lstStyle/>
          <a:p>
            <a:pPr indent="-127000" lvl="0" marL="91440" marR="0" rtl="0" algn="l">
              <a:lnSpc>
                <a:spcPct val="90000"/>
              </a:lnSpc>
              <a:spcBef>
                <a:spcPts val="0"/>
              </a:spcBef>
              <a:spcAft>
                <a:spcPts val="0"/>
              </a:spcAft>
              <a:buClr>
                <a:srgbClr val="3494BA"/>
              </a:buClr>
              <a:buSzPts val="2000"/>
              <a:buFont typeface="Calibri"/>
              <a:buChar char=" "/>
            </a:pPr>
            <a:r>
              <a:rPr b="1" i="0" lang="es-ES" sz="2000" u="none" cap="none" strike="noStrike">
                <a:solidFill>
                  <a:srgbClr val="3F3F3F"/>
                </a:solidFill>
                <a:latin typeface="Calibri"/>
                <a:ea typeface="Calibri"/>
                <a:cs typeface="Calibri"/>
                <a:sym typeface="Calibri"/>
              </a:rPr>
              <a:t>Tabla No.1: </a:t>
            </a:r>
            <a:r>
              <a:rPr b="0" i="0" lang="es-ES" sz="2000" u="none" cap="none" strike="noStrike">
                <a:solidFill>
                  <a:srgbClr val="3F3F3F"/>
                </a:solidFill>
                <a:latin typeface="Calibri"/>
                <a:ea typeface="Calibri"/>
                <a:cs typeface="Calibri"/>
                <a:sym typeface="Calibri"/>
              </a:rPr>
              <a:t>Comparación entre las concepciones de lectura subyacentes a las prácticas de las universidades Argentinas y la difundida por la investigación</a:t>
            </a:r>
            <a:endParaRPr b="0" i="0" sz="2000" u="none" cap="none" strike="noStrike">
              <a:solidFill>
                <a:srgbClr val="000000"/>
              </a:solidFill>
              <a:latin typeface="Arial"/>
              <a:ea typeface="Arial"/>
              <a:cs typeface="Arial"/>
              <a:sym typeface="Arial"/>
            </a:endParaRPr>
          </a:p>
        </p:txBody>
      </p:sp>
      <p:pic>
        <p:nvPicPr>
          <p:cNvPr id="354" name="Google Shape;354;p9"/>
          <p:cNvPicPr preferRelativeResize="0"/>
          <p:nvPr/>
        </p:nvPicPr>
        <p:blipFill rotWithShape="1">
          <a:blip r:embed="rId3">
            <a:alphaModFix/>
          </a:blip>
          <a:srcRect b="22583" l="0" r="0" t="0"/>
          <a:stretch/>
        </p:blipFill>
        <p:spPr>
          <a:xfrm>
            <a:off x="1152000" y="2778120"/>
            <a:ext cx="9985320" cy="3629880"/>
          </a:xfrm>
          <a:prstGeom prst="rect">
            <a:avLst/>
          </a:prstGeom>
          <a:noFill/>
          <a:ln>
            <a:noFill/>
          </a:ln>
        </p:spPr>
      </p:pic>
      <p:sp>
        <p:nvSpPr>
          <p:cNvPr id="355" name="Google Shape;355;p9"/>
          <p:cNvSpPr/>
          <p:nvPr/>
        </p:nvSpPr>
        <p:spPr>
          <a:xfrm>
            <a:off x="1170000" y="4369320"/>
            <a:ext cx="9985320" cy="360"/>
          </a:xfrm>
          <a:custGeom>
            <a:rect b="b" l="l" r="r" t="t"/>
            <a:pathLst>
              <a:path extrusionOk="0" h="21600" w="21600">
                <a:moveTo>
                  <a:pt x="0" y="0"/>
                </a:moveTo>
                <a:lnTo>
                  <a:pt x="21600" y="21600"/>
                </a:lnTo>
              </a:path>
            </a:pathLst>
          </a:custGeom>
          <a:noFill/>
          <a:ln cap="flat" cmpd="sng" w="12600">
            <a:solidFill>
              <a:schemeClr val="accent1"/>
            </a:solidFill>
            <a:prstDash val="solid"/>
            <a:round/>
            <a:headEnd len="sm" w="sm" type="none"/>
            <a:tailEnd len="sm" w="sm" type="none"/>
          </a:ln>
        </p:spPr>
      </p:sp>
      <p:sp>
        <p:nvSpPr>
          <p:cNvPr id="356" name="Google Shape;356;p9"/>
          <p:cNvSpPr/>
          <p:nvPr/>
        </p:nvSpPr>
        <p:spPr>
          <a:xfrm>
            <a:off x="6162840" y="2554560"/>
            <a:ext cx="360" cy="3629520"/>
          </a:xfrm>
          <a:custGeom>
            <a:rect b="b" l="l" r="r" t="t"/>
            <a:pathLst>
              <a:path extrusionOk="0" h="21600" w="21600">
                <a:moveTo>
                  <a:pt x="0" y="0"/>
                </a:moveTo>
                <a:lnTo>
                  <a:pt x="21600" y="21600"/>
                </a:lnTo>
              </a:path>
            </a:pathLst>
          </a:custGeom>
          <a:noFill/>
          <a:ln cap="flat" cmpd="sng" w="12600">
            <a:solidFill>
              <a:schemeClr val="accent1"/>
            </a:solidFill>
            <a:prstDash val="solid"/>
            <a:round/>
            <a:headEnd len="sm" w="sm" type="none"/>
            <a:tailEnd len="sm" w="sm" type="none"/>
          </a:ln>
        </p:spPr>
      </p:sp>
    </p:spTree>
  </p:cSld>
  <p:clrMapOvr>
    <a:masterClrMapping/>
  </p:clrMapOvr>
  <p:transition spd="slow">
    <p:wipe dir="l"/>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10"/>
          <p:cNvSpPr txBox="1"/>
          <p:nvPr/>
        </p:nvSpPr>
        <p:spPr>
          <a:xfrm>
            <a:off x="1097280" y="286560"/>
            <a:ext cx="10058040" cy="1450440"/>
          </a:xfrm>
          <a:prstGeom prst="rect">
            <a:avLst/>
          </a:prstGeom>
          <a:noFill/>
          <a:ln>
            <a:noFill/>
          </a:ln>
        </p:spPr>
        <p:txBody>
          <a:bodyPr anchorCtr="0" anchor="b" bIns="45700" lIns="91425" spcFirstLastPara="1" rIns="91425" wrap="square" tIns="45700">
            <a:normAutofit/>
          </a:bodyPr>
          <a:lstStyle/>
          <a:p>
            <a:pPr indent="0" lvl="0" marL="0" marR="0" rtl="0" algn="l">
              <a:lnSpc>
                <a:spcPct val="85000"/>
              </a:lnSpc>
              <a:spcBef>
                <a:spcPts val="0"/>
              </a:spcBef>
              <a:spcAft>
                <a:spcPts val="0"/>
              </a:spcAft>
              <a:buNone/>
            </a:pPr>
            <a:r>
              <a:rPr b="0" i="0" lang="es-ES" sz="3200" u="none" cap="none" strike="noStrike">
                <a:solidFill>
                  <a:srgbClr val="3F3F3F"/>
                </a:solidFill>
                <a:latin typeface="Arial"/>
                <a:ea typeface="Arial"/>
                <a:cs typeface="Arial"/>
                <a:sym typeface="Arial"/>
              </a:rPr>
              <a:t>PROPÓSITOS DE LECTURA</a:t>
            </a:r>
            <a:br>
              <a:rPr b="0" i="0" lang="es-ES" sz="1800" u="none" cap="none" strike="noStrike"/>
            </a:br>
            <a:r>
              <a:rPr b="0" i="0" lang="es-ES" sz="4800" u="none" cap="none" strike="noStrike">
                <a:solidFill>
                  <a:srgbClr val="3F3F3F"/>
                </a:solidFill>
                <a:latin typeface="Arial"/>
                <a:ea typeface="Arial"/>
                <a:cs typeface="Arial"/>
                <a:sym typeface="Arial"/>
              </a:rPr>
              <a:t>¿Para qué leemos? </a:t>
            </a:r>
            <a:endParaRPr b="0" i="0" sz="4800" u="none" cap="none" strike="noStrike">
              <a:solidFill>
                <a:srgbClr val="000000"/>
              </a:solidFill>
              <a:latin typeface="Arial"/>
              <a:ea typeface="Arial"/>
              <a:cs typeface="Arial"/>
              <a:sym typeface="Arial"/>
            </a:endParaRPr>
          </a:p>
        </p:txBody>
      </p:sp>
      <p:sp>
        <p:nvSpPr>
          <p:cNvPr id="362" name="Google Shape;362;p10"/>
          <p:cNvSpPr txBox="1"/>
          <p:nvPr/>
        </p:nvSpPr>
        <p:spPr>
          <a:xfrm>
            <a:off x="1097280" y="2045160"/>
            <a:ext cx="10058040" cy="3254040"/>
          </a:xfrm>
          <a:prstGeom prst="rect">
            <a:avLst/>
          </a:prstGeom>
          <a:noFill/>
          <a:ln>
            <a:noFill/>
          </a:ln>
        </p:spPr>
        <p:txBody>
          <a:bodyPr anchorCtr="0" anchor="t" bIns="45700" lIns="0" spcFirstLastPara="1" rIns="0" wrap="square" tIns="45700">
            <a:normAutofit fontScale="63000"/>
          </a:bodyPr>
          <a:lstStyle/>
          <a:p>
            <a:pPr indent="-128016" lvl="0" marL="91440" marR="0" rtl="0" algn="just">
              <a:lnSpc>
                <a:spcPct val="90000"/>
              </a:lnSpc>
              <a:spcBef>
                <a:spcPts val="0"/>
              </a:spcBef>
              <a:spcAft>
                <a:spcPts val="0"/>
              </a:spcAft>
              <a:buClr>
                <a:srgbClr val="3494BA"/>
              </a:buClr>
              <a:buSzPct val="100000"/>
              <a:buFont typeface="Calibri"/>
              <a:buChar char=" "/>
            </a:pPr>
            <a:r>
              <a:rPr b="0" i="0" lang="es-ES" sz="3200" u="none" cap="none" strike="noStrike">
                <a:solidFill>
                  <a:srgbClr val="3F3F3F"/>
                </a:solidFill>
                <a:latin typeface="Calibri"/>
                <a:ea typeface="Calibri"/>
                <a:cs typeface="Calibri"/>
                <a:sym typeface="Calibri"/>
              </a:rPr>
              <a:t>“Leer es un proceso estratégico ya que está encaminado a recabar cierto conocimiento de un texto según el propósito de lectura que autorregula la actividad cognitiva del lector. Quien lee lo hace guiado por su propósito de lectura (que focaliza unos contenidos en desmedro de otros) y, a fin de recabar sentido de lo impreso, ha de aportar su propio conocimiento sobre el tema y sobre el lenguaje escrito.” </a:t>
            </a:r>
            <a:endParaRPr b="0" i="0" sz="3200" u="none" cap="none" strike="noStrike">
              <a:solidFill>
                <a:srgbClr val="000000"/>
              </a:solidFill>
              <a:latin typeface="Arial"/>
              <a:ea typeface="Arial"/>
              <a:cs typeface="Arial"/>
              <a:sym typeface="Arial"/>
            </a:endParaRPr>
          </a:p>
        </p:txBody>
      </p:sp>
      <p:sp>
        <p:nvSpPr>
          <p:cNvPr id="363" name="Google Shape;363;p10"/>
          <p:cNvSpPr/>
          <p:nvPr/>
        </p:nvSpPr>
        <p:spPr>
          <a:xfrm>
            <a:off x="4935960" y="5486760"/>
            <a:ext cx="6095520" cy="82188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s-ES" sz="1600" u="none" cap="none" strike="noStrike">
                <a:solidFill>
                  <a:srgbClr val="000000"/>
                </a:solidFill>
                <a:latin typeface="Arial"/>
                <a:ea typeface="Arial"/>
                <a:cs typeface="Arial"/>
                <a:sym typeface="Arial"/>
              </a:rPr>
              <a:t>Carlino, Paula. (2006). Ayudar a leer en los primeros años de universidad o de cómo convertir una asignatura en «materia de cabecera». </a:t>
            </a:r>
            <a:r>
              <a:rPr b="0" i="1" lang="es-ES" sz="1600" u="none" cap="none" strike="noStrike">
                <a:solidFill>
                  <a:srgbClr val="000000"/>
                </a:solidFill>
                <a:latin typeface="Arial"/>
                <a:ea typeface="Arial"/>
                <a:cs typeface="Arial"/>
                <a:sym typeface="Arial"/>
              </a:rPr>
              <a:t>Educación en Ciencias</a:t>
            </a:r>
            <a:r>
              <a:rPr b="0" i="0" lang="es-ES" sz="1600" u="none" cap="none" strike="noStrike">
                <a:solidFill>
                  <a:srgbClr val="000000"/>
                </a:solidFill>
                <a:latin typeface="Arial"/>
                <a:ea typeface="Arial"/>
                <a:cs typeface="Arial"/>
                <a:sym typeface="Arial"/>
              </a:rPr>
              <a:t>, 1-12.</a:t>
            </a:r>
            <a:r>
              <a:rPr b="0" i="0" lang="es-ES" sz="1600" u="none" cap="none" strike="noStrike">
                <a:solidFill>
                  <a:srgbClr val="000000"/>
                </a:solidFill>
                <a:latin typeface="Calibri"/>
                <a:ea typeface="Calibri"/>
                <a:cs typeface="Calibri"/>
                <a:sym typeface="Calibri"/>
              </a:rPr>
              <a:t> </a:t>
            </a:r>
            <a:endParaRPr b="0" i="0" sz="1600" u="none" cap="none" strike="noStrike">
              <a:latin typeface="Arial"/>
              <a:ea typeface="Arial"/>
              <a:cs typeface="Arial"/>
              <a:sym typeface="Arial"/>
            </a:endParaRPr>
          </a:p>
        </p:txBody>
      </p:sp>
    </p:spTree>
  </p:cSld>
  <p:clrMapOvr>
    <a:masterClrMapping/>
  </p:clrMapOvr>
  <p:transition spd="slow">
    <p:wipe dir="l"/>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g1ea33ce790b_0_196"/>
          <p:cNvSpPr txBox="1"/>
          <p:nvPr>
            <p:ph type="title"/>
          </p:nvPr>
        </p:nvSpPr>
        <p:spPr>
          <a:xfrm>
            <a:off x="1097280" y="286560"/>
            <a:ext cx="10058100" cy="14505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Arial"/>
              <a:buNone/>
            </a:pPr>
            <a:r>
              <a:rPr b="1" lang="es-ES" sz="3200">
                <a:latin typeface="Arial"/>
                <a:ea typeface="Arial"/>
                <a:cs typeface="Arial"/>
                <a:sym typeface="Arial"/>
              </a:rPr>
              <a:t>“Herramientas” para leer textos académicos:</a:t>
            </a:r>
            <a:endParaRPr b="1">
              <a:latin typeface="Arial"/>
              <a:ea typeface="Arial"/>
              <a:cs typeface="Arial"/>
              <a:sym typeface="Arial"/>
            </a:endParaRPr>
          </a:p>
        </p:txBody>
      </p:sp>
      <p:sp>
        <p:nvSpPr>
          <p:cNvPr id="369" name="Google Shape;369;g1ea33ce790b_0_196"/>
          <p:cNvSpPr txBox="1"/>
          <p:nvPr>
            <p:ph idx="1" type="body"/>
          </p:nvPr>
        </p:nvSpPr>
        <p:spPr>
          <a:xfrm>
            <a:off x="520250" y="2045100"/>
            <a:ext cx="11085000" cy="3254400"/>
          </a:xfrm>
          <a:prstGeom prst="rect">
            <a:avLst/>
          </a:prstGeom>
          <a:noFill/>
          <a:ln>
            <a:noFill/>
          </a:ln>
        </p:spPr>
        <p:txBody>
          <a:bodyPr anchorCtr="0" anchor="t" bIns="45700" lIns="0" spcFirstLastPara="1" rIns="0" wrap="square" tIns="45700">
            <a:normAutofit/>
          </a:bodyPr>
          <a:lstStyle/>
          <a:p>
            <a:pPr indent="-368300" lvl="0" marL="457200" rtl="0" algn="just">
              <a:lnSpc>
                <a:spcPct val="90000"/>
              </a:lnSpc>
              <a:spcBef>
                <a:spcPts val="0"/>
              </a:spcBef>
              <a:spcAft>
                <a:spcPts val="0"/>
              </a:spcAft>
              <a:buSzPts val="2200"/>
              <a:buFont typeface="Arial"/>
              <a:buChar char="●"/>
            </a:pPr>
            <a:r>
              <a:rPr b="1" lang="es-ES" sz="2200">
                <a:latin typeface="Arial"/>
                <a:ea typeface="Arial"/>
                <a:cs typeface="Arial"/>
                <a:sym typeface="Arial"/>
              </a:rPr>
              <a:t>Contextualizar el texto: </a:t>
            </a:r>
            <a:r>
              <a:rPr lang="es-ES" sz="2200">
                <a:latin typeface="Arial"/>
                <a:ea typeface="Arial"/>
                <a:cs typeface="Arial"/>
                <a:sym typeface="Arial"/>
              </a:rPr>
              <a:t>¿Para qué leemos el texto? ¿Por qué lo leemos? ¿En qué unidad está? ¿Con qué temas se vincula? ¿Cuál es la idea general de esa unidad? Ubicarlo en el programa de la materia, con los apuntes de la clase, buscando al autorx, al libro, de qué año es el texto, pensando un poco qué estaba pasando cuando se escribió este texto, poniéndolo en relación con otras lecturas de la misma unidad.</a:t>
            </a:r>
            <a:endParaRPr sz="2200">
              <a:latin typeface="Arial"/>
              <a:ea typeface="Arial"/>
              <a:cs typeface="Arial"/>
              <a:sym typeface="Arial"/>
            </a:endParaRPr>
          </a:p>
          <a:p>
            <a:pPr indent="0" lvl="0" marL="457200" rtl="0" algn="just">
              <a:lnSpc>
                <a:spcPct val="90000"/>
              </a:lnSpc>
              <a:spcBef>
                <a:spcPts val="0"/>
              </a:spcBef>
              <a:spcAft>
                <a:spcPts val="0"/>
              </a:spcAft>
              <a:buSzPts val="1800"/>
              <a:buNone/>
            </a:pPr>
            <a:r>
              <a:t/>
            </a:r>
            <a:endParaRPr sz="2200">
              <a:latin typeface="Arial"/>
              <a:ea typeface="Arial"/>
              <a:cs typeface="Arial"/>
              <a:sym typeface="Arial"/>
            </a:endParaRPr>
          </a:p>
          <a:p>
            <a:pPr indent="-368300" lvl="0" marL="457200" rtl="0" algn="just">
              <a:lnSpc>
                <a:spcPct val="90000"/>
              </a:lnSpc>
              <a:spcBef>
                <a:spcPts val="0"/>
              </a:spcBef>
              <a:spcAft>
                <a:spcPts val="0"/>
              </a:spcAft>
              <a:buSzPts val="2200"/>
              <a:buFont typeface="Arial"/>
              <a:buChar char="●"/>
            </a:pPr>
            <a:r>
              <a:rPr lang="es-ES" sz="2200">
                <a:latin typeface="Arial"/>
                <a:ea typeface="Arial"/>
                <a:cs typeface="Arial"/>
                <a:sym typeface="Arial"/>
              </a:rPr>
              <a:t>Las clases sirven como marco interpretativo de los textos, nos ayudan a ponerlos en relación, a confrontarlos, a discutirlos. </a:t>
            </a:r>
            <a:endParaRPr sz="22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11"/>
          <p:cNvSpPr txBox="1"/>
          <p:nvPr/>
        </p:nvSpPr>
        <p:spPr>
          <a:xfrm>
            <a:off x="1097280" y="286560"/>
            <a:ext cx="10058040" cy="1450440"/>
          </a:xfrm>
          <a:prstGeom prst="rect">
            <a:avLst/>
          </a:prstGeom>
          <a:noFill/>
          <a:ln>
            <a:noFill/>
          </a:ln>
        </p:spPr>
        <p:txBody>
          <a:bodyPr anchorCtr="0" anchor="b" bIns="45700" lIns="91425" spcFirstLastPara="1" rIns="91425" wrap="square" tIns="45700">
            <a:normAutofit/>
          </a:bodyPr>
          <a:lstStyle/>
          <a:p>
            <a:pPr indent="0" lvl="0" marL="0" marR="0" rtl="0" algn="l">
              <a:lnSpc>
                <a:spcPct val="85000"/>
              </a:lnSpc>
              <a:spcBef>
                <a:spcPts val="0"/>
              </a:spcBef>
              <a:spcAft>
                <a:spcPts val="0"/>
              </a:spcAft>
              <a:buNone/>
            </a:pPr>
            <a:r>
              <a:rPr b="1" i="0" lang="es-ES" sz="3200" u="none" cap="none" strike="noStrike">
                <a:solidFill>
                  <a:srgbClr val="3F3F3F"/>
                </a:solidFill>
                <a:latin typeface="Arial"/>
                <a:ea typeface="Arial"/>
                <a:cs typeface="Arial"/>
                <a:sym typeface="Arial"/>
              </a:rPr>
              <a:t>“Herramientas” para leer textos académicos:</a:t>
            </a:r>
            <a:endParaRPr b="0" i="0" sz="3200" u="none" cap="none" strike="noStrike">
              <a:solidFill>
                <a:srgbClr val="000000"/>
              </a:solidFill>
              <a:latin typeface="Arial"/>
              <a:ea typeface="Arial"/>
              <a:cs typeface="Arial"/>
              <a:sym typeface="Arial"/>
            </a:endParaRPr>
          </a:p>
        </p:txBody>
      </p:sp>
      <p:sp>
        <p:nvSpPr>
          <p:cNvPr id="375" name="Google Shape;375;p11"/>
          <p:cNvSpPr txBox="1"/>
          <p:nvPr/>
        </p:nvSpPr>
        <p:spPr>
          <a:xfrm>
            <a:off x="490680" y="2399760"/>
            <a:ext cx="11084760" cy="3254040"/>
          </a:xfrm>
          <a:prstGeom prst="rect">
            <a:avLst/>
          </a:prstGeom>
          <a:noFill/>
          <a:ln>
            <a:noFill/>
          </a:ln>
        </p:spPr>
        <p:txBody>
          <a:bodyPr anchorCtr="0" anchor="t" bIns="45700" lIns="0" spcFirstLastPara="1" rIns="0" wrap="square" tIns="45700">
            <a:normAutofit fontScale="80000"/>
          </a:bodyPr>
          <a:lstStyle/>
          <a:p>
            <a:pPr indent="-367920" lvl="0" marL="457200" marR="0" rtl="0" algn="just">
              <a:lnSpc>
                <a:spcPct val="90000"/>
              </a:lnSpc>
              <a:spcBef>
                <a:spcPts val="0"/>
              </a:spcBef>
              <a:spcAft>
                <a:spcPts val="0"/>
              </a:spcAft>
              <a:buClr>
                <a:srgbClr val="3494BA"/>
              </a:buClr>
              <a:buSzPct val="100000"/>
              <a:buFont typeface="Arial"/>
              <a:buChar char="●"/>
            </a:pPr>
            <a:r>
              <a:rPr b="1" i="0" lang="es-ES" sz="2200" u="none" cap="none" strike="noStrike">
                <a:solidFill>
                  <a:srgbClr val="3F3F3F"/>
                </a:solidFill>
                <a:latin typeface="Arial"/>
                <a:ea typeface="Arial"/>
                <a:cs typeface="Arial"/>
                <a:sym typeface="Arial"/>
              </a:rPr>
              <a:t>Seleccionamos y jerarquizamos el contenido que leemos; </a:t>
            </a:r>
            <a:r>
              <a:rPr b="0" i="0" lang="es-ES" sz="2200" u="none" cap="none" strike="noStrike">
                <a:solidFill>
                  <a:srgbClr val="3F3F3F"/>
                </a:solidFill>
                <a:latin typeface="Arial"/>
                <a:ea typeface="Arial"/>
                <a:cs typeface="Arial"/>
                <a:sym typeface="Arial"/>
              </a:rPr>
              <a:t>no vamos a poder “retener” todo. Esto está vinculado con nuestro próposito de lectura y la contextualización del texto.</a:t>
            </a:r>
            <a:endParaRPr b="0" i="0" sz="2200" u="none" cap="none" strike="noStrike">
              <a:solidFill>
                <a:srgbClr val="000000"/>
              </a:solidFill>
              <a:latin typeface="Arial"/>
              <a:ea typeface="Arial"/>
              <a:cs typeface="Arial"/>
              <a:sym typeface="Arial"/>
            </a:endParaRPr>
          </a:p>
          <a:p>
            <a:pPr indent="0" lvl="0" marL="457200" marR="0" rtl="0" algn="just">
              <a:lnSpc>
                <a:spcPct val="90000"/>
              </a:lnSpc>
              <a:spcBef>
                <a:spcPts val="0"/>
              </a:spcBef>
              <a:spcAft>
                <a:spcPts val="0"/>
              </a:spcAft>
              <a:buNone/>
            </a:pPr>
            <a:r>
              <a:t/>
            </a:r>
            <a:endParaRPr b="0" i="0" sz="2200" u="none" cap="none" strike="noStrike">
              <a:solidFill>
                <a:srgbClr val="000000"/>
              </a:solidFill>
              <a:latin typeface="Arial"/>
              <a:ea typeface="Arial"/>
              <a:cs typeface="Arial"/>
              <a:sym typeface="Arial"/>
            </a:endParaRPr>
          </a:p>
          <a:p>
            <a:pPr indent="-367920" lvl="0" marL="457200" marR="0" rtl="0" algn="just">
              <a:lnSpc>
                <a:spcPct val="90000"/>
              </a:lnSpc>
              <a:spcBef>
                <a:spcPts val="0"/>
              </a:spcBef>
              <a:spcAft>
                <a:spcPts val="0"/>
              </a:spcAft>
              <a:buClr>
                <a:srgbClr val="3494BA"/>
              </a:buClr>
              <a:buSzPct val="100000"/>
              <a:buFont typeface="Arial"/>
              <a:buChar char="●"/>
            </a:pPr>
            <a:r>
              <a:rPr b="1" i="0" lang="es-ES" sz="2200" u="none" cap="none" strike="noStrike">
                <a:solidFill>
                  <a:srgbClr val="3F3F3F"/>
                </a:solidFill>
                <a:latin typeface="Arial"/>
                <a:ea typeface="Arial"/>
                <a:cs typeface="Arial"/>
                <a:sym typeface="Arial"/>
              </a:rPr>
              <a:t>Claves que da el texto para señalar sus ideas centrales:</a:t>
            </a:r>
            <a:r>
              <a:rPr b="0" i="0" lang="es-ES" sz="2200" u="none" cap="none" strike="noStrike">
                <a:solidFill>
                  <a:srgbClr val="3F3F3F"/>
                </a:solidFill>
                <a:latin typeface="Arial"/>
                <a:ea typeface="Arial"/>
                <a:cs typeface="Arial"/>
                <a:sym typeface="Arial"/>
              </a:rPr>
              <a:t> sistema de títulos y subtítulos, información de la introducción, conclusiones y sumario, reiteraciones, preguntas anunciativas, letras destacadas.</a:t>
            </a:r>
            <a:endParaRPr b="0" i="0" sz="2200" u="none" cap="none" strike="noStrike">
              <a:solidFill>
                <a:srgbClr val="000000"/>
              </a:solidFill>
              <a:latin typeface="Arial"/>
              <a:ea typeface="Arial"/>
              <a:cs typeface="Arial"/>
              <a:sym typeface="Arial"/>
            </a:endParaRPr>
          </a:p>
          <a:p>
            <a:pPr indent="0" lvl="0" marL="457200" marR="0" rtl="0" algn="just">
              <a:lnSpc>
                <a:spcPct val="90000"/>
              </a:lnSpc>
              <a:spcBef>
                <a:spcPts val="0"/>
              </a:spcBef>
              <a:spcAft>
                <a:spcPts val="0"/>
              </a:spcAft>
              <a:buNone/>
            </a:pPr>
            <a:r>
              <a:t/>
            </a:r>
            <a:endParaRPr b="0" i="0" sz="2200" u="none" cap="none" strike="noStrike">
              <a:solidFill>
                <a:srgbClr val="000000"/>
              </a:solidFill>
              <a:latin typeface="Arial"/>
              <a:ea typeface="Arial"/>
              <a:cs typeface="Arial"/>
              <a:sym typeface="Arial"/>
            </a:endParaRPr>
          </a:p>
          <a:p>
            <a:pPr indent="-367920" lvl="0" marL="457200" marR="0" rtl="0" algn="just">
              <a:lnSpc>
                <a:spcPct val="90000"/>
              </a:lnSpc>
              <a:spcBef>
                <a:spcPts val="0"/>
              </a:spcBef>
              <a:spcAft>
                <a:spcPts val="0"/>
              </a:spcAft>
              <a:buClr>
                <a:srgbClr val="3494BA"/>
              </a:buClr>
              <a:buSzPct val="100000"/>
              <a:buFont typeface="Arial"/>
              <a:buChar char="●"/>
            </a:pPr>
            <a:r>
              <a:rPr b="0" i="0" lang="es-ES" sz="2200" u="none" cap="none" strike="noStrike">
                <a:solidFill>
                  <a:srgbClr val="3F3F3F"/>
                </a:solidFill>
                <a:latin typeface="Arial"/>
                <a:ea typeface="Arial"/>
                <a:cs typeface="Arial"/>
                <a:sym typeface="Arial"/>
              </a:rPr>
              <a:t>Es posible que haya que </a:t>
            </a:r>
            <a:r>
              <a:rPr b="1" i="0" lang="es-ES" sz="2200" u="none" cap="none" strike="noStrike">
                <a:solidFill>
                  <a:srgbClr val="3F3F3F"/>
                </a:solidFill>
                <a:latin typeface="Arial"/>
                <a:ea typeface="Arial"/>
                <a:cs typeface="Arial"/>
                <a:sym typeface="Arial"/>
              </a:rPr>
              <a:t>leer varias veces el mismo texto</a:t>
            </a:r>
            <a:r>
              <a:rPr b="0" i="0" lang="es-ES" sz="2200" u="none" cap="none" strike="noStrike">
                <a:solidFill>
                  <a:srgbClr val="3F3F3F"/>
                </a:solidFill>
                <a:latin typeface="Arial"/>
                <a:ea typeface="Arial"/>
                <a:cs typeface="Arial"/>
                <a:sym typeface="Arial"/>
              </a:rPr>
              <a:t>, a veces con un mismo propósito, otras veces en diferentes instancias y con objetivos distintos.</a:t>
            </a:r>
            <a:endParaRPr b="0" i="0" sz="2200" u="none" cap="none" strike="noStrike">
              <a:solidFill>
                <a:srgbClr val="000000"/>
              </a:solidFill>
              <a:latin typeface="Arial"/>
              <a:ea typeface="Arial"/>
              <a:cs typeface="Arial"/>
              <a:sym typeface="Arial"/>
            </a:endParaRPr>
          </a:p>
          <a:p>
            <a:pPr indent="0" lvl="0" marL="457200" marR="0" rtl="0" algn="just">
              <a:lnSpc>
                <a:spcPct val="90000"/>
              </a:lnSpc>
              <a:spcBef>
                <a:spcPts val="0"/>
              </a:spcBef>
              <a:spcAft>
                <a:spcPts val="0"/>
              </a:spcAft>
              <a:buNone/>
            </a:pPr>
            <a:r>
              <a:t/>
            </a:r>
            <a:endParaRPr b="0" i="0" sz="2200" u="none" cap="none" strike="noStrike">
              <a:solidFill>
                <a:srgbClr val="000000"/>
              </a:solidFill>
              <a:latin typeface="Arial"/>
              <a:ea typeface="Arial"/>
              <a:cs typeface="Arial"/>
              <a:sym typeface="Arial"/>
            </a:endParaRPr>
          </a:p>
          <a:p>
            <a:pPr indent="-367920" lvl="0" marL="457200" marR="0" rtl="0" algn="just">
              <a:lnSpc>
                <a:spcPct val="90000"/>
              </a:lnSpc>
              <a:spcBef>
                <a:spcPts val="0"/>
              </a:spcBef>
              <a:spcAft>
                <a:spcPts val="0"/>
              </a:spcAft>
              <a:buClr>
                <a:srgbClr val="3494BA"/>
              </a:buClr>
              <a:buSzPct val="100000"/>
              <a:buFont typeface="Arial"/>
              <a:buChar char="●"/>
            </a:pPr>
            <a:r>
              <a:rPr b="0" i="0" lang="es-ES" sz="2200" u="none" cap="none" strike="noStrike">
                <a:solidFill>
                  <a:srgbClr val="3F3F3F"/>
                </a:solidFill>
                <a:latin typeface="Arial"/>
                <a:ea typeface="Arial"/>
                <a:cs typeface="Arial"/>
                <a:sym typeface="Arial"/>
              </a:rPr>
              <a:t>Buscar los significados de las palabras que no conocemos o las referencias a hechos, etc.</a:t>
            </a:r>
            <a:endParaRPr b="0" i="0" sz="22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12"/>
          <p:cNvSpPr txBox="1"/>
          <p:nvPr/>
        </p:nvSpPr>
        <p:spPr>
          <a:xfrm>
            <a:off x="1097280" y="286560"/>
            <a:ext cx="10058040" cy="1450440"/>
          </a:xfrm>
          <a:prstGeom prst="rect">
            <a:avLst/>
          </a:prstGeom>
          <a:noFill/>
          <a:ln>
            <a:noFill/>
          </a:ln>
        </p:spPr>
        <p:txBody>
          <a:bodyPr anchorCtr="0" anchor="b" bIns="45700" lIns="91425" spcFirstLastPara="1" rIns="91425" wrap="square" tIns="45700">
            <a:normAutofit/>
          </a:bodyPr>
          <a:lstStyle/>
          <a:p>
            <a:pPr indent="0" lvl="0" marL="0" marR="0" rtl="0" algn="l">
              <a:lnSpc>
                <a:spcPct val="85000"/>
              </a:lnSpc>
              <a:spcBef>
                <a:spcPts val="0"/>
              </a:spcBef>
              <a:spcAft>
                <a:spcPts val="0"/>
              </a:spcAft>
              <a:buNone/>
            </a:pPr>
            <a:r>
              <a:rPr b="1" i="0" lang="es-ES" sz="3200" u="none" cap="none" strike="noStrike">
                <a:solidFill>
                  <a:srgbClr val="3F3F3F"/>
                </a:solidFill>
                <a:latin typeface="Arial"/>
                <a:ea typeface="Arial"/>
                <a:cs typeface="Arial"/>
                <a:sym typeface="Arial"/>
              </a:rPr>
              <a:t>“Herramientas” para leer textos académicos:</a:t>
            </a:r>
            <a:endParaRPr b="0" i="0" sz="3200" u="none" cap="none" strike="noStrike">
              <a:solidFill>
                <a:srgbClr val="000000"/>
              </a:solidFill>
              <a:latin typeface="Arial"/>
              <a:ea typeface="Arial"/>
              <a:cs typeface="Arial"/>
              <a:sym typeface="Arial"/>
            </a:endParaRPr>
          </a:p>
        </p:txBody>
      </p:sp>
      <p:sp>
        <p:nvSpPr>
          <p:cNvPr id="381" name="Google Shape;381;p12"/>
          <p:cNvSpPr txBox="1"/>
          <p:nvPr/>
        </p:nvSpPr>
        <p:spPr>
          <a:xfrm>
            <a:off x="490680" y="2399760"/>
            <a:ext cx="11084760" cy="3254040"/>
          </a:xfrm>
          <a:prstGeom prst="rect">
            <a:avLst/>
          </a:prstGeom>
          <a:noFill/>
          <a:ln>
            <a:noFill/>
          </a:ln>
        </p:spPr>
        <p:txBody>
          <a:bodyPr anchorCtr="0" anchor="t" bIns="45700" lIns="0" spcFirstLastPara="1" rIns="0" wrap="square" tIns="45700">
            <a:normAutofit/>
          </a:bodyPr>
          <a:lstStyle/>
          <a:p>
            <a:pPr indent="-367920" lvl="0" marL="457200" marR="0" rtl="0" algn="just">
              <a:lnSpc>
                <a:spcPct val="90000"/>
              </a:lnSpc>
              <a:spcBef>
                <a:spcPts val="0"/>
              </a:spcBef>
              <a:spcAft>
                <a:spcPts val="0"/>
              </a:spcAft>
              <a:buClr>
                <a:srgbClr val="3494BA"/>
              </a:buClr>
              <a:buSzPts val="2200"/>
              <a:buFont typeface="Arial"/>
              <a:buChar char="●"/>
            </a:pPr>
            <a:r>
              <a:rPr b="0" i="0" lang="es-ES" sz="2200" u="none" cap="none" strike="noStrike">
                <a:solidFill>
                  <a:srgbClr val="3F3F3F"/>
                </a:solidFill>
                <a:latin typeface="Arial"/>
                <a:ea typeface="Arial"/>
                <a:cs typeface="Arial"/>
                <a:sym typeface="Arial"/>
              </a:rPr>
              <a:t>Leer en formato digital o papel.</a:t>
            </a:r>
            <a:endParaRPr b="0" i="0" sz="2200" u="none" cap="none" strike="noStrike">
              <a:solidFill>
                <a:srgbClr val="000000"/>
              </a:solidFill>
              <a:latin typeface="Arial"/>
              <a:ea typeface="Arial"/>
              <a:cs typeface="Arial"/>
              <a:sym typeface="Arial"/>
            </a:endParaRPr>
          </a:p>
          <a:p>
            <a:pPr indent="0" lvl="0" marL="457200" marR="0" rtl="0" algn="just">
              <a:lnSpc>
                <a:spcPct val="90000"/>
              </a:lnSpc>
              <a:spcBef>
                <a:spcPts val="0"/>
              </a:spcBef>
              <a:spcAft>
                <a:spcPts val="0"/>
              </a:spcAft>
              <a:buNone/>
            </a:pPr>
            <a:r>
              <a:t/>
            </a:r>
            <a:endParaRPr b="0" i="0" sz="2200" u="none" cap="none" strike="noStrike">
              <a:solidFill>
                <a:srgbClr val="000000"/>
              </a:solidFill>
              <a:latin typeface="Arial"/>
              <a:ea typeface="Arial"/>
              <a:cs typeface="Arial"/>
              <a:sym typeface="Arial"/>
            </a:endParaRPr>
          </a:p>
          <a:p>
            <a:pPr indent="-367920" lvl="0" marL="457200" marR="0" rtl="0" algn="just">
              <a:lnSpc>
                <a:spcPct val="90000"/>
              </a:lnSpc>
              <a:spcBef>
                <a:spcPts val="0"/>
              </a:spcBef>
              <a:spcAft>
                <a:spcPts val="0"/>
              </a:spcAft>
              <a:buClr>
                <a:srgbClr val="3494BA"/>
              </a:buClr>
              <a:buSzPts val="2200"/>
              <a:buFont typeface="Arial"/>
              <a:buChar char="●"/>
            </a:pPr>
            <a:r>
              <a:rPr b="0" i="0" lang="es-ES" sz="2200" u="none" cap="none" strike="noStrike">
                <a:solidFill>
                  <a:srgbClr val="3F3F3F"/>
                </a:solidFill>
                <a:latin typeface="Arial"/>
                <a:ea typeface="Arial"/>
                <a:cs typeface="Arial"/>
                <a:sym typeface="Arial"/>
              </a:rPr>
              <a:t>Resaltar, subrayar, escribir en los textos.</a:t>
            </a:r>
            <a:endParaRPr b="0" i="0" sz="2200" u="none" cap="none" strike="noStrike">
              <a:solidFill>
                <a:srgbClr val="000000"/>
              </a:solidFill>
              <a:latin typeface="Arial"/>
              <a:ea typeface="Arial"/>
              <a:cs typeface="Arial"/>
              <a:sym typeface="Arial"/>
            </a:endParaRPr>
          </a:p>
          <a:p>
            <a:pPr indent="0" lvl="0" marL="457200" marR="0" rtl="0" algn="just">
              <a:lnSpc>
                <a:spcPct val="90000"/>
              </a:lnSpc>
              <a:spcBef>
                <a:spcPts val="0"/>
              </a:spcBef>
              <a:spcAft>
                <a:spcPts val="0"/>
              </a:spcAft>
              <a:buNone/>
            </a:pPr>
            <a:r>
              <a:t/>
            </a:r>
            <a:endParaRPr b="0" i="0" sz="2200" u="none" cap="none" strike="noStrike">
              <a:solidFill>
                <a:srgbClr val="000000"/>
              </a:solidFill>
              <a:latin typeface="Arial"/>
              <a:ea typeface="Arial"/>
              <a:cs typeface="Arial"/>
              <a:sym typeface="Arial"/>
            </a:endParaRPr>
          </a:p>
          <a:p>
            <a:pPr indent="-367920" lvl="0" marL="457200" marR="0" rtl="0" algn="just">
              <a:lnSpc>
                <a:spcPct val="90000"/>
              </a:lnSpc>
              <a:spcBef>
                <a:spcPts val="0"/>
              </a:spcBef>
              <a:spcAft>
                <a:spcPts val="0"/>
              </a:spcAft>
              <a:buClr>
                <a:srgbClr val="3494BA"/>
              </a:buClr>
              <a:buSzPts val="2200"/>
              <a:buFont typeface="Arial"/>
              <a:buChar char="●"/>
            </a:pPr>
            <a:r>
              <a:rPr b="0" i="0" lang="es-ES" sz="2200" u="none" cap="none" strike="noStrike">
                <a:solidFill>
                  <a:srgbClr val="3F3F3F"/>
                </a:solidFill>
                <a:latin typeface="Arial"/>
                <a:ea typeface="Arial"/>
                <a:cs typeface="Arial"/>
                <a:sym typeface="Arial"/>
              </a:rPr>
              <a:t>Hacer </a:t>
            </a:r>
            <a:r>
              <a:rPr b="1" i="0" lang="es-ES" sz="2200" u="none" cap="none" strike="noStrike">
                <a:solidFill>
                  <a:srgbClr val="3F3F3F"/>
                </a:solidFill>
                <a:latin typeface="Arial"/>
                <a:ea typeface="Arial"/>
                <a:cs typeface="Arial"/>
                <a:sym typeface="Arial"/>
              </a:rPr>
              <a:t>resumen, cuadro, ficha de texto</a:t>
            </a:r>
            <a:r>
              <a:rPr b="0" i="0" lang="es-ES" sz="2200" u="none" cap="none" strike="noStrike">
                <a:solidFill>
                  <a:srgbClr val="3F3F3F"/>
                </a:solidFill>
                <a:latin typeface="Arial"/>
                <a:ea typeface="Arial"/>
                <a:cs typeface="Arial"/>
                <a:sym typeface="Arial"/>
              </a:rPr>
              <a:t>. Además de ser útil tener un resumen del texto, nos sirve el </a:t>
            </a:r>
            <a:r>
              <a:rPr b="0" i="1" lang="es-ES" sz="2200" u="none" cap="none" strike="noStrike">
                <a:solidFill>
                  <a:srgbClr val="3F3F3F"/>
                </a:solidFill>
                <a:latin typeface="Arial"/>
                <a:ea typeface="Arial"/>
                <a:cs typeface="Arial"/>
                <a:sym typeface="Arial"/>
              </a:rPr>
              <a:t>proceso de hacerlo</a:t>
            </a:r>
            <a:r>
              <a:rPr b="0" i="0" lang="es-ES" sz="2200" u="none" cap="none" strike="noStrike">
                <a:solidFill>
                  <a:srgbClr val="3F3F3F"/>
                </a:solidFill>
                <a:latin typeface="Arial"/>
                <a:ea typeface="Arial"/>
                <a:cs typeface="Arial"/>
                <a:sym typeface="Arial"/>
              </a:rPr>
              <a:t> para leer atentamente el texto y comprenderlo, es decir, es una forma de estudiar. </a:t>
            </a:r>
            <a:endParaRPr b="0" i="0" sz="2200" u="none" cap="none" strike="noStrike">
              <a:solidFill>
                <a:srgbClr val="000000"/>
              </a:solidFill>
              <a:latin typeface="Arial"/>
              <a:ea typeface="Arial"/>
              <a:cs typeface="Arial"/>
              <a:sym typeface="Arial"/>
            </a:endParaRPr>
          </a:p>
          <a:p>
            <a:pPr indent="0" lvl="0" marL="0" marR="0" rtl="0" algn="just">
              <a:lnSpc>
                <a:spcPct val="90000"/>
              </a:lnSpc>
              <a:spcBef>
                <a:spcPts val="0"/>
              </a:spcBef>
              <a:spcAft>
                <a:spcPts val="0"/>
              </a:spcAft>
              <a:buNone/>
            </a:pPr>
            <a:r>
              <a:t/>
            </a:r>
            <a:endParaRPr b="0" i="0" sz="2200" u="none" cap="none" strike="noStrike">
              <a:solidFill>
                <a:srgbClr val="000000"/>
              </a:solidFill>
              <a:latin typeface="Arial"/>
              <a:ea typeface="Arial"/>
              <a:cs typeface="Arial"/>
              <a:sym typeface="Arial"/>
            </a:endParaRPr>
          </a:p>
          <a:p>
            <a:pPr indent="0" lvl="0" marL="0" marR="0" rtl="0" algn="just">
              <a:lnSpc>
                <a:spcPct val="90000"/>
              </a:lnSpc>
              <a:spcBef>
                <a:spcPts val="0"/>
              </a:spcBef>
              <a:spcAft>
                <a:spcPts val="0"/>
              </a:spcAft>
              <a:buNone/>
            </a:pPr>
            <a:r>
              <a:rPr b="0" i="1" lang="es-ES" sz="2300" u="none" cap="none" strike="noStrike">
                <a:solidFill>
                  <a:srgbClr val="3F3F3F"/>
                </a:solidFill>
                <a:latin typeface="Arial"/>
                <a:ea typeface="Arial"/>
                <a:cs typeface="Arial"/>
                <a:sym typeface="Arial"/>
              </a:rPr>
              <a:t>Cada unx deberá ir encontrando su forma de leer que le sea efectiva, según sus posibilidades, recursos, etc.</a:t>
            </a:r>
            <a:endParaRPr b="0" i="0" sz="2300" u="none" cap="none" strike="noStrike">
              <a:solidFill>
                <a:srgbClr val="000000"/>
              </a:solidFill>
              <a:latin typeface="Arial"/>
              <a:ea typeface="Arial"/>
              <a:cs typeface="Arial"/>
              <a:sym typeface="Arial"/>
            </a:endParaRPr>
          </a:p>
          <a:p>
            <a:pPr indent="0" lvl="0" marL="0" marR="0" rtl="0" algn="just">
              <a:lnSpc>
                <a:spcPct val="90000"/>
              </a:lnSpc>
              <a:spcBef>
                <a:spcPts val="0"/>
              </a:spcBef>
              <a:spcAft>
                <a:spcPts val="0"/>
              </a:spcAft>
              <a:buNone/>
            </a:pPr>
            <a:r>
              <a:t/>
            </a:r>
            <a:endParaRPr b="0" i="0" sz="23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g1ea33ce790b_0_3"/>
          <p:cNvSpPr txBox="1"/>
          <p:nvPr/>
        </p:nvSpPr>
        <p:spPr>
          <a:xfrm>
            <a:off x="0" y="0"/>
            <a:ext cx="10829400" cy="13530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1200"/>
              </a:spcBef>
              <a:spcAft>
                <a:spcPts val="1200"/>
              </a:spcAft>
              <a:buNone/>
            </a:pPr>
            <a:r>
              <a:rPr lang="es-ES" sz="2300">
                <a:solidFill>
                  <a:schemeClr val="dk1"/>
                </a:solidFill>
                <a:latin typeface="Times New Roman"/>
                <a:ea typeface="Times New Roman"/>
                <a:cs typeface="Times New Roman"/>
                <a:sym typeface="Times New Roman"/>
              </a:rPr>
              <a:t>Preparar y rendir un examen en nuestra facultad son prácticas indefectiblemente asociadas a la configuración del</a:t>
            </a:r>
            <a:r>
              <a:rPr b="1" lang="es-ES" sz="2300">
                <a:solidFill>
                  <a:schemeClr val="dk1"/>
                </a:solidFill>
                <a:latin typeface="Times New Roman"/>
                <a:ea typeface="Times New Roman"/>
                <a:cs typeface="Times New Roman"/>
                <a:sym typeface="Times New Roman"/>
              </a:rPr>
              <a:t> oficio estudiantil</a:t>
            </a:r>
            <a:r>
              <a:rPr lang="es-ES" sz="2300">
                <a:solidFill>
                  <a:schemeClr val="dk1"/>
                </a:solidFill>
                <a:latin typeface="Times New Roman"/>
                <a:ea typeface="Times New Roman"/>
                <a:cs typeface="Times New Roman"/>
                <a:sym typeface="Times New Roman"/>
              </a:rPr>
              <a:t> y, por tanto, exigen reflexionar y aprender cuestiones “complejamente simples”: </a:t>
            </a:r>
            <a:endParaRPr sz="2300">
              <a:solidFill>
                <a:schemeClr val="dk1"/>
              </a:solidFill>
              <a:latin typeface="Times New Roman"/>
              <a:ea typeface="Times New Roman"/>
              <a:cs typeface="Times New Roman"/>
              <a:sym typeface="Times New Roman"/>
            </a:endParaRPr>
          </a:p>
        </p:txBody>
      </p:sp>
      <p:sp>
        <p:nvSpPr>
          <p:cNvPr id="387" name="Google Shape;387;g1ea33ce790b_0_3"/>
          <p:cNvSpPr txBox="1"/>
          <p:nvPr/>
        </p:nvSpPr>
        <p:spPr>
          <a:xfrm>
            <a:off x="921325" y="1749925"/>
            <a:ext cx="10829400" cy="4032900"/>
          </a:xfrm>
          <a:prstGeom prst="rect">
            <a:avLst/>
          </a:prstGeom>
          <a:noFill/>
          <a:ln>
            <a:noFill/>
          </a:ln>
        </p:spPr>
        <p:txBody>
          <a:bodyPr anchorCtr="0" anchor="t" bIns="91425" lIns="91425" spcFirstLastPara="1" rIns="91425" wrap="square" tIns="91425">
            <a:spAutoFit/>
          </a:bodyPr>
          <a:lstStyle/>
          <a:p>
            <a:pPr indent="-355600" lvl="0" marL="457200" rtl="0" algn="just">
              <a:lnSpc>
                <a:spcPct val="115000"/>
              </a:lnSpc>
              <a:spcBef>
                <a:spcPts val="1200"/>
              </a:spcBef>
              <a:spcAft>
                <a:spcPts val="0"/>
              </a:spcAft>
              <a:buClr>
                <a:schemeClr val="dk1"/>
              </a:buClr>
              <a:buSzPts val="2000"/>
              <a:buFont typeface="Times New Roman"/>
              <a:buAutoNum type="alphaLcParenR"/>
            </a:pPr>
            <a:r>
              <a:rPr lang="es-ES" sz="2000">
                <a:solidFill>
                  <a:schemeClr val="dk1"/>
                </a:solidFill>
                <a:latin typeface="Times New Roman"/>
                <a:ea typeface="Times New Roman"/>
                <a:cs typeface="Times New Roman"/>
                <a:sym typeface="Times New Roman"/>
              </a:rPr>
              <a:t>¿cuáles son los </a:t>
            </a:r>
            <a:r>
              <a:rPr b="1" lang="es-ES" sz="2000">
                <a:solidFill>
                  <a:schemeClr val="dk1"/>
                </a:solidFill>
                <a:latin typeface="Times New Roman"/>
                <a:ea typeface="Times New Roman"/>
                <a:cs typeface="Times New Roman"/>
                <a:sym typeface="Times New Roman"/>
              </a:rPr>
              <a:t>temas </a:t>
            </a:r>
            <a:r>
              <a:rPr lang="es-ES" sz="2000">
                <a:solidFill>
                  <a:schemeClr val="dk1"/>
                </a:solidFill>
                <a:latin typeface="Times New Roman"/>
                <a:ea typeface="Times New Roman"/>
                <a:cs typeface="Times New Roman"/>
                <a:sym typeface="Times New Roman"/>
              </a:rPr>
              <a:t>y conceptos que una cátedra ofrece conocer en un determinado tramo del programa (y de la cursada)?, ¿a través de qué texto propone estudiarlos?, ¿con qué </a:t>
            </a:r>
            <a:r>
              <a:rPr b="1" lang="es-ES" sz="2000">
                <a:solidFill>
                  <a:schemeClr val="dk1"/>
                </a:solidFill>
                <a:latin typeface="Times New Roman"/>
                <a:ea typeface="Times New Roman"/>
                <a:cs typeface="Times New Roman"/>
                <a:sym typeface="Times New Roman"/>
              </a:rPr>
              <a:t>propósito </a:t>
            </a:r>
            <a:r>
              <a:rPr lang="es-ES" sz="2000">
                <a:solidFill>
                  <a:schemeClr val="dk1"/>
                </a:solidFill>
                <a:latin typeface="Times New Roman"/>
                <a:ea typeface="Times New Roman"/>
                <a:cs typeface="Times New Roman"/>
                <a:sym typeface="Times New Roman"/>
              </a:rPr>
              <a:t>dan a leer esos textos antes, durante y después de una clase?</a:t>
            </a:r>
            <a:endParaRPr sz="2000">
              <a:solidFill>
                <a:schemeClr val="dk1"/>
              </a:solidFill>
              <a:latin typeface="Times New Roman"/>
              <a:ea typeface="Times New Roman"/>
              <a:cs typeface="Times New Roman"/>
              <a:sym typeface="Times New Roman"/>
            </a:endParaRPr>
          </a:p>
          <a:p>
            <a:pPr indent="-355600" lvl="0" marL="457200" rtl="0" algn="just">
              <a:lnSpc>
                <a:spcPct val="115000"/>
              </a:lnSpc>
              <a:spcBef>
                <a:spcPts val="0"/>
              </a:spcBef>
              <a:spcAft>
                <a:spcPts val="0"/>
              </a:spcAft>
              <a:buClr>
                <a:schemeClr val="dk1"/>
              </a:buClr>
              <a:buSzPts val="2000"/>
              <a:buFont typeface="Times New Roman"/>
              <a:buAutoNum type="alphaLcParenR"/>
            </a:pPr>
            <a:r>
              <a:rPr lang="es-ES" sz="2000">
                <a:solidFill>
                  <a:schemeClr val="dk1"/>
                </a:solidFill>
                <a:latin typeface="Times New Roman"/>
                <a:ea typeface="Times New Roman"/>
                <a:cs typeface="Times New Roman"/>
                <a:sym typeface="Times New Roman"/>
              </a:rPr>
              <a:t>¿en qué </a:t>
            </a:r>
            <a:r>
              <a:rPr b="1" lang="es-ES" sz="2000">
                <a:solidFill>
                  <a:schemeClr val="dk1"/>
                </a:solidFill>
                <a:latin typeface="Times New Roman"/>
                <a:ea typeface="Times New Roman"/>
                <a:cs typeface="Times New Roman"/>
                <a:sym typeface="Times New Roman"/>
              </a:rPr>
              <a:t>tiempos </a:t>
            </a:r>
            <a:r>
              <a:rPr lang="es-ES" sz="2000">
                <a:solidFill>
                  <a:schemeClr val="dk1"/>
                </a:solidFill>
                <a:latin typeface="Times New Roman"/>
                <a:ea typeface="Times New Roman"/>
                <a:cs typeface="Times New Roman"/>
                <a:sym typeface="Times New Roman"/>
              </a:rPr>
              <a:t>prevé la cátedra dar esas discusiones o explicar esos conceptos?, ¿a través de qué </a:t>
            </a:r>
            <a:r>
              <a:rPr b="1" lang="es-ES" sz="2000">
                <a:solidFill>
                  <a:schemeClr val="dk1"/>
                </a:solidFill>
                <a:latin typeface="Times New Roman"/>
                <a:ea typeface="Times New Roman"/>
                <a:cs typeface="Times New Roman"/>
                <a:sym typeface="Times New Roman"/>
              </a:rPr>
              <a:t>actividades </a:t>
            </a:r>
            <a:r>
              <a:rPr lang="es-ES" sz="2000">
                <a:solidFill>
                  <a:schemeClr val="dk1"/>
                </a:solidFill>
                <a:latin typeface="Times New Roman"/>
                <a:ea typeface="Times New Roman"/>
                <a:cs typeface="Times New Roman"/>
                <a:sym typeface="Times New Roman"/>
              </a:rPr>
              <a:t>propone hacerlo (exposiciones orales “magistrales” a cargo del o la titular, escritura de trabajos breves transitados en el marco de los prácticos, resolución de ejercitaciones, lectura y comentario de textos)?</a:t>
            </a:r>
            <a:endParaRPr sz="2000">
              <a:solidFill>
                <a:schemeClr val="dk1"/>
              </a:solidFill>
              <a:latin typeface="Times New Roman"/>
              <a:ea typeface="Times New Roman"/>
              <a:cs typeface="Times New Roman"/>
              <a:sym typeface="Times New Roman"/>
            </a:endParaRPr>
          </a:p>
          <a:p>
            <a:pPr indent="-355600" lvl="0" marL="457200" rtl="0" algn="just">
              <a:lnSpc>
                <a:spcPct val="115000"/>
              </a:lnSpc>
              <a:spcBef>
                <a:spcPts val="0"/>
              </a:spcBef>
              <a:spcAft>
                <a:spcPts val="0"/>
              </a:spcAft>
              <a:buClr>
                <a:schemeClr val="dk1"/>
              </a:buClr>
              <a:buSzPts val="2000"/>
              <a:buFont typeface="Times New Roman"/>
              <a:buAutoNum type="alphaLcParenR"/>
            </a:pPr>
            <a:r>
              <a:rPr lang="es-ES" sz="2000">
                <a:solidFill>
                  <a:schemeClr val="dk1"/>
                </a:solidFill>
                <a:latin typeface="Times New Roman"/>
                <a:ea typeface="Times New Roman"/>
                <a:cs typeface="Times New Roman"/>
                <a:sym typeface="Times New Roman"/>
              </a:rPr>
              <a:t>¿con quién o quiénes </a:t>
            </a:r>
            <a:r>
              <a:rPr b="1" lang="es-ES" sz="2000">
                <a:solidFill>
                  <a:schemeClr val="dk1"/>
                </a:solidFill>
                <a:latin typeface="Times New Roman"/>
                <a:ea typeface="Times New Roman"/>
                <a:cs typeface="Times New Roman"/>
                <a:sym typeface="Times New Roman"/>
              </a:rPr>
              <a:t>dialogamos </a:t>
            </a:r>
            <a:r>
              <a:rPr lang="es-ES" sz="2000">
                <a:solidFill>
                  <a:schemeClr val="dk1"/>
                </a:solidFill>
                <a:latin typeface="Times New Roman"/>
                <a:ea typeface="Times New Roman"/>
                <a:cs typeface="Times New Roman"/>
                <a:sym typeface="Times New Roman"/>
              </a:rPr>
              <a:t>mientras preparamos un parcial?, ¿de cuántos </a:t>
            </a:r>
            <a:r>
              <a:rPr b="1" lang="es-ES" sz="2000">
                <a:solidFill>
                  <a:schemeClr val="dk1"/>
                </a:solidFill>
                <a:latin typeface="Times New Roman"/>
                <a:ea typeface="Times New Roman"/>
                <a:cs typeface="Times New Roman"/>
                <a:sym typeface="Times New Roman"/>
              </a:rPr>
              <a:t>días </a:t>
            </a:r>
            <a:r>
              <a:rPr lang="es-ES" sz="2000">
                <a:solidFill>
                  <a:schemeClr val="dk1"/>
                </a:solidFill>
                <a:latin typeface="Times New Roman"/>
                <a:ea typeface="Times New Roman"/>
                <a:cs typeface="Times New Roman"/>
                <a:sym typeface="Times New Roman"/>
              </a:rPr>
              <a:t>(o momentos y horas de esos días) disponemos para leer los textos propuestos?, ¿a quién o quiénes me </a:t>
            </a:r>
            <a:r>
              <a:rPr b="1" lang="es-ES" sz="2000">
                <a:solidFill>
                  <a:schemeClr val="dk1"/>
                </a:solidFill>
                <a:latin typeface="Times New Roman"/>
                <a:ea typeface="Times New Roman"/>
                <a:cs typeface="Times New Roman"/>
                <a:sym typeface="Times New Roman"/>
              </a:rPr>
              <a:t>dirijo </a:t>
            </a:r>
            <a:r>
              <a:rPr lang="es-ES" sz="2000">
                <a:solidFill>
                  <a:schemeClr val="dk1"/>
                </a:solidFill>
                <a:latin typeface="Times New Roman"/>
                <a:ea typeface="Times New Roman"/>
                <a:cs typeface="Times New Roman"/>
                <a:sym typeface="Times New Roman"/>
              </a:rPr>
              <a:t>en el momento mismo del examen?, ¿qué </a:t>
            </a:r>
            <a:r>
              <a:rPr b="1" lang="es-ES" sz="2000">
                <a:solidFill>
                  <a:schemeClr val="dk1"/>
                </a:solidFill>
                <a:latin typeface="Times New Roman"/>
                <a:ea typeface="Times New Roman"/>
                <a:cs typeface="Times New Roman"/>
                <a:sym typeface="Times New Roman"/>
              </a:rPr>
              <a:t>reglas </a:t>
            </a:r>
            <a:r>
              <a:rPr lang="es-ES" sz="2000">
                <a:solidFill>
                  <a:schemeClr val="dk1"/>
                </a:solidFill>
                <a:latin typeface="Times New Roman"/>
                <a:ea typeface="Times New Roman"/>
                <a:cs typeface="Times New Roman"/>
                <a:sym typeface="Times New Roman"/>
              </a:rPr>
              <a:t>o convenciones propone la cátedra para llevar adelante ese parcial y, desde él, producir conocimiento?</a:t>
            </a: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g1ea33ce790b_0_100"/>
          <p:cNvSpPr txBox="1"/>
          <p:nvPr/>
        </p:nvSpPr>
        <p:spPr>
          <a:xfrm>
            <a:off x="768925" y="270150"/>
            <a:ext cx="9727800" cy="69558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1200"/>
              </a:spcBef>
              <a:spcAft>
                <a:spcPts val="0"/>
              </a:spcAft>
              <a:buNone/>
            </a:pPr>
            <a:r>
              <a:rPr lang="es-ES" sz="1800">
                <a:solidFill>
                  <a:schemeClr val="dk1"/>
                </a:solidFill>
                <a:latin typeface="Times New Roman"/>
                <a:ea typeface="Times New Roman"/>
                <a:cs typeface="Times New Roman"/>
                <a:sym typeface="Times New Roman"/>
              </a:rPr>
              <a:t>¿Siempre supimos preparar un examen escrito en la Facultad? ¿Llegamos a la Facultad sabiendo organizar material de estudio, tiempo, (sensaciones)? ¿Empezamos las primeras materias sabiendo resolver un examen escrito? ¿Existe una única forma de resolución?: Nos proponemos </a:t>
            </a:r>
            <a:r>
              <a:rPr b="1" lang="es-ES" sz="1800">
                <a:solidFill>
                  <a:schemeClr val="dk1"/>
                </a:solidFill>
                <a:latin typeface="Times New Roman"/>
                <a:ea typeface="Times New Roman"/>
                <a:cs typeface="Times New Roman"/>
                <a:sym typeface="Times New Roman"/>
              </a:rPr>
              <a:t>desnaturalizar </a:t>
            </a:r>
            <a:r>
              <a:rPr b="1" i="1" lang="es-ES" sz="1800">
                <a:solidFill>
                  <a:schemeClr val="dk1"/>
                </a:solidFill>
                <a:latin typeface="Times New Roman"/>
                <a:ea typeface="Times New Roman"/>
                <a:cs typeface="Times New Roman"/>
                <a:sym typeface="Times New Roman"/>
              </a:rPr>
              <a:t>el cómo</a:t>
            </a:r>
            <a:r>
              <a:rPr b="1" lang="es-ES" sz="1800">
                <a:solidFill>
                  <a:schemeClr val="dk1"/>
                </a:solidFill>
                <a:latin typeface="Times New Roman"/>
                <a:ea typeface="Times New Roman"/>
                <a:cs typeface="Times New Roman"/>
                <a:sym typeface="Times New Roman"/>
              </a:rPr>
              <a:t> </a:t>
            </a:r>
            <a:r>
              <a:rPr lang="es-ES" sz="1800">
                <a:solidFill>
                  <a:schemeClr val="dk1"/>
                </a:solidFill>
                <a:latin typeface="Times New Roman"/>
                <a:ea typeface="Times New Roman"/>
                <a:cs typeface="Times New Roman"/>
                <a:sym typeface="Times New Roman"/>
              </a:rPr>
              <a:t>se llega a rendir un examen escrito en la Facultad.</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lang="es-ES" sz="1800">
                <a:solidFill>
                  <a:schemeClr val="dk1"/>
                </a:solidFill>
                <a:latin typeface="Times New Roman"/>
                <a:ea typeface="Times New Roman"/>
                <a:cs typeface="Times New Roman"/>
                <a:sym typeface="Times New Roman"/>
              </a:rPr>
              <a:t>* Si nos animamos a pensar la escena del examen parcial (su antes y su durante) como </a:t>
            </a:r>
            <a:r>
              <a:rPr b="1" lang="es-ES" sz="1800">
                <a:solidFill>
                  <a:schemeClr val="dk1"/>
                </a:solidFill>
                <a:latin typeface="Times New Roman"/>
                <a:ea typeface="Times New Roman"/>
                <a:cs typeface="Times New Roman"/>
                <a:sym typeface="Times New Roman"/>
              </a:rPr>
              <a:t>un artificio,</a:t>
            </a:r>
            <a:r>
              <a:rPr lang="es-ES" sz="1800">
                <a:solidFill>
                  <a:schemeClr val="dk1"/>
                </a:solidFill>
                <a:latin typeface="Times New Roman"/>
                <a:ea typeface="Times New Roman"/>
                <a:cs typeface="Times New Roman"/>
                <a:sym typeface="Times New Roman"/>
              </a:rPr>
              <a:t> ¿qué imaginarios naturalizados en relación a ese “antes y durante” podemos dejar caer?  </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lang="es-ES" sz="1800">
                <a:solidFill>
                  <a:schemeClr val="dk1"/>
                </a:solidFill>
                <a:latin typeface="Times New Roman"/>
                <a:ea typeface="Times New Roman"/>
                <a:cs typeface="Times New Roman"/>
                <a:sym typeface="Times New Roman"/>
              </a:rPr>
              <a:t>* Si pensamos el “hacer” en la carrera apartando momentáneamente la noción de rendimiento académico, ¿cuáles pueden ser esas otras dimensiones que hacen a la construcción de un</a:t>
            </a:r>
            <a:r>
              <a:rPr b="1" lang="es-ES" sz="1800">
                <a:solidFill>
                  <a:schemeClr val="dk1"/>
                </a:solidFill>
                <a:latin typeface="Times New Roman"/>
                <a:ea typeface="Times New Roman"/>
                <a:cs typeface="Times New Roman"/>
                <a:sym typeface="Times New Roman"/>
              </a:rPr>
              <a:t> oficio de estudiante</a:t>
            </a:r>
            <a:r>
              <a:rPr lang="es-ES" sz="1800">
                <a:solidFill>
                  <a:schemeClr val="dk1"/>
                </a:solidFill>
                <a:latin typeface="Times New Roman"/>
                <a:ea typeface="Times New Roman"/>
                <a:cs typeface="Times New Roman"/>
                <a:sym typeface="Times New Roman"/>
              </a:rPr>
              <a:t>? </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lang="es-ES" sz="1800">
                <a:solidFill>
                  <a:schemeClr val="dk1"/>
                </a:solidFill>
                <a:latin typeface="Times New Roman"/>
                <a:ea typeface="Times New Roman"/>
                <a:cs typeface="Times New Roman"/>
                <a:sym typeface="Times New Roman"/>
              </a:rPr>
              <a:t>&gt; El lazo institucional: espacios donde se puede ejercer ese oficio, como la Biblioteca.</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lang="es-ES" sz="1800">
                <a:solidFill>
                  <a:schemeClr val="dk1"/>
                </a:solidFill>
                <a:latin typeface="Times New Roman"/>
                <a:ea typeface="Times New Roman"/>
                <a:cs typeface="Times New Roman"/>
                <a:sym typeface="Times New Roman"/>
              </a:rPr>
              <a:t>&gt; La sociabilidad: </a:t>
            </a:r>
            <a:r>
              <a:rPr b="1" lang="es-ES" sz="1800">
                <a:solidFill>
                  <a:schemeClr val="dk1"/>
                </a:solidFill>
                <a:latin typeface="Times New Roman"/>
                <a:ea typeface="Times New Roman"/>
                <a:cs typeface="Times New Roman"/>
                <a:sym typeface="Times New Roman"/>
              </a:rPr>
              <a:t>contagia entusiasmo</a:t>
            </a:r>
            <a:r>
              <a:rPr lang="es-ES" sz="1800">
                <a:solidFill>
                  <a:schemeClr val="dk1"/>
                </a:solidFill>
                <a:latin typeface="Times New Roman"/>
                <a:ea typeface="Times New Roman"/>
                <a:cs typeface="Times New Roman"/>
                <a:sym typeface="Times New Roman"/>
              </a:rPr>
              <a:t>: un desafío grande en el “oficio de estudiante” consiste en separar el trabajo y el estudio de la</a:t>
            </a:r>
            <a:r>
              <a:rPr b="1" lang="es-ES" sz="1800">
                <a:solidFill>
                  <a:schemeClr val="dk1"/>
                </a:solidFill>
                <a:latin typeface="Times New Roman"/>
                <a:ea typeface="Times New Roman"/>
                <a:cs typeface="Times New Roman"/>
                <a:sym typeface="Times New Roman"/>
              </a:rPr>
              <a:t> idea de “carga” y “tedio</a:t>
            </a:r>
            <a:r>
              <a:rPr lang="es-ES" sz="1800">
                <a:solidFill>
                  <a:schemeClr val="dk1"/>
                </a:solidFill>
                <a:latin typeface="Times New Roman"/>
                <a:ea typeface="Times New Roman"/>
                <a:cs typeface="Times New Roman"/>
                <a:sym typeface="Times New Roman"/>
              </a:rPr>
              <a:t>”. Si leo con antelación, si me anticipo y organizo la escena de examen, si me doy estrategias previas a esa escena, seguramente podré disfrutar del estudio. </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lang="es-ES" sz="1800">
                <a:solidFill>
                  <a:schemeClr val="dk1"/>
                </a:solidFill>
                <a:latin typeface="Times New Roman"/>
                <a:ea typeface="Times New Roman"/>
                <a:cs typeface="Times New Roman"/>
                <a:sym typeface="Times New Roman"/>
              </a:rPr>
              <a:t>la</a:t>
            </a:r>
            <a:r>
              <a:rPr b="1" lang="es-ES" sz="1800">
                <a:solidFill>
                  <a:schemeClr val="dk1"/>
                </a:solidFill>
                <a:latin typeface="Times New Roman"/>
                <a:ea typeface="Times New Roman"/>
                <a:cs typeface="Times New Roman"/>
                <a:sym typeface="Times New Roman"/>
              </a:rPr>
              <a:t> instancia de estudio grupal</a:t>
            </a:r>
            <a:r>
              <a:rPr lang="es-ES" sz="1800">
                <a:solidFill>
                  <a:schemeClr val="dk1"/>
                </a:solidFill>
                <a:latin typeface="Times New Roman"/>
                <a:ea typeface="Times New Roman"/>
                <a:cs typeface="Times New Roman"/>
                <a:sym typeface="Times New Roman"/>
              </a:rPr>
              <a:t> como momento enriquecedor donde el intercambio permite identificar dificultades, vacíos, diferencias en las claves interpretativas de las lecturas.</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1200"/>
              </a:spcAft>
              <a:buNone/>
            </a:pPr>
            <a:r>
              <a:t/>
            </a:r>
            <a:endParaRPr sz="1800">
              <a:solidFill>
                <a:schemeClr val="dk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g1ea33ce790b_0_293"/>
          <p:cNvSpPr txBox="1"/>
          <p:nvPr>
            <p:ph type="title"/>
          </p:nvPr>
        </p:nvSpPr>
        <p:spPr>
          <a:xfrm>
            <a:off x="223234" y="107549"/>
            <a:ext cx="10079100" cy="1242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000"/>
              <a:buFont typeface="Calibri"/>
              <a:buNone/>
            </a:pPr>
            <a:r>
              <a:rPr lang="es-ES" sz="3000"/>
              <a:t>Momentos de lectura:</a:t>
            </a:r>
            <a:endParaRPr sz="3000"/>
          </a:p>
        </p:txBody>
      </p:sp>
      <p:graphicFrame>
        <p:nvGraphicFramePr>
          <p:cNvPr id="398" name="Google Shape;398;g1ea33ce790b_0_293"/>
          <p:cNvGraphicFramePr/>
          <p:nvPr/>
        </p:nvGraphicFramePr>
        <p:xfrm>
          <a:off x="515155" y="169684"/>
          <a:ext cx="3000000" cy="3000000"/>
        </p:xfrm>
        <a:graphic>
          <a:graphicData uri="http://schemas.openxmlformats.org/drawingml/2006/table">
            <a:tbl>
              <a:tblPr>
                <a:noFill/>
                <a:tableStyleId>{A76645D5-2F9C-4E17-B8C4-8852923970D0}</a:tableStyleId>
              </a:tblPr>
              <a:tblGrid>
                <a:gridCol w="4391300"/>
                <a:gridCol w="3491525"/>
                <a:gridCol w="3223025"/>
              </a:tblGrid>
              <a:tr h="452900">
                <a:tc>
                  <a:txBody>
                    <a:bodyPr/>
                    <a:lstStyle/>
                    <a:p>
                      <a:pPr indent="0" lvl="0" marL="0" marR="0" rtl="0" algn="ctr">
                        <a:spcBef>
                          <a:spcPts val="0"/>
                        </a:spcBef>
                        <a:spcAft>
                          <a:spcPts val="0"/>
                        </a:spcAft>
                        <a:buClr>
                          <a:schemeClr val="accent6"/>
                        </a:buClr>
                        <a:buSzPts val="1800"/>
                        <a:buFont typeface="Calibri"/>
                        <a:buNone/>
                      </a:pPr>
                      <a:r>
                        <a:rPr b="1" lang="es-ES" sz="1800" u="none" cap="none" strike="noStrike">
                          <a:solidFill>
                            <a:schemeClr val="accent6"/>
                          </a:solidFill>
                        </a:rPr>
                        <a:t>PRELECTURA</a:t>
                      </a:r>
                      <a:endParaRPr b="1" sz="1800" u="none" cap="none" strike="noStrike">
                        <a:solidFill>
                          <a:schemeClr val="accent6"/>
                        </a:solidFill>
                      </a:endParaRPr>
                    </a:p>
                  </a:txBody>
                  <a:tcPr marT="91425" marB="91425" marR="91425" marL="91425"/>
                </a:tc>
                <a:tc>
                  <a:txBody>
                    <a:bodyPr/>
                    <a:lstStyle/>
                    <a:p>
                      <a:pPr indent="0" lvl="0" marL="0" marR="0" rtl="0" algn="ctr">
                        <a:spcBef>
                          <a:spcPts val="0"/>
                        </a:spcBef>
                        <a:spcAft>
                          <a:spcPts val="0"/>
                        </a:spcAft>
                        <a:buClr>
                          <a:schemeClr val="accent6"/>
                        </a:buClr>
                        <a:buSzPts val="1800"/>
                        <a:buFont typeface="Calibri"/>
                        <a:buNone/>
                      </a:pPr>
                      <a:r>
                        <a:rPr b="1" lang="es-ES" sz="1800" u="none" cap="none" strike="noStrike">
                          <a:solidFill>
                            <a:schemeClr val="accent6"/>
                          </a:solidFill>
                        </a:rPr>
                        <a:t>LECTURA</a:t>
                      </a:r>
                      <a:endParaRPr b="1" sz="1800" u="none" cap="none" strike="noStrike">
                        <a:solidFill>
                          <a:schemeClr val="accent6"/>
                        </a:solidFill>
                      </a:endParaRPr>
                    </a:p>
                  </a:txBody>
                  <a:tcPr marT="91425" marB="91425" marR="91425" marL="91425"/>
                </a:tc>
                <a:tc>
                  <a:txBody>
                    <a:bodyPr/>
                    <a:lstStyle/>
                    <a:p>
                      <a:pPr indent="0" lvl="0" marL="0" marR="0" rtl="0" algn="ctr">
                        <a:spcBef>
                          <a:spcPts val="0"/>
                        </a:spcBef>
                        <a:spcAft>
                          <a:spcPts val="0"/>
                        </a:spcAft>
                        <a:buClr>
                          <a:schemeClr val="accent6"/>
                        </a:buClr>
                        <a:buSzPts val="1800"/>
                        <a:buFont typeface="Calibri"/>
                        <a:buNone/>
                      </a:pPr>
                      <a:r>
                        <a:rPr b="1" lang="es-ES" sz="1800" u="none" cap="none" strike="noStrike">
                          <a:solidFill>
                            <a:schemeClr val="accent6"/>
                          </a:solidFill>
                        </a:rPr>
                        <a:t>POSLECTURA</a:t>
                      </a:r>
                      <a:endParaRPr b="1" sz="1800" u="none" cap="none" strike="noStrike">
                        <a:solidFill>
                          <a:schemeClr val="accent6"/>
                        </a:solidFill>
                      </a:endParaRPr>
                    </a:p>
                  </a:txBody>
                  <a:tcPr marT="91425" marB="91425" marR="91425" marL="91425"/>
                </a:tc>
              </a:tr>
              <a:tr h="6126175">
                <a:tc>
                  <a:txBody>
                    <a:bodyPr/>
                    <a:lstStyle/>
                    <a:p>
                      <a:pPr indent="0" lvl="0" marL="0" marR="0" rtl="0" algn="l">
                        <a:lnSpc>
                          <a:spcPct val="150000"/>
                        </a:lnSpc>
                        <a:spcBef>
                          <a:spcPts val="0"/>
                        </a:spcBef>
                        <a:spcAft>
                          <a:spcPts val="0"/>
                        </a:spcAft>
                        <a:buClr>
                          <a:schemeClr val="dk1"/>
                        </a:buClr>
                        <a:buSzPts val="1100"/>
                        <a:buFont typeface="Arial"/>
                        <a:buNone/>
                      </a:pPr>
                      <a:r>
                        <a:rPr b="0" i="0" lang="es-ES" sz="1200" u="none" cap="none" strike="noStrike">
                          <a:solidFill>
                            <a:schemeClr val="dk1"/>
                          </a:solidFill>
                          <a:latin typeface="Calibri"/>
                          <a:ea typeface="Calibri"/>
                          <a:cs typeface="Calibri"/>
                          <a:sym typeface="Calibri"/>
                        </a:rPr>
                        <a:t>La Pre-lectura o lectura exploratoria consiste en hacer una primera lectura rápida para enterarnos de qué se trata. En este primer paso conseguiremos:</a:t>
                      </a:r>
                      <a:br>
                        <a:rPr lang="es-ES" sz="1200" u="none" cap="none" strike="noStrike">
                          <a:latin typeface="Calibri"/>
                          <a:ea typeface="Calibri"/>
                          <a:cs typeface="Calibri"/>
                          <a:sym typeface="Calibri"/>
                        </a:rPr>
                      </a:br>
                      <a:r>
                        <a:rPr b="0" i="0" lang="es-ES" sz="1200" u="none" cap="none" strike="noStrike">
                          <a:solidFill>
                            <a:schemeClr val="dk1"/>
                          </a:solidFill>
                          <a:latin typeface="Calibri"/>
                          <a:ea typeface="Calibri"/>
                          <a:cs typeface="Calibri"/>
                          <a:sym typeface="Calibri"/>
                        </a:rPr>
                        <a:t>· Un conocimiento rápido de del tema.</a:t>
                      </a:r>
                      <a:br>
                        <a:rPr lang="es-ES" sz="1200" u="none" cap="none" strike="noStrike">
                          <a:latin typeface="Calibri"/>
                          <a:ea typeface="Calibri"/>
                          <a:cs typeface="Calibri"/>
                          <a:sym typeface="Calibri"/>
                        </a:rPr>
                      </a:br>
                      <a:r>
                        <a:rPr b="0" i="0" lang="es-ES" sz="1200" u="none" cap="none" strike="noStrike">
                          <a:solidFill>
                            <a:schemeClr val="dk1"/>
                          </a:solidFill>
                          <a:latin typeface="Calibri"/>
                          <a:ea typeface="Calibri"/>
                          <a:cs typeface="Calibri"/>
                          <a:sym typeface="Calibri"/>
                        </a:rPr>
                        <a:t>· Formar el esquema general del texto donde insertaremos los datos más concretos obtenidos en la segunda lectura.</a:t>
                      </a:r>
                      <a:br>
                        <a:rPr lang="es-ES" sz="1200" u="none" cap="none" strike="noStrike">
                          <a:latin typeface="Calibri"/>
                          <a:ea typeface="Calibri"/>
                          <a:cs typeface="Calibri"/>
                          <a:sym typeface="Calibri"/>
                        </a:rPr>
                      </a:br>
                      <a:r>
                        <a:rPr b="0" i="0" lang="es-ES" sz="1200" u="none" cap="none" strike="noStrike">
                          <a:solidFill>
                            <a:schemeClr val="dk1"/>
                          </a:solidFill>
                          <a:latin typeface="Calibri"/>
                          <a:ea typeface="Calibri"/>
                          <a:cs typeface="Calibri"/>
                          <a:sym typeface="Calibri"/>
                        </a:rPr>
                        <a:t>-</a:t>
                      </a:r>
                      <a:r>
                        <a:rPr b="1" lang="es-ES" sz="1200" u="none" cap="none" strike="noStrike">
                          <a:latin typeface="Calibri"/>
                          <a:ea typeface="Calibri"/>
                          <a:cs typeface="Calibri"/>
                          <a:sym typeface="Calibri"/>
                        </a:rPr>
                        <a:t>Contextualizar el texto: </a:t>
                      </a:r>
                      <a:r>
                        <a:rPr lang="es-ES" sz="1200" u="none" cap="none" strike="noStrike">
                          <a:latin typeface="Calibri"/>
                          <a:ea typeface="Calibri"/>
                          <a:cs typeface="Calibri"/>
                          <a:sym typeface="Calibri"/>
                        </a:rPr>
                        <a:t>¿Para qué leemos el texto? ¿Por qué lo leemos? ¿En qué unidad está? ¿Con qué temas se vincula? ¿Cuál es la idea general de esa unidad? Ubicarlo en el </a:t>
                      </a:r>
                      <a:r>
                        <a:rPr b="1" lang="es-ES" sz="1200" u="none" cap="none" strike="noStrike">
                          <a:latin typeface="Calibri"/>
                          <a:ea typeface="Calibri"/>
                          <a:cs typeface="Calibri"/>
                          <a:sym typeface="Calibri"/>
                        </a:rPr>
                        <a:t>programa</a:t>
                      </a:r>
                      <a:r>
                        <a:rPr lang="es-ES" sz="1200" u="none" cap="none" strike="noStrike">
                          <a:latin typeface="Calibri"/>
                          <a:ea typeface="Calibri"/>
                          <a:cs typeface="Calibri"/>
                          <a:sym typeface="Calibri"/>
                        </a:rPr>
                        <a:t> de la materia, con los </a:t>
                      </a:r>
                      <a:r>
                        <a:rPr b="1" lang="es-ES" sz="1200" u="none" cap="none" strike="noStrike">
                          <a:latin typeface="Calibri"/>
                          <a:ea typeface="Calibri"/>
                          <a:cs typeface="Calibri"/>
                          <a:sym typeface="Calibri"/>
                        </a:rPr>
                        <a:t>apuntes</a:t>
                      </a:r>
                      <a:r>
                        <a:rPr lang="es-ES" sz="1200" u="none" cap="none" strike="noStrike">
                          <a:latin typeface="Calibri"/>
                          <a:ea typeface="Calibri"/>
                          <a:cs typeface="Calibri"/>
                          <a:sym typeface="Calibri"/>
                        </a:rPr>
                        <a:t> de la clase, buscando al autorx, al libro, de qué año es el texto, pensando un poco qué estaba pasando cuando se escribió este texto, poniéndolo en relación con otras lecturas de la misma unidad. - </a:t>
                      </a:r>
                      <a:r>
                        <a:rPr b="1" lang="es-ES" sz="1200" u="none" cap="none" strike="noStrike">
                          <a:latin typeface="Calibri"/>
                          <a:ea typeface="Calibri"/>
                          <a:cs typeface="Calibri"/>
                          <a:sym typeface="Calibri"/>
                        </a:rPr>
                        <a:t>Ordenar las lecturas por unidad y dentro de cada unidad </a:t>
                      </a:r>
                      <a:r>
                        <a:rPr lang="es-ES" sz="1200" u="none" cap="none" strike="noStrike">
                          <a:latin typeface="Calibri"/>
                          <a:ea typeface="Calibri"/>
                          <a:cs typeface="Calibri"/>
                          <a:sym typeface="Calibri"/>
                        </a:rPr>
                        <a:t>(no siempre el orden de la bibliografía es el que más me conviene para organizar mi lectura).</a:t>
                      </a:r>
                      <a:endParaRPr sz="1200" u="none" cap="none" strike="noStrike">
                        <a:latin typeface="Calibri"/>
                        <a:ea typeface="Calibri"/>
                        <a:cs typeface="Calibri"/>
                        <a:sym typeface="Calibri"/>
                      </a:endParaRPr>
                    </a:p>
                    <a:p>
                      <a:pPr indent="0" lvl="0" marL="0" marR="0" rtl="0" algn="just">
                        <a:lnSpc>
                          <a:spcPct val="150000"/>
                        </a:lnSpc>
                        <a:spcBef>
                          <a:spcPts val="0"/>
                        </a:spcBef>
                        <a:spcAft>
                          <a:spcPts val="0"/>
                        </a:spcAft>
                        <a:buClr>
                          <a:schemeClr val="dk1"/>
                        </a:buClr>
                        <a:buSzPts val="1100"/>
                        <a:buFont typeface="Arial"/>
                        <a:buNone/>
                      </a:pPr>
                      <a:r>
                        <a:rPr lang="es-ES" sz="1200" u="none" cap="none" strike="noStrike">
                          <a:latin typeface="Calibri"/>
                          <a:ea typeface="Calibri"/>
                          <a:cs typeface="Calibri"/>
                          <a:sym typeface="Calibri"/>
                        </a:rPr>
                        <a:t>- Asegurarnos de tener el material necesario, </a:t>
                      </a:r>
                      <a:r>
                        <a:rPr b="1" lang="es-ES" sz="1200" u="none" cap="none" strike="noStrike">
                          <a:latin typeface="Calibri"/>
                          <a:ea typeface="Calibri"/>
                          <a:cs typeface="Calibri"/>
                          <a:sym typeface="Calibri"/>
                        </a:rPr>
                        <a:t>verificar qué es obligatorio y qué es complementario, tener nuestros apuntes a man</a:t>
                      </a:r>
                      <a:r>
                        <a:rPr lang="es-ES" sz="1200" u="none" cap="none" strike="noStrike">
                          <a:latin typeface="Calibri"/>
                          <a:ea typeface="Calibri"/>
                          <a:cs typeface="Calibri"/>
                          <a:sym typeface="Calibri"/>
                        </a:rPr>
                        <a:t>o. Jerarquizar.</a:t>
                      </a:r>
                      <a:endParaRPr/>
                    </a:p>
                    <a:p>
                      <a:pPr indent="0" lvl="0" marL="0" marR="0" rtl="0" algn="just">
                        <a:lnSpc>
                          <a:spcPct val="150000"/>
                        </a:lnSpc>
                        <a:spcBef>
                          <a:spcPts val="0"/>
                        </a:spcBef>
                        <a:spcAft>
                          <a:spcPts val="0"/>
                        </a:spcAft>
                        <a:buClr>
                          <a:schemeClr val="dk1"/>
                        </a:buClr>
                        <a:buSzPts val="1100"/>
                        <a:buFont typeface="Arial"/>
                        <a:buNone/>
                      </a:pPr>
                      <a:r>
                        <a:rPr lang="es-ES" sz="1200" u="none" cap="none" strike="noStrike">
                          <a:latin typeface="Calibri"/>
                          <a:ea typeface="Calibri"/>
                          <a:cs typeface="Calibri"/>
                          <a:sym typeface="Calibri"/>
                        </a:rPr>
                        <a:t>-Generar un ambiente de lectura que nos resulte cómodo y nos permita concentrarnos.</a:t>
                      </a:r>
                      <a:endParaRPr/>
                    </a:p>
                    <a:p>
                      <a:pPr indent="0" lvl="0" marL="0" marR="0" rtl="0" algn="just">
                        <a:lnSpc>
                          <a:spcPct val="150000"/>
                        </a:lnSpc>
                        <a:spcBef>
                          <a:spcPts val="0"/>
                        </a:spcBef>
                        <a:spcAft>
                          <a:spcPts val="0"/>
                        </a:spcAft>
                        <a:buClr>
                          <a:schemeClr val="dk1"/>
                        </a:buClr>
                        <a:buSzPts val="1100"/>
                        <a:buFont typeface="Arial"/>
                        <a:buNone/>
                      </a:pPr>
                      <a:r>
                        <a:t/>
                      </a:r>
                      <a:endParaRPr sz="1200" u="none" cap="none" strike="noStrike"/>
                    </a:p>
                    <a:p>
                      <a:pPr indent="0" lvl="0" marL="0" marR="0" rtl="0" algn="l">
                        <a:lnSpc>
                          <a:spcPct val="150000"/>
                        </a:lnSpc>
                        <a:spcBef>
                          <a:spcPts val="0"/>
                        </a:spcBef>
                        <a:spcAft>
                          <a:spcPts val="0"/>
                        </a:spcAft>
                        <a:buClr>
                          <a:schemeClr val="dk1"/>
                        </a:buClr>
                        <a:buSzPts val="1100"/>
                        <a:buFont typeface="Arial"/>
                        <a:buNone/>
                      </a:pPr>
                      <a:r>
                        <a:t/>
                      </a:r>
                      <a:endParaRPr sz="1200" u="none" cap="none" strike="noStrike">
                        <a:latin typeface="Arial"/>
                        <a:ea typeface="Arial"/>
                        <a:cs typeface="Arial"/>
                        <a:sym typeface="Arial"/>
                      </a:endParaRPr>
                    </a:p>
                  </a:txBody>
                  <a:tcPr marT="91425" marB="91425" marR="91425" marL="91425"/>
                </a:tc>
                <a:tc>
                  <a:txBody>
                    <a:bodyPr/>
                    <a:lstStyle/>
                    <a:p>
                      <a:pPr indent="0" lvl="0" marL="0" marR="0" rtl="0" algn="just">
                        <a:lnSpc>
                          <a:spcPct val="150000"/>
                        </a:lnSpc>
                        <a:spcBef>
                          <a:spcPts val="0"/>
                        </a:spcBef>
                        <a:spcAft>
                          <a:spcPts val="0"/>
                        </a:spcAft>
                        <a:buClr>
                          <a:schemeClr val="dk1"/>
                        </a:buClr>
                        <a:buSzPts val="1100"/>
                        <a:buFont typeface="Arial"/>
                        <a:buNone/>
                      </a:pPr>
                      <a:r>
                        <a:rPr lang="es-ES" sz="1200" u="none" cap="none" strike="noStrike">
                          <a:latin typeface="Calibri"/>
                          <a:ea typeface="Calibri"/>
                          <a:cs typeface="Calibri"/>
                          <a:sym typeface="Calibri"/>
                        </a:rPr>
                        <a:t>Seleccionamos y jerarquizamos el contenido que leemos; no vamos a poder “retener” todo. Esto está vinculado con nuestro próposito de lectura y la contextualización del texto.</a:t>
                      </a:r>
                      <a:endParaRPr/>
                    </a:p>
                    <a:p>
                      <a:pPr indent="0" lvl="0" marL="0" marR="0" rtl="0" algn="just">
                        <a:lnSpc>
                          <a:spcPct val="150000"/>
                        </a:lnSpc>
                        <a:spcBef>
                          <a:spcPts val="0"/>
                        </a:spcBef>
                        <a:spcAft>
                          <a:spcPts val="0"/>
                        </a:spcAft>
                        <a:buClr>
                          <a:schemeClr val="dk1"/>
                        </a:buClr>
                        <a:buSzPts val="1100"/>
                        <a:buFont typeface="Arial"/>
                        <a:buNone/>
                      </a:pPr>
                      <a:r>
                        <a:rPr lang="es-ES" sz="1200" u="none" cap="none" strike="noStrike">
                          <a:latin typeface="Calibri"/>
                          <a:ea typeface="Calibri"/>
                          <a:cs typeface="Calibri"/>
                          <a:sym typeface="Calibri"/>
                        </a:rPr>
                        <a:t>Claves que da el texto para señalar sus ideas centrales: sistema de títulos y subtítulos, información de la introducción, conclusiones y sumario, reiteraciones, preguntas anunciativas, letras destacadas.</a:t>
                      </a:r>
                      <a:endParaRPr/>
                    </a:p>
                    <a:p>
                      <a:pPr indent="0" lvl="0" marL="0" marR="0" rtl="0" algn="just">
                        <a:lnSpc>
                          <a:spcPct val="150000"/>
                        </a:lnSpc>
                        <a:spcBef>
                          <a:spcPts val="0"/>
                        </a:spcBef>
                        <a:spcAft>
                          <a:spcPts val="0"/>
                        </a:spcAft>
                        <a:buClr>
                          <a:schemeClr val="dk1"/>
                        </a:buClr>
                        <a:buSzPts val="1100"/>
                        <a:buFont typeface="Arial"/>
                        <a:buNone/>
                      </a:pPr>
                      <a:r>
                        <a:rPr lang="es-ES" sz="1200" u="none" cap="none" strike="noStrike">
                          <a:latin typeface="Calibri"/>
                          <a:ea typeface="Calibri"/>
                          <a:cs typeface="Calibri"/>
                          <a:sym typeface="Calibri"/>
                        </a:rPr>
                        <a:t>Es posible que haya que leer varias veces el mismo texto, a veces con un mismo propósito, otras veces en diferentes instancias y con objetivos distintos.</a:t>
                      </a:r>
                      <a:endParaRPr/>
                    </a:p>
                    <a:p>
                      <a:pPr indent="0" lvl="0" marL="0" marR="0" rtl="0" algn="just">
                        <a:lnSpc>
                          <a:spcPct val="150000"/>
                        </a:lnSpc>
                        <a:spcBef>
                          <a:spcPts val="0"/>
                        </a:spcBef>
                        <a:spcAft>
                          <a:spcPts val="0"/>
                        </a:spcAft>
                        <a:buClr>
                          <a:schemeClr val="dk1"/>
                        </a:buClr>
                        <a:buSzPts val="1100"/>
                        <a:buFont typeface="Arial"/>
                        <a:buNone/>
                      </a:pPr>
                      <a:r>
                        <a:rPr lang="es-ES" sz="1200" u="none" cap="none" strike="noStrike">
                          <a:latin typeface="Calibri"/>
                          <a:ea typeface="Calibri"/>
                          <a:cs typeface="Calibri"/>
                          <a:sym typeface="Calibri"/>
                        </a:rPr>
                        <a:t>Buscar los significados de las palabras que no conocemos o las referencias a hechos, etc.</a:t>
                      </a:r>
                      <a:endParaRPr sz="1200" u="none" cap="none" strike="noStrike">
                        <a:latin typeface="Calibri"/>
                        <a:ea typeface="Calibri"/>
                        <a:cs typeface="Calibri"/>
                        <a:sym typeface="Calibri"/>
                      </a:endParaRPr>
                    </a:p>
                    <a:p>
                      <a:pPr indent="0" lvl="0" marL="0" marR="0" rtl="0" algn="just">
                        <a:lnSpc>
                          <a:spcPct val="150000"/>
                        </a:lnSpc>
                        <a:spcBef>
                          <a:spcPts val="0"/>
                        </a:spcBef>
                        <a:spcAft>
                          <a:spcPts val="0"/>
                        </a:spcAft>
                        <a:buClr>
                          <a:schemeClr val="dk1"/>
                        </a:buClr>
                        <a:buSzPts val="1100"/>
                        <a:buFont typeface="Arial"/>
                        <a:buNone/>
                      </a:pPr>
                      <a:r>
                        <a:rPr lang="es-ES" sz="1200" u="none" cap="none" strike="noStrike">
                          <a:latin typeface="Calibri"/>
                          <a:ea typeface="Calibri"/>
                          <a:cs typeface="Calibri"/>
                          <a:sym typeface="Calibri"/>
                        </a:rPr>
                        <a:t>Resaltar, subrayar, escribir en los textos palabras clave al costado de los párrafos.</a:t>
                      </a:r>
                      <a:endParaRPr/>
                    </a:p>
                    <a:p>
                      <a:pPr indent="0" lvl="0" marL="0" marR="0" rtl="0" algn="just">
                        <a:lnSpc>
                          <a:spcPct val="150000"/>
                        </a:lnSpc>
                        <a:spcBef>
                          <a:spcPts val="0"/>
                        </a:spcBef>
                        <a:spcAft>
                          <a:spcPts val="0"/>
                        </a:spcAft>
                        <a:buClr>
                          <a:schemeClr val="dk1"/>
                        </a:buClr>
                        <a:buSzPts val="1100"/>
                        <a:buFont typeface="Arial"/>
                        <a:buNone/>
                      </a:pPr>
                      <a:r>
                        <a:t/>
                      </a:r>
                      <a:endParaRPr sz="1600" u="none" cap="none" strike="noStrike"/>
                    </a:p>
                  </a:txBody>
                  <a:tcPr marT="91425" marB="91425" marR="91425" marL="91425"/>
                </a:tc>
                <a:tc>
                  <a:txBody>
                    <a:bodyPr/>
                    <a:lstStyle/>
                    <a:p>
                      <a:pPr indent="0" lvl="0" marL="0" marR="0" rtl="0" algn="just">
                        <a:lnSpc>
                          <a:spcPct val="150000"/>
                        </a:lnSpc>
                        <a:spcBef>
                          <a:spcPts val="0"/>
                        </a:spcBef>
                        <a:spcAft>
                          <a:spcPts val="0"/>
                        </a:spcAft>
                        <a:buClr>
                          <a:schemeClr val="dk1"/>
                        </a:buClr>
                        <a:buSzPts val="1300"/>
                        <a:buFont typeface="Calibri"/>
                        <a:buNone/>
                      </a:pPr>
                      <a:r>
                        <a:t/>
                      </a:r>
                      <a:endParaRPr sz="1300" u="none" cap="none" strike="noStrike">
                        <a:solidFill>
                          <a:schemeClr val="dk1"/>
                        </a:solidFill>
                      </a:endParaRPr>
                    </a:p>
                    <a:p>
                      <a:pPr indent="0" lvl="0" marL="0" marR="0" rtl="0" algn="just">
                        <a:lnSpc>
                          <a:spcPct val="150000"/>
                        </a:lnSpc>
                        <a:spcBef>
                          <a:spcPts val="0"/>
                        </a:spcBef>
                        <a:spcAft>
                          <a:spcPts val="0"/>
                        </a:spcAft>
                        <a:buClr>
                          <a:schemeClr val="dk1"/>
                        </a:buClr>
                        <a:buSzPts val="1100"/>
                        <a:buFont typeface="Arial"/>
                        <a:buNone/>
                      </a:pPr>
                      <a:r>
                        <a:rPr lang="es-ES" sz="1300" u="none" cap="none" strike="noStrike"/>
                        <a:t>Hacer resumen, cuadro, ficha de texto. Además de ser útil tener un resumen del texto, nos sirve el proceso de hacerlo para leer atentamente el texto y comprenderlo, es decir, es una forma de estudiar. </a:t>
                      </a:r>
                      <a:endParaRPr/>
                    </a:p>
                    <a:p>
                      <a:pPr indent="0" lvl="0" marL="0" marR="0" rtl="0" algn="just">
                        <a:lnSpc>
                          <a:spcPct val="150000"/>
                        </a:lnSpc>
                        <a:spcBef>
                          <a:spcPts val="0"/>
                        </a:spcBef>
                        <a:spcAft>
                          <a:spcPts val="0"/>
                        </a:spcAft>
                        <a:buClr>
                          <a:schemeClr val="dk1"/>
                        </a:buClr>
                        <a:buSzPts val="1100"/>
                        <a:buFont typeface="Arial"/>
                        <a:buNone/>
                      </a:pPr>
                      <a:r>
                        <a:t/>
                      </a:r>
                      <a:endParaRPr sz="1200" u="none" cap="none" strike="noStrike"/>
                    </a:p>
                  </a:txBody>
                  <a:tcPr marT="91425" marB="91425" marR="91425" marL="91425"/>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g1ea33ce790b_0_453"/>
          <p:cNvSpPr txBox="1"/>
          <p:nvPr>
            <p:ph type="title"/>
          </p:nvPr>
        </p:nvSpPr>
        <p:spPr>
          <a:xfrm>
            <a:off x="1097280" y="286560"/>
            <a:ext cx="10058100" cy="14505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t/>
            </a:r>
            <a:endParaRPr/>
          </a:p>
        </p:txBody>
      </p:sp>
      <p:sp>
        <p:nvSpPr>
          <p:cNvPr id="404" name="Google Shape;404;g1ea33ce790b_0_453"/>
          <p:cNvSpPr txBox="1"/>
          <p:nvPr>
            <p:ph idx="1" type="body"/>
          </p:nvPr>
        </p:nvSpPr>
        <p:spPr>
          <a:xfrm>
            <a:off x="1097280" y="1845720"/>
            <a:ext cx="10058100" cy="40230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s-ES"/>
              <a:t>operaciones de lectura, los propósitos de lectura alrededor de un enunciado. También las consignas y sus momentos.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s-ES"/>
              <a:t>LA DEFINICIÓN</a:t>
            </a:r>
            <a:endParaRPr/>
          </a:p>
          <a:p>
            <a:pPr indent="0" lvl="0" marL="0" rtl="0" algn="l">
              <a:spcBef>
                <a:spcPts val="0"/>
              </a:spcBef>
              <a:spcAft>
                <a:spcPts val="0"/>
              </a:spcAft>
              <a:buNone/>
            </a:pPr>
            <a:r>
              <a:rPr lang="es-ES"/>
              <a:t>LA EXPLICACIÓN (que recoge de un modo didáctico, quizás, las teorías de las matemáticas). </a:t>
            </a:r>
            <a:endParaRPr/>
          </a:p>
          <a:p>
            <a:pPr indent="0" lvl="0" marL="0" rtl="0" algn="l">
              <a:spcBef>
                <a:spcPts val="0"/>
              </a:spcBef>
              <a:spcAft>
                <a:spcPts val="0"/>
              </a:spcAft>
              <a:buNone/>
            </a:pPr>
            <a:r>
              <a:rPr lang="es-ES"/>
              <a:t>EL EJEMPLO</a:t>
            </a:r>
            <a:endParaRPr/>
          </a:p>
          <a:p>
            <a:pPr indent="0" lvl="0" marL="0" rtl="0" algn="l">
              <a:spcBef>
                <a:spcPts val="0"/>
              </a:spcBef>
              <a:spcAft>
                <a:spcPts val="0"/>
              </a:spcAft>
              <a:buNone/>
            </a:pPr>
            <a:r>
              <a:rPr lang="es-ES"/>
              <a:t>Creo que es bueno recuperar rasgos específicos para empzar a domar el material de lectura con el que se encuentran. </a:t>
            </a:r>
            <a:endParaRPr/>
          </a:p>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g1ea33ce790b_0_373"/>
          <p:cNvSpPr txBox="1"/>
          <p:nvPr>
            <p:ph type="title"/>
          </p:nvPr>
        </p:nvSpPr>
        <p:spPr>
          <a:xfrm>
            <a:off x="615205" y="83635"/>
            <a:ext cx="10058100" cy="14505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ES"/>
              <a:t>Momentos de escritura en un examen:</a:t>
            </a:r>
            <a:endParaRPr/>
          </a:p>
        </p:txBody>
      </p:sp>
      <p:graphicFrame>
        <p:nvGraphicFramePr>
          <p:cNvPr id="410" name="Google Shape;410;g1ea33ce790b_0_373"/>
          <p:cNvGraphicFramePr/>
          <p:nvPr/>
        </p:nvGraphicFramePr>
        <p:xfrm>
          <a:off x="256512" y="896523"/>
          <a:ext cx="3000000" cy="3000000"/>
        </p:xfrm>
        <a:graphic>
          <a:graphicData uri="http://schemas.openxmlformats.org/drawingml/2006/table">
            <a:tbl>
              <a:tblPr>
                <a:noFill/>
                <a:tableStyleId>{A76645D5-2F9C-4E17-B8C4-8852923970D0}</a:tableStyleId>
              </a:tblPr>
              <a:tblGrid>
                <a:gridCol w="4042625"/>
                <a:gridCol w="3600450"/>
                <a:gridCol w="3600450"/>
              </a:tblGrid>
              <a:tr h="524575">
                <a:tc>
                  <a:txBody>
                    <a:bodyPr/>
                    <a:lstStyle/>
                    <a:p>
                      <a:pPr indent="0" lvl="0" marL="0" marR="0" rtl="0" algn="ctr">
                        <a:spcBef>
                          <a:spcPts val="0"/>
                        </a:spcBef>
                        <a:spcAft>
                          <a:spcPts val="0"/>
                        </a:spcAft>
                        <a:buClr>
                          <a:schemeClr val="accent6"/>
                        </a:buClr>
                        <a:buSzPts val="1800"/>
                        <a:buFont typeface="Calibri"/>
                        <a:buNone/>
                      </a:pPr>
                      <a:r>
                        <a:rPr b="1" lang="es-ES" sz="1800" u="none" cap="none" strike="noStrike">
                          <a:solidFill>
                            <a:schemeClr val="accent6"/>
                          </a:solidFill>
                        </a:rPr>
                        <a:t>PRERREDACCIÓN</a:t>
                      </a:r>
                      <a:endParaRPr b="1" sz="1800" u="none" cap="none" strike="noStrike">
                        <a:solidFill>
                          <a:schemeClr val="accent6"/>
                        </a:solidFill>
                      </a:endParaRPr>
                    </a:p>
                  </a:txBody>
                  <a:tcPr marT="91425" marB="91425" marR="91425" marL="91425"/>
                </a:tc>
                <a:tc>
                  <a:txBody>
                    <a:bodyPr/>
                    <a:lstStyle/>
                    <a:p>
                      <a:pPr indent="0" lvl="0" marL="0" marR="0" rtl="0" algn="ctr">
                        <a:spcBef>
                          <a:spcPts val="0"/>
                        </a:spcBef>
                        <a:spcAft>
                          <a:spcPts val="0"/>
                        </a:spcAft>
                        <a:buClr>
                          <a:schemeClr val="accent6"/>
                        </a:buClr>
                        <a:buSzPts val="1800"/>
                        <a:buFont typeface="Calibri"/>
                        <a:buNone/>
                      </a:pPr>
                      <a:r>
                        <a:rPr b="1" lang="es-ES" sz="1800" u="none" cap="none" strike="noStrike">
                          <a:solidFill>
                            <a:schemeClr val="accent6"/>
                          </a:solidFill>
                        </a:rPr>
                        <a:t>REDACCIÓN</a:t>
                      </a:r>
                      <a:endParaRPr b="1" sz="1800" u="none" cap="none" strike="noStrike">
                        <a:solidFill>
                          <a:schemeClr val="accent6"/>
                        </a:solidFill>
                      </a:endParaRPr>
                    </a:p>
                  </a:txBody>
                  <a:tcPr marT="91425" marB="91425" marR="91425" marL="91425"/>
                </a:tc>
                <a:tc>
                  <a:txBody>
                    <a:bodyPr/>
                    <a:lstStyle/>
                    <a:p>
                      <a:pPr indent="0" lvl="0" marL="0" marR="0" rtl="0" algn="ctr">
                        <a:spcBef>
                          <a:spcPts val="0"/>
                        </a:spcBef>
                        <a:spcAft>
                          <a:spcPts val="0"/>
                        </a:spcAft>
                        <a:buClr>
                          <a:schemeClr val="accent6"/>
                        </a:buClr>
                        <a:buSzPts val="1800"/>
                        <a:buFont typeface="Calibri"/>
                        <a:buNone/>
                      </a:pPr>
                      <a:r>
                        <a:rPr b="1" lang="es-ES" sz="1800" u="none" cap="none" strike="noStrike">
                          <a:solidFill>
                            <a:schemeClr val="accent6"/>
                          </a:solidFill>
                        </a:rPr>
                        <a:t>CORRECCIÓN Y EDICIÓN</a:t>
                      </a:r>
                      <a:endParaRPr b="1" sz="1800" u="none" cap="none" strike="noStrike">
                        <a:solidFill>
                          <a:schemeClr val="accent6"/>
                        </a:solidFill>
                      </a:endParaRPr>
                    </a:p>
                  </a:txBody>
                  <a:tcPr marT="91425" marB="91425" marR="91425" marL="91425"/>
                </a:tc>
              </a:tr>
              <a:tr h="4927925">
                <a:tc>
                  <a:txBody>
                    <a:bodyPr/>
                    <a:lstStyle/>
                    <a:p>
                      <a:pPr indent="0" lvl="0" marL="0" marR="0" rtl="0" algn="just">
                        <a:lnSpc>
                          <a:spcPct val="150000"/>
                        </a:lnSpc>
                        <a:spcBef>
                          <a:spcPts val="0"/>
                        </a:spcBef>
                        <a:spcAft>
                          <a:spcPts val="0"/>
                        </a:spcAft>
                        <a:buClr>
                          <a:schemeClr val="dk1"/>
                        </a:buClr>
                        <a:buSzPts val="1100"/>
                        <a:buFont typeface="Arial"/>
                        <a:buNone/>
                      </a:pPr>
                      <a:r>
                        <a:rPr lang="es-ES" sz="1200" u="none" cap="none" strike="noStrike">
                          <a:solidFill>
                            <a:schemeClr val="dk1"/>
                          </a:solidFill>
                        </a:rPr>
                        <a:t>Momento previo a la escena del examen ligado a todas las operaciones de lectura y escritura (recursos ligados a “técnicas de estudio”) que hemos desarrollado en el primer encuentro del taller.  </a:t>
                      </a:r>
                      <a:endParaRPr sz="1200" u="none" cap="none" strike="noStrike">
                        <a:solidFill>
                          <a:schemeClr val="dk1"/>
                        </a:solidFill>
                      </a:endParaRPr>
                    </a:p>
                    <a:p>
                      <a:pPr indent="0" lvl="0" marL="0" marR="0" rtl="0" algn="just">
                        <a:lnSpc>
                          <a:spcPct val="150000"/>
                        </a:lnSpc>
                        <a:spcBef>
                          <a:spcPts val="0"/>
                        </a:spcBef>
                        <a:spcAft>
                          <a:spcPts val="0"/>
                        </a:spcAft>
                        <a:buClr>
                          <a:schemeClr val="dk1"/>
                        </a:buClr>
                        <a:buSzPts val="1100"/>
                        <a:buFont typeface="Arial"/>
                        <a:buNone/>
                      </a:pPr>
                      <a:r>
                        <a:rPr b="1" lang="es-ES" sz="1200" u="none" cap="none" strike="noStrike">
                          <a:solidFill>
                            <a:schemeClr val="dk1"/>
                          </a:solidFill>
                        </a:rPr>
                        <a:t>En el examen: </a:t>
                      </a:r>
                      <a:endParaRPr b="1" sz="1200" u="none" cap="none" strike="noStrike">
                        <a:solidFill>
                          <a:schemeClr val="dk1"/>
                        </a:solidFill>
                      </a:endParaRPr>
                    </a:p>
                    <a:p>
                      <a:pPr indent="0" lvl="0" marL="0" marR="0" rtl="0" algn="just">
                        <a:lnSpc>
                          <a:spcPct val="150000"/>
                        </a:lnSpc>
                        <a:spcBef>
                          <a:spcPts val="0"/>
                        </a:spcBef>
                        <a:spcAft>
                          <a:spcPts val="0"/>
                        </a:spcAft>
                        <a:buClr>
                          <a:schemeClr val="dk1"/>
                        </a:buClr>
                        <a:buSzPts val="1100"/>
                        <a:buFont typeface="Arial"/>
                        <a:buNone/>
                      </a:pPr>
                      <a:r>
                        <a:rPr b="1" lang="es-ES" sz="1200" u="none" cap="none" strike="noStrike">
                          <a:solidFill>
                            <a:schemeClr val="dk1"/>
                          </a:solidFill>
                        </a:rPr>
                        <a:t>* Lectura atenta de las consignas </a:t>
                      </a:r>
                      <a:r>
                        <a:rPr lang="es-ES" sz="1200" u="none" cap="none" strike="noStrike">
                          <a:solidFill>
                            <a:schemeClr val="dk1"/>
                          </a:solidFill>
                        </a:rPr>
                        <a:t>¿de qué tipo son?, ¿qué “pide” la consigna según los verbos con los que enuncia?</a:t>
                      </a:r>
                      <a:endParaRPr sz="1200" u="none" cap="none" strike="noStrike">
                        <a:solidFill>
                          <a:schemeClr val="dk1"/>
                        </a:solidFill>
                      </a:endParaRPr>
                    </a:p>
                    <a:p>
                      <a:pPr indent="0" lvl="0" marL="0" marR="0" rtl="0" algn="just">
                        <a:lnSpc>
                          <a:spcPct val="150000"/>
                        </a:lnSpc>
                        <a:spcBef>
                          <a:spcPts val="0"/>
                        </a:spcBef>
                        <a:spcAft>
                          <a:spcPts val="0"/>
                        </a:spcAft>
                        <a:buClr>
                          <a:schemeClr val="dk1"/>
                        </a:buClr>
                        <a:buSzPts val="1100"/>
                        <a:buFont typeface="Arial"/>
                        <a:buNone/>
                      </a:pPr>
                      <a:r>
                        <a:rPr lang="es-ES" sz="1200" u="none" cap="none" strike="noStrike">
                          <a:solidFill>
                            <a:schemeClr val="dk1"/>
                          </a:solidFill>
                        </a:rPr>
                        <a:t>* Evaluación del grado de dificultad que presenta cada una. Distribución del tiempo de escritura en función de ese grado de dificultad estimado. </a:t>
                      </a:r>
                      <a:endParaRPr sz="1200" u="none" cap="none" strike="noStrike">
                        <a:solidFill>
                          <a:schemeClr val="dk1"/>
                        </a:solidFill>
                      </a:endParaRPr>
                    </a:p>
                    <a:p>
                      <a:pPr indent="0" lvl="0" marL="0" marR="0" rtl="0" algn="just">
                        <a:lnSpc>
                          <a:spcPct val="150000"/>
                        </a:lnSpc>
                        <a:spcBef>
                          <a:spcPts val="0"/>
                        </a:spcBef>
                        <a:spcAft>
                          <a:spcPts val="0"/>
                        </a:spcAft>
                        <a:buClr>
                          <a:schemeClr val="dk1"/>
                        </a:buClr>
                        <a:buSzPts val="1200"/>
                        <a:buFont typeface="Calibri"/>
                        <a:buNone/>
                      </a:pPr>
                      <a:r>
                        <a:rPr lang="es-ES" sz="1200" u="none" cap="none" strike="noStrike">
                          <a:solidFill>
                            <a:schemeClr val="dk1"/>
                          </a:solidFill>
                        </a:rPr>
                        <a:t>* Elaboración de </a:t>
                      </a:r>
                      <a:r>
                        <a:rPr b="1" lang="es-ES" sz="1200" u="none" cap="none" strike="noStrike">
                          <a:solidFill>
                            <a:schemeClr val="dk1"/>
                          </a:solidFill>
                        </a:rPr>
                        <a:t>un plan de escritura</a:t>
                      </a:r>
                      <a:r>
                        <a:rPr lang="es-ES" sz="1200" u="none" cap="none" strike="noStrike">
                          <a:solidFill>
                            <a:schemeClr val="dk1"/>
                          </a:solidFill>
                        </a:rPr>
                        <a:t>: un </a:t>
                      </a:r>
                      <a:r>
                        <a:rPr b="1" lang="es-ES" sz="1200" u="none" cap="none" strike="noStrike">
                          <a:solidFill>
                            <a:schemeClr val="dk1"/>
                          </a:solidFill>
                        </a:rPr>
                        <a:t>esquema</a:t>
                      </a:r>
                      <a:r>
                        <a:rPr lang="es-ES" sz="1200" u="none" cap="none" strike="noStrike">
                          <a:solidFill>
                            <a:schemeClr val="dk1"/>
                          </a:solidFill>
                        </a:rPr>
                        <a:t> puntual de lo que será el desarrollo de la respuesta. Indicará cómo se distribuirán los </a:t>
                      </a:r>
                      <a:r>
                        <a:rPr b="1" lang="es-ES" sz="1200" u="none" cap="none" strike="noStrike">
                          <a:solidFill>
                            <a:schemeClr val="dk1"/>
                          </a:solidFill>
                        </a:rPr>
                        <a:t>contenidos</a:t>
                      </a:r>
                      <a:r>
                        <a:rPr lang="es-ES" sz="1200" u="none" cap="none" strike="noStrike">
                          <a:solidFill>
                            <a:schemeClr val="dk1"/>
                          </a:solidFill>
                        </a:rPr>
                        <a:t> en las partes de mi texto (respuesta a la consigna). Debe ser </a:t>
                      </a:r>
                      <a:r>
                        <a:rPr b="1" lang="es-ES" sz="1200" u="none" cap="none" strike="noStrike">
                          <a:solidFill>
                            <a:schemeClr val="dk1"/>
                          </a:solidFill>
                        </a:rPr>
                        <a:t>un esquema consistente</a:t>
                      </a:r>
                      <a:r>
                        <a:rPr lang="es-ES" sz="1200" u="none" cap="none" strike="noStrike">
                          <a:solidFill>
                            <a:schemeClr val="dk1"/>
                          </a:solidFill>
                        </a:rPr>
                        <a:t> con los tiempos disponibles y con aquello que pide la consigna (esa consistencia dará en una extensión adecuada a un examen parcial). </a:t>
                      </a:r>
                      <a:endParaRPr sz="1800" u="none" cap="none" strike="noStrike"/>
                    </a:p>
                  </a:txBody>
                  <a:tcPr marT="91425" marB="91425" marR="91425" marL="91425"/>
                </a:tc>
                <a:tc>
                  <a:txBody>
                    <a:bodyPr/>
                    <a:lstStyle/>
                    <a:p>
                      <a:pPr indent="0" lvl="0" marL="0" marR="0" rtl="0" algn="just">
                        <a:lnSpc>
                          <a:spcPct val="150000"/>
                        </a:lnSpc>
                        <a:spcBef>
                          <a:spcPts val="0"/>
                        </a:spcBef>
                        <a:spcAft>
                          <a:spcPts val="0"/>
                        </a:spcAft>
                        <a:buClr>
                          <a:schemeClr val="dk1"/>
                        </a:buClr>
                        <a:buSzPts val="1100"/>
                        <a:buFont typeface="Arial"/>
                        <a:buNone/>
                      </a:pPr>
                      <a:r>
                        <a:rPr lang="es-ES" sz="1200" u="none" cap="none" strike="noStrike">
                          <a:solidFill>
                            <a:schemeClr val="dk1"/>
                          </a:solidFill>
                        </a:rPr>
                        <a:t>* En un examen escrito se desaconseja la </a:t>
                      </a:r>
                      <a:r>
                        <a:rPr b="1" lang="es-ES" sz="1200" u="none" cap="none" strike="noStrike">
                          <a:solidFill>
                            <a:schemeClr val="dk1"/>
                          </a:solidFill>
                        </a:rPr>
                        <a:t>improvisación</a:t>
                      </a:r>
                      <a:r>
                        <a:rPr lang="es-ES" sz="1200" u="none" cap="none" strike="noStrike">
                          <a:solidFill>
                            <a:schemeClr val="dk1"/>
                          </a:solidFill>
                        </a:rPr>
                        <a:t> o la escritura espontánea. </a:t>
                      </a:r>
                      <a:endParaRPr sz="1200" u="none" cap="none" strike="noStrike">
                        <a:solidFill>
                          <a:schemeClr val="dk1"/>
                        </a:solidFill>
                      </a:endParaRPr>
                    </a:p>
                    <a:p>
                      <a:pPr indent="0" lvl="0" marL="0" marR="0" rtl="0" algn="just">
                        <a:lnSpc>
                          <a:spcPct val="150000"/>
                        </a:lnSpc>
                        <a:spcBef>
                          <a:spcPts val="0"/>
                        </a:spcBef>
                        <a:spcAft>
                          <a:spcPts val="0"/>
                        </a:spcAft>
                        <a:buClr>
                          <a:schemeClr val="dk1"/>
                        </a:buClr>
                        <a:buSzPts val="1100"/>
                        <a:buFont typeface="Arial"/>
                        <a:buNone/>
                      </a:pPr>
                      <a:r>
                        <a:rPr lang="es-ES" sz="1200" u="none" cap="none" strike="noStrike">
                          <a:solidFill>
                            <a:schemeClr val="dk1"/>
                          </a:solidFill>
                        </a:rPr>
                        <a:t>* Puede suceder que al momento de escribir la respuesta, siguiendo un esquema previo, se revelen </a:t>
                      </a:r>
                      <a:r>
                        <a:rPr b="1" lang="es-ES" sz="1200" u="none" cap="none" strike="noStrike">
                          <a:solidFill>
                            <a:schemeClr val="dk1"/>
                          </a:solidFill>
                        </a:rPr>
                        <a:t>aspectos que no fueron tenidos en cuenta</a:t>
                      </a:r>
                      <a:r>
                        <a:rPr lang="es-ES" sz="1200" u="none" cap="none" strike="noStrike">
                          <a:solidFill>
                            <a:schemeClr val="dk1"/>
                          </a:solidFill>
                        </a:rPr>
                        <a:t> en el plan o que no se percibieron antes con claridad. Esos aspectos resultan válidos si se los integra de manera coherente (un ejemplo, la relación entre conceptos, una caracterización más de tal o cual definición que vengo desarrollando, etc.).  </a:t>
                      </a:r>
                      <a:endParaRPr sz="1200" u="none" cap="none" strike="noStrike">
                        <a:solidFill>
                          <a:schemeClr val="dk1"/>
                        </a:solidFill>
                      </a:endParaRPr>
                    </a:p>
                    <a:p>
                      <a:pPr indent="0" lvl="0" marL="0" marR="0" rtl="0" algn="just">
                        <a:lnSpc>
                          <a:spcPct val="150000"/>
                        </a:lnSpc>
                        <a:spcBef>
                          <a:spcPts val="0"/>
                        </a:spcBef>
                        <a:spcAft>
                          <a:spcPts val="0"/>
                        </a:spcAft>
                        <a:buClr>
                          <a:schemeClr val="dk1"/>
                        </a:buClr>
                        <a:buSzPts val="1100"/>
                        <a:buFont typeface="Arial"/>
                        <a:buNone/>
                      </a:pPr>
                      <a:r>
                        <a:rPr lang="es-ES" sz="1200" u="none" cap="none" strike="noStrike">
                          <a:solidFill>
                            <a:schemeClr val="dk1"/>
                          </a:solidFill>
                        </a:rPr>
                        <a:t>* Si aún con el esquema de respuesta se siente inseguridad, aconsejamos usar la </a:t>
                      </a:r>
                      <a:r>
                        <a:rPr b="1" lang="es-ES" sz="1200" u="none" cap="none" strike="noStrike">
                          <a:solidFill>
                            <a:schemeClr val="dk1"/>
                          </a:solidFill>
                        </a:rPr>
                        <a:t>hoja borrador </a:t>
                      </a:r>
                      <a:r>
                        <a:rPr lang="es-ES" sz="1200" u="none" cap="none" strike="noStrike">
                          <a:solidFill>
                            <a:schemeClr val="dk1"/>
                          </a:solidFill>
                        </a:rPr>
                        <a:t>para ensayar la escritura de una respuesta y luego pasarla en limpio. Siempre teniendo en cuenta el tiempo disponible para resolver la totalidad del examen.</a:t>
                      </a:r>
                      <a:endParaRPr sz="1600" u="none" cap="none" strike="noStrike"/>
                    </a:p>
                  </a:txBody>
                  <a:tcPr marT="91425" marB="91425" marR="91425" marL="91425"/>
                </a:tc>
                <a:tc>
                  <a:txBody>
                    <a:bodyPr/>
                    <a:lstStyle/>
                    <a:p>
                      <a:pPr indent="0" lvl="0" marL="0" marR="0" rtl="0" algn="just">
                        <a:lnSpc>
                          <a:spcPct val="150000"/>
                        </a:lnSpc>
                        <a:spcBef>
                          <a:spcPts val="0"/>
                        </a:spcBef>
                        <a:spcAft>
                          <a:spcPts val="0"/>
                        </a:spcAft>
                        <a:buClr>
                          <a:schemeClr val="dk1"/>
                        </a:buClr>
                        <a:buSzPts val="1300"/>
                        <a:buFont typeface="Calibri"/>
                        <a:buNone/>
                      </a:pPr>
                      <a:r>
                        <a:t/>
                      </a:r>
                      <a:endParaRPr sz="1300" u="none" cap="none" strike="noStrike">
                        <a:solidFill>
                          <a:schemeClr val="dk1"/>
                        </a:solidFill>
                      </a:endParaRPr>
                    </a:p>
                    <a:p>
                      <a:pPr indent="0" lvl="0" marL="0" marR="0" rtl="0" algn="just">
                        <a:lnSpc>
                          <a:spcPct val="150000"/>
                        </a:lnSpc>
                        <a:spcBef>
                          <a:spcPts val="0"/>
                        </a:spcBef>
                        <a:spcAft>
                          <a:spcPts val="0"/>
                        </a:spcAft>
                        <a:buClr>
                          <a:schemeClr val="dk1"/>
                        </a:buClr>
                        <a:buSzPts val="1100"/>
                        <a:buFont typeface="Arial"/>
                        <a:buNone/>
                      </a:pPr>
                      <a:r>
                        <a:rPr lang="es-ES" sz="1300" u="none" cap="none" strike="noStrike">
                          <a:solidFill>
                            <a:schemeClr val="dk1"/>
                          </a:solidFill>
                        </a:rPr>
                        <a:t>* En condiciones más o menos ideales, se recomienda tomarse los </a:t>
                      </a:r>
                      <a:r>
                        <a:rPr b="1" lang="es-ES" sz="1300" u="none" cap="none" strike="noStrike">
                          <a:solidFill>
                            <a:schemeClr val="dk1"/>
                          </a:solidFill>
                        </a:rPr>
                        <a:t>últimos minutos del examen para releer todo lo escrito y corregir eventuales errores</a:t>
                      </a:r>
                      <a:r>
                        <a:rPr lang="es-ES" sz="1300" u="none" cap="none" strike="noStrike">
                          <a:solidFill>
                            <a:schemeClr val="dk1"/>
                          </a:solidFill>
                        </a:rPr>
                        <a:t> groseros de redacción (eso que no se entiende cuando vuelvo a leerlo), errores de ortografía, desprolijidades en cuanto a la forma o a la legibilidad del texto. </a:t>
                      </a:r>
                      <a:endParaRPr sz="1300" u="none" cap="none" strike="noStrike">
                        <a:solidFill>
                          <a:schemeClr val="dk1"/>
                        </a:solidFill>
                      </a:endParaRPr>
                    </a:p>
                    <a:p>
                      <a:pPr indent="0" lvl="0" marL="0" marR="0" rtl="0" algn="l">
                        <a:spcBef>
                          <a:spcPts val="0"/>
                        </a:spcBef>
                        <a:spcAft>
                          <a:spcPts val="0"/>
                        </a:spcAft>
                        <a:buClr>
                          <a:schemeClr val="dk1"/>
                        </a:buClr>
                        <a:buSzPts val="1800"/>
                        <a:buFont typeface="Calibri"/>
                        <a:buNone/>
                      </a:pPr>
                      <a:r>
                        <a:t/>
                      </a:r>
                      <a:endParaRPr sz="1800" u="none" cap="none" strike="noStrike"/>
                    </a:p>
                  </a:txBody>
                  <a:tcPr marT="91425" marB="91425" marR="91425" marL="914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2"/>
          <p:cNvSpPr txBox="1"/>
          <p:nvPr/>
        </p:nvSpPr>
        <p:spPr>
          <a:xfrm>
            <a:off x="4836600" y="767520"/>
            <a:ext cx="6491880" cy="5257440"/>
          </a:xfrm>
          <a:prstGeom prst="rect">
            <a:avLst/>
          </a:prstGeom>
          <a:noFill/>
          <a:ln>
            <a:noFill/>
          </a:ln>
        </p:spPr>
        <p:txBody>
          <a:bodyPr anchorCtr="0" anchor="t" bIns="45700" lIns="0" spcFirstLastPara="1" rIns="0" wrap="square" tIns="45700">
            <a:normAutofit lnSpcReduction="10000"/>
          </a:bodyPr>
          <a:lstStyle/>
          <a:p>
            <a:pPr indent="0" lvl="0" marL="0" marR="0" rtl="0" algn="ctr">
              <a:lnSpc>
                <a:spcPct val="90000"/>
              </a:lnSpc>
              <a:spcBef>
                <a:spcPts val="0"/>
              </a:spcBef>
              <a:spcAft>
                <a:spcPts val="0"/>
              </a:spcAft>
              <a:buNone/>
            </a:pPr>
            <a:r>
              <a:rPr b="1" i="0" lang="es-ES" sz="2800" u="none" cap="none" strike="noStrike">
                <a:solidFill>
                  <a:srgbClr val="3F3F3F"/>
                </a:solidFill>
                <a:latin typeface="Arial"/>
                <a:ea typeface="Arial"/>
                <a:cs typeface="Arial"/>
                <a:sym typeface="Arial"/>
              </a:rPr>
              <a:t>Objetivo general </a:t>
            </a:r>
            <a:endParaRPr b="0" i="0" sz="2800" u="none" cap="none" strike="noStrike">
              <a:solidFill>
                <a:srgbClr val="000000"/>
              </a:solidFill>
              <a:latin typeface="Arial"/>
              <a:ea typeface="Arial"/>
              <a:cs typeface="Arial"/>
              <a:sym typeface="Arial"/>
            </a:endParaRPr>
          </a:p>
          <a:p>
            <a:pPr indent="0" lvl="0" marL="0" marR="0" rtl="0" algn="ctr">
              <a:lnSpc>
                <a:spcPct val="90000"/>
              </a:lnSpc>
              <a:spcBef>
                <a:spcPts val="1400"/>
              </a:spcBef>
              <a:spcAft>
                <a:spcPts val="0"/>
              </a:spcAft>
              <a:buNone/>
            </a:pPr>
            <a:r>
              <a:t/>
            </a:r>
            <a:endParaRPr b="0" i="0" sz="2800" u="none" cap="none" strike="noStrike">
              <a:solidFill>
                <a:srgbClr val="000000"/>
              </a:solidFill>
              <a:latin typeface="Arial"/>
              <a:ea typeface="Arial"/>
              <a:cs typeface="Arial"/>
              <a:sym typeface="Arial"/>
            </a:endParaRPr>
          </a:p>
          <a:p>
            <a:pPr indent="0" lvl="0" marL="0" marR="0" rtl="0" algn="just">
              <a:lnSpc>
                <a:spcPct val="90000"/>
              </a:lnSpc>
              <a:spcBef>
                <a:spcPts val="1400"/>
              </a:spcBef>
              <a:spcAft>
                <a:spcPts val="0"/>
              </a:spcAft>
              <a:buNone/>
            </a:pPr>
            <a:r>
              <a:t/>
            </a:r>
            <a:endParaRPr b="0" i="0" sz="2800" u="none" cap="none" strike="noStrike">
              <a:solidFill>
                <a:srgbClr val="000000"/>
              </a:solidFill>
              <a:latin typeface="Arial"/>
              <a:ea typeface="Arial"/>
              <a:cs typeface="Arial"/>
              <a:sym typeface="Arial"/>
            </a:endParaRPr>
          </a:p>
          <a:p>
            <a:pPr indent="0" lvl="0" marL="0" marR="0" rtl="0" algn="just">
              <a:lnSpc>
                <a:spcPct val="90000"/>
              </a:lnSpc>
              <a:spcBef>
                <a:spcPts val="1400"/>
              </a:spcBef>
              <a:spcAft>
                <a:spcPts val="0"/>
              </a:spcAft>
              <a:buNone/>
            </a:pPr>
            <a:r>
              <a:rPr b="0" i="0" lang="es-ES" sz="2800" u="none" cap="none" strike="noStrike">
                <a:solidFill>
                  <a:srgbClr val="3F3F3F"/>
                </a:solidFill>
                <a:latin typeface="Arial"/>
                <a:ea typeface="Arial"/>
                <a:cs typeface="Arial"/>
                <a:sym typeface="Arial"/>
              </a:rPr>
              <a:t>Acompañar las instancias de lectura, escritura y comprensión en el espacio de  apoyo en matemáticas brindado por la Fa</a:t>
            </a:r>
            <a:r>
              <a:rPr lang="es-ES" sz="2800">
                <a:solidFill>
                  <a:srgbClr val="3F3F3F"/>
                </a:solidFill>
              </a:rPr>
              <a:t>cultad de Ciencias Agrarias y Forestales. </a:t>
            </a:r>
            <a:endParaRPr b="0" i="0" sz="2800" u="none" cap="none" strike="noStrike">
              <a:solidFill>
                <a:srgbClr val="000000"/>
              </a:solidFill>
              <a:latin typeface="Arial"/>
              <a:ea typeface="Arial"/>
              <a:cs typeface="Arial"/>
              <a:sym typeface="Arial"/>
            </a:endParaRPr>
          </a:p>
          <a:p>
            <a:pPr indent="0" lvl="0" marL="0" marR="0" rtl="0" algn="just">
              <a:lnSpc>
                <a:spcPct val="90000"/>
              </a:lnSpc>
              <a:spcBef>
                <a:spcPts val="1400"/>
              </a:spcBef>
              <a:spcAft>
                <a:spcPts val="0"/>
              </a:spcAft>
              <a:buNone/>
            </a:pPr>
            <a:r>
              <a:t/>
            </a:r>
            <a:endParaRPr b="0" i="0" sz="2800" u="none" cap="none" strike="noStrike">
              <a:solidFill>
                <a:srgbClr val="000000"/>
              </a:solidFill>
              <a:latin typeface="Arial"/>
              <a:ea typeface="Arial"/>
              <a:cs typeface="Arial"/>
              <a:sym typeface="Arial"/>
            </a:endParaRPr>
          </a:p>
          <a:p>
            <a:pPr indent="0" lvl="0" marL="0" marR="0" rtl="0" algn="just">
              <a:lnSpc>
                <a:spcPct val="90000"/>
              </a:lnSpc>
              <a:spcBef>
                <a:spcPts val="1400"/>
              </a:spcBef>
              <a:spcAft>
                <a:spcPts val="0"/>
              </a:spcAft>
              <a:buNone/>
            </a:pPr>
            <a:r>
              <a:t/>
            </a:r>
            <a:endParaRPr b="0" i="0" sz="2800" u="none" cap="none" strike="noStrike">
              <a:solidFill>
                <a:srgbClr val="000000"/>
              </a:solidFill>
              <a:latin typeface="Arial"/>
              <a:ea typeface="Arial"/>
              <a:cs typeface="Arial"/>
              <a:sym typeface="Arial"/>
            </a:endParaRPr>
          </a:p>
          <a:p>
            <a:pPr indent="0" lvl="0" marL="0" marR="0" rtl="0" algn="just">
              <a:lnSpc>
                <a:spcPct val="90000"/>
              </a:lnSpc>
              <a:spcBef>
                <a:spcPts val="1400"/>
              </a:spcBef>
              <a:spcAft>
                <a:spcPts val="0"/>
              </a:spcAft>
              <a:buNone/>
            </a:pPr>
            <a:r>
              <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3"/>
          <p:cNvSpPr txBox="1"/>
          <p:nvPr/>
        </p:nvSpPr>
        <p:spPr>
          <a:xfrm>
            <a:off x="1040530" y="429435"/>
            <a:ext cx="10058100" cy="971700"/>
          </a:xfrm>
          <a:prstGeom prst="rect">
            <a:avLst/>
          </a:prstGeom>
          <a:noFill/>
          <a:ln>
            <a:noFill/>
          </a:ln>
        </p:spPr>
        <p:txBody>
          <a:bodyPr anchorCtr="0" anchor="b" bIns="45700" lIns="91425" spcFirstLastPara="1" rIns="91425" wrap="square" tIns="45700">
            <a:normAutofit/>
          </a:bodyPr>
          <a:lstStyle/>
          <a:p>
            <a:pPr indent="0" lvl="0" marL="0" marR="0" rtl="0" algn="ctr">
              <a:lnSpc>
                <a:spcPct val="85000"/>
              </a:lnSpc>
              <a:spcBef>
                <a:spcPts val="0"/>
              </a:spcBef>
              <a:spcAft>
                <a:spcPts val="0"/>
              </a:spcAft>
              <a:buNone/>
            </a:pPr>
            <a:r>
              <a:rPr b="1" i="0" lang="es-ES" sz="2800" u="none" cap="none" strike="noStrike">
                <a:solidFill>
                  <a:srgbClr val="3F3F3F"/>
                </a:solidFill>
                <a:latin typeface="Arial"/>
                <a:ea typeface="Arial"/>
                <a:cs typeface="Arial"/>
                <a:sym typeface="Arial"/>
              </a:rPr>
              <a:t>Objetivos específicos </a:t>
            </a:r>
            <a:br>
              <a:rPr b="0" i="0" lang="es-ES" sz="1800" u="none" cap="none" strike="noStrike"/>
            </a:br>
            <a:r>
              <a:rPr b="0" i="0" lang="es-ES" sz="2800" u="none" cap="none" strike="noStrike">
                <a:solidFill>
                  <a:srgbClr val="3F3F3F"/>
                </a:solidFill>
                <a:latin typeface="Arial"/>
                <a:ea typeface="Arial"/>
                <a:cs typeface="Arial"/>
                <a:sym typeface="Arial"/>
              </a:rPr>
              <a:t> </a:t>
            </a:r>
            <a:endParaRPr b="0" i="0" sz="2800" u="none" cap="none" strike="noStrike">
              <a:solidFill>
                <a:srgbClr val="000000"/>
              </a:solidFill>
              <a:latin typeface="Arial"/>
              <a:ea typeface="Arial"/>
              <a:cs typeface="Arial"/>
              <a:sym typeface="Arial"/>
            </a:endParaRPr>
          </a:p>
        </p:txBody>
      </p:sp>
      <p:sp>
        <p:nvSpPr>
          <p:cNvPr id="305" name="Google Shape;305;p3"/>
          <p:cNvSpPr/>
          <p:nvPr/>
        </p:nvSpPr>
        <p:spPr>
          <a:xfrm>
            <a:off x="92300" y="1736625"/>
            <a:ext cx="11765400" cy="463500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None/>
            </a:pPr>
            <a:r>
              <a:rPr b="0" i="0" lang="es-ES" sz="2700" u="none" cap="none" strike="noStrike">
                <a:solidFill>
                  <a:srgbClr val="000000"/>
                </a:solidFill>
                <a:latin typeface="Arial"/>
                <a:ea typeface="Arial"/>
                <a:cs typeface="Arial"/>
                <a:sym typeface="Arial"/>
              </a:rPr>
              <a:t>	</a:t>
            </a:r>
            <a:endParaRPr b="0" i="0" sz="2700" u="none" cap="none" strike="noStrike">
              <a:solidFill>
                <a:srgbClr val="000000"/>
              </a:solidFill>
              <a:latin typeface="Arial"/>
              <a:ea typeface="Arial"/>
              <a:cs typeface="Arial"/>
              <a:sym typeface="Arial"/>
            </a:endParaRPr>
          </a:p>
          <a:p>
            <a:pPr indent="457200" lvl="0" marL="0" marR="0" rtl="0" algn="just">
              <a:lnSpc>
                <a:spcPct val="100000"/>
              </a:lnSpc>
              <a:spcBef>
                <a:spcPts val="0"/>
              </a:spcBef>
              <a:spcAft>
                <a:spcPts val="0"/>
              </a:spcAft>
              <a:buNone/>
            </a:pPr>
            <a:r>
              <a:rPr lang="es-ES" sz="2500"/>
              <a:t>Reconocer los vínculos que las prácticas de lectura y escritura </a:t>
            </a:r>
            <a:r>
              <a:rPr i="1" lang="es-ES" sz="2500"/>
              <a:t>tienen </a:t>
            </a:r>
            <a:r>
              <a:rPr lang="es-ES" sz="2500"/>
              <a:t>con otras disciplinas, en este caso las Matemáticas (pero también la Física y la Química en esta Facultad). </a:t>
            </a:r>
            <a:endParaRPr sz="2500"/>
          </a:p>
          <a:p>
            <a:pPr indent="457200" lvl="0" marL="0" marR="0" rtl="0" algn="just">
              <a:lnSpc>
                <a:spcPct val="100000"/>
              </a:lnSpc>
              <a:spcBef>
                <a:spcPts val="0"/>
              </a:spcBef>
              <a:spcAft>
                <a:spcPts val="0"/>
              </a:spcAft>
              <a:buNone/>
            </a:pPr>
            <a:r>
              <a:t/>
            </a:r>
            <a:endParaRPr sz="2500"/>
          </a:p>
          <a:p>
            <a:pPr indent="0" lvl="0" marL="0" rtl="0" algn="just">
              <a:spcBef>
                <a:spcPts val="0"/>
              </a:spcBef>
              <a:spcAft>
                <a:spcPts val="0"/>
              </a:spcAft>
              <a:buNone/>
            </a:pPr>
            <a:r>
              <a:rPr lang="es-ES" sz="2500">
                <a:solidFill>
                  <a:schemeClr val="dk1"/>
                </a:solidFill>
              </a:rPr>
              <a:t>Reflexionar sobre las nociones de lenguaje y escritura </a:t>
            </a:r>
            <a:r>
              <a:rPr i="1" lang="es-ES" sz="2500">
                <a:solidFill>
                  <a:schemeClr val="dk1"/>
                </a:solidFill>
              </a:rPr>
              <a:t>en </a:t>
            </a:r>
            <a:r>
              <a:rPr lang="es-ES" sz="2500">
                <a:solidFill>
                  <a:schemeClr val="dk1"/>
                </a:solidFill>
              </a:rPr>
              <a:t>la Facultad y </a:t>
            </a:r>
            <a:r>
              <a:rPr i="1" lang="es-ES" sz="2500">
                <a:solidFill>
                  <a:schemeClr val="dk1"/>
                </a:solidFill>
              </a:rPr>
              <a:t>en</a:t>
            </a:r>
            <a:r>
              <a:rPr lang="es-ES" sz="2500">
                <a:solidFill>
                  <a:schemeClr val="dk1"/>
                </a:solidFill>
              </a:rPr>
              <a:t> las disciplinas: ¿qué tipo de lenguajes circulan aquí?, ¿cuáles escrituras resultan pertinentes y cuáles no? </a:t>
            </a:r>
            <a:endParaRPr sz="2500">
              <a:solidFill>
                <a:schemeClr val="dk1"/>
              </a:solidFill>
            </a:endParaRPr>
          </a:p>
          <a:p>
            <a:pPr indent="457200" lvl="0" marL="0" marR="0" rtl="0" algn="just">
              <a:lnSpc>
                <a:spcPct val="100000"/>
              </a:lnSpc>
              <a:spcBef>
                <a:spcPts val="0"/>
              </a:spcBef>
              <a:spcAft>
                <a:spcPts val="0"/>
              </a:spcAft>
              <a:buNone/>
            </a:pPr>
            <a:r>
              <a:t/>
            </a:r>
            <a:endParaRPr sz="2500"/>
          </a:p>
          <a:p>
            <a:pPr indent="457200" lvl="0" marL="0" marR="0" rtl="0" algn="just">
              <a:lnSpc>
                <a:spcPct val="100000"/>
              </a:lnSpc>
              <a:spcBef>
                <a:spcPts val="0"/>
              </a:spcBef>
              <a:spcAft>
                <a:spcPts val="0"/>
              </a:spcAft>
              <a:buNone/>
            </a:pPr>
            <a:r>
              <a:rPr b="0" i="0" lang="es-ES" sz="2500" u="none" cap="none" strike="noStrike">
                <a:solidFill>
                  <a:srgbClr val="000000"/>
                </a:solidFill>
                <a:latin typeface="Arial"/>
                <a:ea typeface="Arial"/>
                <a:cs typeface="Arial"/>
                <a:sym typeface="Arial"/>
              </a:rPr>
              <a:t>Poner en común experiencias percibidas como individuales y problemáticas a la hora de leer, estudiar textos académicos y comprender consignas. 	</a:t>
            </a:r>
            <a:endParaRPr b="0" i="0" sz="2500" u="none" cap="none" strike="noStrike">
              <a:latin typeface="Arial"/>
              <a:ea typeface="Arial"/>
              <a:cs typeface="Arial"/>
              <a:sym typeface="Arial"/>
            </a:endParaRPr>
          </a:p>
          <a:p>
            <a:pPr indent="0" lvl="0" marL="0" marR="0" rtl="0" algn="just">
              <a:lnSpc>
                <a:spcPct val="100000"/>
              </a:lnSpc>
              <a:spcBef>
                <a:spcPts val="0"/>
              </a:spcBef>
              <a:spcAft>
                <a:spcPts val="0"/>
              </a:spcAft>
              <a:buNone/>
            </a:pPr>
            <a:r>
              <a:rPr b="0" i="0" lang="es-ES" sz="2700" u="none" cap="none" strike="noStrike">
                <a:solidFill>
                  <a:srgbClr val="000000"/>
                </a:solidFill>
                <a:latin typeface="Arial"/>
                <a:ea typeface="Arial"/>
                <a:cs typeface="Arial"/>
                <a:sym typeface="Arial"/>
              </a:rPr>
              <a:t>	</a:t>
            </a:r>
            <a:endParaRPr b="0" i="0" sz="2700" u="none" cap="none" strike="noStrike">
              <a:latin typeface="Arial"/>
              <a:ea typeface="Arial"/>
              <a:cs typeface="Arial"/>
              <a:sym typeface="Arial"/>
            </a:endParaRPr>
          </a:p>
          <a:p>
            <a:pPr indent="0" lvl="0" marL="0" marR="0" rtl="0" algn="just">
              <a:lnSpc>
                <a:spcPct val="100000"/>
              </a:lnSpc>
              <a:spcBef>
                <a:spcPts val="0"/>
              </a:spcBef>
              <a:spcAft>
                <a:spcPts val="0"/>
              </a:spcAft>
              <a:buNone/>
            </a:pPr>
            <a:r>
              <a:rPr b="0" i="0" lang="es-ES" sz="2700" u="none" cap="none" strike="noStrike">
                <a:solidFill>
                  <a:srgbClr val="000000"/>
                </a:solidFill>
                <a:latin typeface="Arial"/>
                <a:ea typeface="Arial"/>
                <a:cs typeface="Arial"/>
                <a:sym typeface="Arial"/>
              </a:rPr>
              <a:t>	</a:t>
            </a:r>
            <a:endParaRPr b="0" i="0" sz="2700" u="none" cap="none" strike="noStrike">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g1e867a74e0f_0_0"/>
          <p:cNvSpPr txBox="1"/>
          <p:nvPr>
            <p:ph type="title"/>
          </p:nvPr>
        </p:nvSpPr>
        <p:spPr>
          <a:xfrm>
            <a:off x="1097280" y="286560"/>
            <a:ext cx="10058100" cy="1450500"/>
          </a:xfrm>
          <a:prstGeom prst="rect">
            <a:avLst/>
          </a:prstGeom>
        </p:spPr>
        <p:txBody>
          <a:bodyPr anchorCtr="0" anchor="ctr" bIns="0" lIns="0" spcFirstLastPara="1" rIns="0" wrap="square" tIns="0">
            <a:noAutofit/>
          </a:bodyPr>
          <a:lstStyle/>
          <a:p>
            <a:pPr indent="0" lvl="0" marL="0" rtl="0" algn="ctr">
              <a:lnSpc>
                <a:spcPct val="85000"/>
              </a:lnSpc>
              <a:spcBef>
                <a:spcPts val="0"/>
              </a:spcBef>
              <a:spcAft>
                <a:spcPts val="0"/>
              </a:spcAft>
              <a:buClr>
                <a:schemeClr val="dk1"/>
              </a:buClr>
              <a:buFont typeface="Arial"/>
              <a:buNone/>
            </a:pPr>
            <a:r>
              <a:rPr b="1" lang="es-ES" sz="2800">
                <a:solidFill>
                  <a:srgbClr val="3F3F3F"/>
                </a:solidFill>
              </a:rPr>
              <a:t>Objetivos específicos </a:t>
            </a:r>
            <a:br>
              <a:rPr lang="es-ES">
                <a:solidFill>
                  <a:schemeClr val="dk1"/>
                </a:solidFill>
              </a:rPr>
            </a:br>
            <a:endParaRPr/>
          </a:p>
        </p:txBody>
      </p:sp>
      <p:sp>
        <p:nvSpPr>
          <p:cNvPr id="311" name="Google Shape;311;g1e867a74e0f_0_0"/>
          <p:cNvSpPr txBox="1"/>
          <p:nvPr/>
        </p:nvSpPr>
        <p:spPr>
          <a:xfrm>
            <a:off x="230700" y="1866550"/>
            <a:ext cx="11417400" cy="36789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s-ES" sz="2700">
                <a:solidFill>
                  <a:schemeClr val="dk1"/>
                </a:solidFill>
              </a:rPr>
              <a:t>	</a:t>
            </a:r>
            <a:endParaRPr sz="2700">
              <a:solidFill>
                <a:schemeClr val="dk1"/>
              </a:solidFill>
            </a:endParaRPr>
          </a:p>
          <a:p>
            <a:pPr indent="457200" lvl="0" marL="0" rtl="0" algn="just">
              <a:spcBef>
                <a:spcPts val="0"/>
              </a:spcBef>
              <a:spcAft>
                <a:spcPts val="0"/>
              </a:spcAft>
              <a:buNone/>
            </a:pPr>
            <a:r>
              <a:rPr lang="es-ES" sz="2500">
                <a:solidFill>
                  <a:schemeClr val="dk1"/>
                </a:solidFill>
              </a:rPr>
              <a:t>Poder localizar cuáles son las dificultades de cada uno/una en relación la escritura y a lectocomprensión, para trabajarlas en cada actividad propuesta.</a:t>
            </a:r>
            <a:endParaRPr sz="2500">
              <a:solidFill>
                <a:schemeClr val="dk1"/>
              </a:solidFill>
            </a:endParaRPr>
          </a:p>
          <a:p>
            <a:pPr indent="457200" lvl="0" marL="0" rtl="0" algn="just">
              <a:spcBef>
                <a:spcPts val="0"/>
              </a:spcBef>
              <a:spcAft>
                <a:spcPts val="0"/>
              </a:spcAft>
              <a:buNone/>
            </a:pPr>
            <a:r>
              <a:t/>
            </a:r>
            <a:endParaRPr sz="2500">
              <a:solidFill>
                <a:schemeClr val="dk1"/>
              </a:solidFill>
            </a:endParaRPr>
          </a:p>
          <a:p>
            <a:pPr indent="457200" lvl="0" marL="0" rtl="0" algn="just">
              <a:spcBef>
                <a:spcPts val="0"/>
              </a:spcBef>
              <a:spcAft>
                <a:spcPts val="0"/>
              </a:spcAft>
              <a:buNone/>
            </a:pPr>
            <a:r>
              <a:rPr lang="es-ES" sz="2500">
                <a:solidFill>
                  <a:schemeClr val="dk1"/>
                </a:solidFill>
              </a:rPr>
              <a:t>Poner en común experiencias que suelen percibirse como individuales y problemáticas (“esto solo me pasa a mí”) a la hora de leer, estudiar textos académicos y comprender consignas. Podremos ver y trabajar en que hay dificultades que son propias de los modos de leer y escribir en la universidad y en las disciplinas, y no son propias de las personas.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4"/>
          <p:cNvSpPr txBox="1"/>
          <p:nvPr/>
        </p:nvSpPr>
        <p:spPr>
          <a:xfrm>
            <a:off x="1097280" y="286560"/>
            <a:ext cx="10058040" cy="1450440"/>
          </a:xfrm>
          <a:prstGeom prst="rect">
            <a:avLst/>
          </a:prstGeom>
          <a:noFill/>
          <a:ln>
            <a:noFill/>
          </a:ln>
        </p:spPr>
        <p:txBody>
          <a:bodyPr anchorCtr="0" anchor="b" bIns="45700" lIns="91425" spcFirstLastPara="1" rIns="91425" wrap="square" tIns="45700">
            <a:normAutofit/>
          </a:bodyPr>
          <a:lstStyle/>
          <a:p>
            <a:pPr indent="0" lvl="0" marL="0" marR="0" rtl="0" algn="ctr">
              <a:lnSpc>
                <a:spcPct val="85000"/>
              </a:lnSpc>
              <a:spcBef>
                <a:spcPts val="0"/>
              </a:spcBef>
              <a:spcAft>
                <a:spcPts val="0"/>
              </a:spcAft>
              <a:buNone/>
            </a:pPr>
            <a:r>
              <a:rPr b="1" i="0" lang="es-ES" sz="2800" u="none" cap="none" strike="noStrike">
                <a:solidFill>
                  <a:srgbClr val="3F3F3F"/>
                </a:solidFill>
                <a:latin typeface="Arial"/>
                <a:ea typeface="Arial"/>
                <a:cs typeface="Arial"/>
                <a:sym typeface="Arial"/>
              </a:rPr>
              <a:t>¿Qué vamos a hacer/aprender? </a:t>
            </a:r>
            <a:endParaRPr b="0" i="0" sz="2800" u="none" cap="none" strike="noStrike">
              <a:solidFill>
                <a:srgbClr val="000000"/>
              </a:solidFill>
              <a:latin typeface="Arial"/>
              <a:ea typeface="Arial"/>
              <a:cs typeface="Arial"/>
              <a:sym typeface="Arial"/>
            </a:endParaRPr>
          </a:p>
        </p:txBody>
      </p:sp>
      <p:sp>
        <p:nvSpPr>
          <p:cNvPr id="317" name="Google Shape;317;p4"/>
          <p:cNvSpPr/>
          <p:nvPr/>
        </p:nvSpPr>
        <p:spPr>
          <a:xfrm>
            <a:off x="532725" y="1861050"/>
            <a:ext cx="11094600" cy="4615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s-ES" sz="2700" u="none" cap="none" strike="noStrike">
                <a:solidFill>
                  <a:srgbClr val="000000"/>
                </a:solidFill>
                <a:latin typeface="Arial"/>
                <a:ea typeface="Arial"/>
                <a:cs typeface="Arial"/>
                <a:sym typeface="Arial"/>
              </a:rPr>
              <a:t>	</a:t>
            </a:r>
            <a:r>
              <a:rPr lang="es-ES" sz="2700"/>
              <a:t>Atenderemos a la lectura y comprensión de géneros discursivos académicos propios de la disciplina matemática: artículos breves, enunciados y consignas.  </a:t>
            </a:r>
            <a:endParaRPr b="0" i="0" sz="27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sz="2700"/>
          </a:p>
          <a:p>
            <a:pPr indent="0" lvl="0" marL="0" marR="0" rtl="0" algn="just">
              <a:lnSpc>
                <a:spcPct val="100000"/>
              </a:lnSpc>
              <a:spcBef>
                <a:spcPts val="0"/>
              </a:spcBef>
              <a:spcAft>
                <a:spcPts val="0"/>
              </a:spcAft>
              <a:buNone/>
            </a:pPr>
            <a:r>
              <a:rPr b="0" i="0" lang="es-ES" sz="2700" u="none" cap="none" strike="noStrike">
                <a:solidFill>
                  <a:srgbClr val="000000"/>
                </a:solidFill>
                <a:latin typeface="Arial"/>
                <a:ea typeface="Arial"/>
                <a:cs typeface="Arial"/>
                <a:sym typeface="Arial"/>
              </a:rPr>
              <a:t>	Comenzare</a:t>
            </a:r>
            <a:r>
              <a:rPr lang="es-ES" sz="2700"/>
              <a:t>mos a distinguir cuáles son </a:t>
            </a:r>
            <a:r>
              <a:rPr b="0" i="0" lang="es-ES" sz="2700" u="none" cap="none" strike="noStrike">
                <a:solidFill>
                  <a:srgbClr val="000000"/>
                </a:solidFill>
                <a:latin typeface="Arial"/>
                <a:ea typeface="Arial"/>
                <a:cs typeface="Arial"/>
                <a:sym typeface="Arial"/>
              </a:rPr>
              <a:t>los </a:t>
            </a:r>
            <a:r>
              <a:rPr i="0" lang="es-ES" sz="2700" u="none" cap="none" strike="noStrike">
                <a:solidFill>
                  <a:srgbClr val="000000"/>
                </a:solidFill>
              </a:rPr>
              <a:t>propósitos de lectura y de escritura </a:t>
            </a:r>
            <a:r>
              <a:rPr lang="es-ES" sz="2700"/>
              <a:t>en la preparación</a:t>
            </a:r>
            <a:r>
              <a:rPr i="0" lang="es-ES" sz="2700" u="none" cap="none" strike="noStrike">
                <a:solidFill>
                  <a:srgbClr val="000000"/>
                </a:solidFill>
              </a:rPr>
              <a:t> para una carrer</a:t>
            </a:r>
            <a:r>
              <a:rPr b="0" i="0" lang="es-ES" sz="2700" u="none" cap="none" strike="noStrike">
                <a:solidFill>
                  <a:srgbClr val="000000"/>
                </a:solidFill>
                <a:latin typeface="Arial"/>
                <a:ea typeface="Arial"/>
                <a:cs typeface="Arial"/>
                <a:sym typeface="Arial"/>
              </a:rPr>
              <a:t>a universitaria.</a:t>
            </a:r>
            <a:endParaRPr b="0" i="0" sz="27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lang="es-ES" sz="2700"/>
              <a:t>	</a:t>
            </a:r>
            <a:endParaRPr sz="2700"/>
          </a:p>
          <a:p>
            <a:pPr indent="0" lvl="0" marL="0" marR="0" rtl="0" algn="just">
              <a:lnSpc>
                <a:spcPct val="100000"/>
              </a:lnSpc>
              <a:spcBef>
                <a:spcPts val="0"/>
              </a:spcBef>
              <a:spcAft>
                <a:spcPts val="0"/>
              </a:spcAft>
              <a:buNone/>
            </a:pPr>
            <a:r>
              <a:rPr lang="es-ES" sz="2700"/>
              <a:t>	Practicaremos tres técnicas de estudio centrales en la vida universitaria: el registro de clase, el resumen y la ficha de lectura. </a:t>
            </a:r>
            <a:endParaRPr sz="2700"/>
          </a:p>
          <a:p>
            <a:pPr indent="0" lvl="0" marL="0" marR="0" rtl="0" algn="just">
              <a:lnSpc>
                <a:spcPct val="100000"/>
              </a:lnSpc>
              <a:spcBef>
                <a:spcPts val="0"/>
              </a:spcBef>
              <a:spcAft>
                <a:spcPts val="0"/>
              </a:spcAft>
              <a:buNone/>
            </a:pPr>
            <a:r>
              <a:t/>
            </a:r>
            <a:endParaRPr sz="2700"/>
          </a:p>
        </p:txBody>
      </p:sp>
    </p:spTree>
  </p:cSld>
  <p:clrMapOvr>
    <a:masterClrMapping/>
  </p:clrMapOvr>
  <p:transition spd="slow">
    <p:wipe dir="l"/>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5"/>
          <p:cNvSpPr txBox="1"/>
          <p:nvPr/>
        </p:nvSpPr>
        <p:spPr>
          <a:xfrm>
            <a:off x="1170000" y="777960"/>
            <a:ext cx="10058040" cy="912600"/>
          </a:xfrm>
          <a:prstGeom prst="rect">
            <a:avLst/>
          </a:prstGeom>
          <a:noFill/>
          <a:ln>
            <a:noFill/>
          </a:ln>
        </p:spPr>
        <p:txBody>
          <a:bodyPr anchorCtr="0" anchor="b" bIns="45700" lIns="91425" spcFirstLastPara="1" rIns="91425" wrap="square" tIns="45700">
            <a:noAutofit/>
          </a:bodyPr>
          <a:lstStyle/>
          <a:p>
            <a:pPr indent="0" lvl="0" marL="0" marR="0" rtl="0" algn="ctr">
              <a:lnSpc>
                <a:spcPct val="85000"/>
              </a:lnSpc>
              <a:spcBef>
                <a:spcPts val="0"/>
              </a:spcBef>
              <a:spcAft>
                <a:spcPts val="0"/>
              </a:spcAft>
              <a:buNone/>
            </a:pPr>
            <a:r>
              <a:rPr b="1" i="0" lang="es-ES" sz="6500" u="none" cap="none" strike="noStrike">
                <a:solidFill>
                  <a:srgbClr val="58B6C0"/>
                </a:solidFill>
                <a:latin typeface="Calibri"/>
                <a:ea typeface="Calibri"/>
                <a:cs typeface="Calibri"/>
                <a:sym typeface="Calibri"/>
              </a:rPr>
              <a:t>Clase 1</a:t>
            </a:r>
            <a:endParaRPr b="0" i="0" sz="6500" u="none" cap="none" strike="noStrike">
              <a:solidFill>
                <a:srgbClr val="000000"/>
              </a:solidFill>
              <a:latin typeface="Arial"/>
              <a:ea typeface="Arial"/>
              <a:cs typeface="Arial"/>
              <a:sym typeface="Arial"/>
            </a:endParaRPr>
          </a:p>
        </p:txBody>
      </p:sp>
      <p:sp>
        <p:nvSpPr>
          <p:cNvPr id="323" name="Google Shape;323;p5"/>
          <p:cNvSpPr/>
          <p:nvPr/>
        </p:nvSpPr>
        <p:spPr>
          <a:xfrm>
            <a:off x="923040" y="2093040"/>
            <a:ext cx="10345680" cy="164556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None/>
            </a:pPr>
            <a:r>
              <a:rPr b="1" lang="es-ES" sz="4800">
                <a:latin typeface="Calibri"/>
                <a:ea typeface="Calibri"/>
                <a:cs typeface="Calibri"/>
                <a:sym typeface="Calibri"/>
              </a:rPr>
              <a:t>Modos de l</a:t>
            </a:r>
            <a:r>
              <a:rPr b="1" i="0" lang="es-ES" sz="4800" u="none" cap="none" strike="noStrike">
                <a:solidFill>
                  <a:srgbClr val="000000"/>
                </a:solidFill>
                <a:latin typeface="Calibri"/>
                <a:ea typeface="Calibri"/>
                <a:cs typeface="Calibri"/>
                <a:sym typeface="Calibri"/>
              </a:rPr>
              <a:t>eer en la Universidad</a:t>
            </a:r>
            <a:endParaRPr b="0" i="0" sz="4800" u="none" cap="none" strike="noStrike">
              <a:latin typeface="Arial"/>
              <a:ea typeface="Arial"/>
              <a:cs typeface="Arial"/>
              <a:sym typeface="Arial"/>
            </a:endParaRPr>
          </a:p>
          <a:p>
            <a:pPr indent="0" lvl="0" marL="0" marR="0" rtl="0" algn="ctr">
              <a:lnSpc>
                <a:spcPct val="100000"/>
              </a:lnSpc>
              <a:spcBef>
                <a:spcPts val="0"/>
              </a:spcBef>
              <a:spcAft>
                <a:spcPts val="0"/>
              </a:spcAft>
              <a:buNone/>
            </a:pPr>
            <a:r>
              <a:rPr lang="es-ES" sz="3100"/>
              <a:t>(1° parte)</a:t>
            </a:r>
            <a:endParaRPr b="0" i="0" sz="3100" u="none" cap="none" strike="noStrike">
              <a:latin typeface="Arial"/>
              <a:ea typeface="Arial"/>
              <a:cs typeface="Arial"/>
              <a:sym typeface="Arial"/>
            </a:endParaRPr>
          </a:p>
        </p:txBody>
      </p:sp>
    </p:spTree>
  </p:cSld>
  <p:clrMapOvr>
    <a:masterClrMapping/>
  </p:clrMapOvr>
  <p:transition spd="slow">
    <p:wipe dir="l"/>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6"/>
          <p:cNvSpPr txBox="1"/>
          <p:nvPr/>
        </p:nvSpPr>
        <p:spPr>
          <a:xfrm>
            <a:off x="457200" y="594360"/>
            <a:ext cx="3200040" cy="2285640"/>
          </a:xfrm>
          <a:prstGeom prst="rect">
            <a:avLst/>
          </a:prstGeom>
          <a:noFill/>
          <a:ln>
            <a:noFill/>
          </a:ln>
        </p:spPr>
        <p:txBody>
          <a:bodyPr anchorCtr="0" anchor="b" bIns="45700" lIns="91425" spcFirstLastPara="1" rIns="91425" wrap="square" tIns="45700">
            <a:normAutofit/>
          </a:bodyPr>
          <a:lstStyle/>
          <a:p>
            <a:pPr indent="0" lvl="0" marL="0" marR="0" rtl="0" algn="l">
              <a:lnSpc>
                <a:spcPct val="85000"/>
              </a:lnSpc>
              <a:spcBef>
                <a:spcPts val="0"/>
              </a:spcBef>
              <a:spcAft>
                <a:spcPts val="0"/>
              </a:spcAft>
              <a:buNone/>
            </a:pPr>
            <a:r>
              <a:rPr b="1" i="0" lang="es-ES" sz="3600" u="none" cap="none" strike="noStrike">
                <a:solidFill>
                  <a:srgbClr val="FFFFFF"/>
                </a:solidFill>
                <a:latin typeface="Arial"/>
                <a:ea typeface="Arial"/>
                <a:cs typeface="Arial"/>
                <a:sym typeface="Arial"/>
              </a:rPr>
              <a:t>Más allá de la lectura </a:t>
            </a:r>
            <a:br>
              <a:rPr b="0" i="0" lang="es-ES" sz="1800" u="none" cap="none" strike="noStrike"/>
            </a:br>
            <a:r>
              <a:rPr b="1" i="0" lang="es-ES" sz="1800" u="none" cap="none" strike="noStrike">
                <a:solidFill>
                  <a:srgbClr val="FFFFFF"/>
                </a:solidFill>
                <a:latin typeface="Arial"/>
                <a:ea typeface="Arial"/>
                <a:cs typeface="Arial"/>
                <a:sym typeface="Arial"/>
              </a:rPr>
              <a:t>preguntas iniciales </a:t>
            </a:r>
            <a:endParaRPr b="0" i="0" sz="1800" u="none" cap="none" strike="noStrike">
              <a:solidFill>
                <a:srgbClr val="000000"/>
              </a:solidFill>
              <a:latin typeface="Arial"/>
              <a:ea typeface="Arial"/>
              <a:cs typeface="Arial"/>
              <a:sym typeface="Arial"/>
            </a:endParaRPr>
          </a:p>
        </p:txBody>
      </p:sp>
      <p:sp>
        <p:nvSpPr>
          <p:cNvPr id="329" name="Google Shape;329;p6"/>
          <p:cNvSpPr txBox="1"/>
          <p:nvPr/>
        </p:nvSpPr>
        <p:spPr>
          <a:xfrm>
            <a:off x="4800600" y="403200"/>
            <a:ext cx="7027200" cy="6302160"/>
          </a:xfrm>
          <a:prstGeom prst="rect">
            <a:avLst/>
          </a:prstGeom>
          <a:noFill/>
          <a:ln>
            <a:noFill/>
          </a:ln>
        </p:spPr>
        <p:txBody>
          <a:bodyPr anchorCtr="0" anchor="t" bIns="45700" lIns="0" spcFirstLastPara="1" rIns="0" wrap="square" tIns="45700">
            <a:normAutofit fontScale="82000"/>
          </a:bodyPr>
          <a:lstStyle/>
          <a:p>
            <a:pPr indent="-91440" lvl="0" marL="91440" marR="0" rtl="0" algn="just">
              <a:lnSpc>
                <a:spcPct val="90000"/>
              </a:lnSpc>
              <a:spcBef>
                <a:spcPts val="0"/>
              </a:spcBef>
              <a:spcAft>
                <a:spcPts val="0"/>
              </a:spcAft>
              <a:buClr>
                <a:srgbClr val="3494BA"/>
              </a:buClr>
              <a:buSzPct val="100000"/>
              <a:buFont typeface="Calibri"/>
              <a:buChar char=" "/>
            </a:pPr>
            <a:r>
              <a:rPr b="1" i="0" lang="es-ES" sz="2000" u="none" cap="none" strike="noStrike">
                <a:solidFill>
                  <a:srgbClr val="3F3F3F"/>
                </a:solidFill>
                <a:latin typeface="Arial"/>
                <a:ea typeface="Arial"/>
                <a:cs typeface="Arial"/>
                <a:sym typeface="Arial"/>
              </a:rPr>
              <a:t>El primer año como momento liminar asociado a: </a:t>
            </a:r>
            <a:endParaRPr b="0" i="0" sz="2000" u="none" cap="none" strike="noStrike">
              <a:solidFill>
                <a:srgbClr val="000000"/>
              </a:solidFill>
              <a:latin typeface="Arial"/>
              <a:ea typeface="Arial"/>
              <a:cs typeface="Arial"/>
              <a:sym typeface="Arial"/>
            </a:endParaRPr>
          </a:p>
          <a:p>
            <a:pPr indent="0" lvl="0" marL="91440" marR="0" rtl="0" algn="just">
              <a:lnSpc>
                <a:spcPct val="90000"/>
              </a:lnSpc>
              <a:spcBef>
                <a:spcPts val="1400"/>
              </a:spcBef>
              <a:spcAft>
                <a:spcPts val="0"/>
              </a:spcAft>
              <a:buNone/>
            </a:pPr>
            <a:r>
              <a:t/>
            </a:r>
            <a:endParaRPr b="0" i="0" sz="2000" u="none" cap="none" strike="noStrike">
              <a:solidFill>
                <a:srgbClr val="000000"/>
              </a:solidFill>
              <a:latin typeface="Arial"/>
              <a:ea typeface="Arial"/>
              <a:cs typeface="Arial"/>
              <a:sym typeface="Arial"/>
            </a:endParaRPr>
          </a:p>
          <a:p>
            <a:pPr indent="-91440" lvl="0" marL="91440" marR="0" rtl="0" algn="just">
              <a:lnSpc>
                <a:spcPct val="90000"/>
              </a:lnSpc>
              <a:spcBef>
                <a:spcPts val="1400"/>
              </a:spcBef>
              <a:spcAft>
                <a:spcPts val="0"/>
              </a:spcAft>
              <a:buClr>
                <a:srgbClr val="3494BA"/>
              </a:buClr>
              <a:buSzPct val="100000"/>
              <a:buFont typeface="Calibri"/>
              <a:buChar char=" "/>
            </a:pPr>
            <a:r>
              <a:rPr b="0" i="0" lang="es-ES" sz="2400" u="none" cap="none" strike="noStrike">
                <a:solidFill>
                  <a:srgbClr val="3F3F3F"/>
                </a:solidFill>
                <a:latin typeface="Arial"/>
                <a:ea typeface="Arial"/>
                <a:cs typeface="Arial"/>
                <a:sym typeface="Arial"/>
              </a:rPr>
              <a:t>El ingreso a una comunidad que, en tanto tal, tiene códigos propios que no siempre se enseñan.</a:t>
            </a:r>
            <a:endParaRPr b="0" i="0" sz="2400" u="none" cap="none" strike="noStrike">
              <a:solidFill>
                <a:srgbClr val="000000"/>
              </a:solidFill>
              <a:latin typeface="Arial"/>
              <a:ea typeface="Arial"/>
              <a:cs typeface="Arial"/>
              <a:sym typeface="Arial"/>
            </a:endParaRPr>
          </a:p>
          <a:p>
            <a:pPr indent="-91440" lvl="0" marL="91440" marR="0" rtl="0" algn="just">
              <a:lnSpc>
                <a:spcPct val="90000"/>
              </a:lnSpc>
              <a:spcBef>
                <a:spcPts val="1400"/>
              </a:spcBef>
              <a:spcAft>
                <a:spcPts val="0"/>
              </a:spcAft>
              <a:buClr>
                <a:srgbClr val="3494BA"/>
              </a:buClr>
              <a:buSzPct val="100000"/>
              <a:buFont typeface="Calibri"/>
              <a:buChar char=" "/>
            </a:pPr>
            <a:r>
              <a:rPr b="0" i="0" lang="es-ES" sz="2400" u="none" cap="none" strike="noStrike">
                <a:solidFill>
                  <a:srgbClr val="3F3F3F"/>
                </a:solidFill>
                <a:latin typeface="Arial"/>
                <a:ea typeface="Arial"/>
                <a:cs typeface="Arial"/>
                <a:sym typeface="Arial"/>
              </a:rPr>
              <a:t>La colisión, confrontación o continuidad con anteriores trayectorias educativas (escuela secundaria, institutos de formación docente, otras carreras universitarias) donde se despliegan específicas prácticas de lectura, escritura y evaluación (entre otros tópicos de las culturas escolares).</a:t>
            </a:r>
            <a:endParaRPr b="0" i="0" sz="2400" u="none" cap="none" strike="noStrike">
              <a:solidFill>
                <a:srgbClr val="000000"/>
              </a:solidFill>
              <a:latin typeface="Arial"/>
              <a:ea typeface="Arial"/>
              <a:cs typeface="Arial"/>
              <a:sym typeface="Arial"/>
            </a:endParaRPr>
          </a:p>
          <a:p>
            <a:pPr indent="-91440" lvl="0" marL="91440" marR="0" rtl="0" algn="just">
              <a:lnSpc>
                <a:spcPct val="90000"/>
              </a:lnSpc>
              <a:spcBef>
                <a:spcPts val="1400"/>
              </a:spcBef>
              <a:spcAft>
                <a:spcPts val="0"/>
              </a:spcAft>
              <a:buClr>
                <a:srgbClr val="3494BA"/>
              </a:buClr>
              <a:buSzPct val="100000"/>
              <a:buFont typeface="Calibri"/>
              <a:buChar char=" "/>
            </a:pPr>
            <a:r>
              <a:rPr b="0" i="0" lang="es-ES" sz="2400" u="none" cap="none" strike="noStrike">
                <a:solidFill>
                  <a:srgbClr val="3F3F3F"/>
                </a:solidFill>
                <a:latin typeface="Arial"/>
                <a:ea typeface="Arial"/>
                <a:cs typeface="Arial"/>
                <a:sym typeface="Arial"/>
              </a:rPr>
              <a:t>La superposición con otros proyectos vitales (trabajos, cuidado de otras personas, gestión cotidiana de una casa).</a:t>
            </a:r>
            <a:endParaRPr b="0" i="0" sz="2400" u="none" cap="none" strike="noStrike">
              <a:solidFill>
                <a:srgbClr val="000000"/>
              </a:solidFill>
              <a:latin typeface="Arial"/>
              <a:ea typeface="Arial"/>
              <a:cs typeface="Arial"/>
              <a:sym typeface="Arial"/>
            </a:endParaRPr>
          </a:p>
          <a:p>
            <a:pPr indent="-91440" lvl="0" marL="91440" marR="0" rtl="0" algn="just">
              <a:lnSpc>
                <a:spcPct val="90000"/>
              </a:lnSpc>
              <a:spcBef>
                <a:spcPts val="1400"/>
              </a:spcBef>
              <a:spcAft>
                <a:spcPts val="0"/>
              </a:spcAft>
              <a:buClr>
                <a:srgbClr val="3494BA"/>
              </a:buClr>
              <a:buSzPct val="100000"/>
              <a:buFont typeface="Calibri"/>
              <a:buChar char=" "/>
            </a:pPr>
            <a:r>
              <a:rPr b="0" i="0" lang="es-ES" sz="2400" u="none" cap="none" strike="noStrike">
                <a:solidFill>
                  <a:srgbClr val="3F3F3F"/>
                </a:solidFill>
                <a:latin typeface="Arial"/>
                <a:ea typeface="Arial"/>
                <a:cs typeface="Arial"/>
                <a:sym typeface="Arial"/>
              </a:rPr>
              <a:t>El inicio de sociabilidades que nos sostienen en el día a día y que nos permiten establecer y fortalecer el lazo con la carrera y/o la facultad (grupos de estudios, agrupaciones estudiantiles, pertenencia a proyectos de extensión)</a:t>
            </a:r>
            <a:endParaRPr b="0" i="0" sz="2400" u="none" cap="none" strike="noStrike">
              <a:solidFill>
                <a:srgbClr val="000000"/>
              </a:solidFill>
              <a:latin typeface="Arial"/>
              <a:ea typeface="Arial"/>
              <a:cs typeface="Arial"/>
              <a:sym typeface="Arial"/>
            </a:endParaRPr>
          </a:p>
          <a:p>
            <a:pPr indent="-91440" lvl="0" marL="91440" marR="0" rtl="0" algn="r">
              <a:lnSpc>
                <a:spcPct val="90000"/>
              </a:lnSpc>
              <a:spcBef>
                <a:spcPts val="1400"/>
              </a:spcBef>
              <a:spcAft>
                <a:spcPts val="0"/>
              </a:spcAft>
              <a:buClr>
                <a:srgbClr val="3494BA"/>
              </a:buClr>
              <a:buSzPct val="100000"/>
              <a:buFont typeface="Calibri"/>
              <a:buChar char=" "/>
            </a:pPr>
            <a:r>
              <a:rPr b="0" i="0" lang="es-ES" sz="2000" u="none" cap="none" strike="noStrike">
                <a:solidFill>
                  <a:srgbClr val="3F3F3F"/>
                </a:solidFill>
                <a:latin typeface="Arial"/>
                <a:ea typeface="Arial"/>
                <a:cs typeface="Arial"/>
                <a:sym typeface="Arial"/>
              </a:rPr>
              <a:t>Y pueden agregarse otros tópicos</a:t>
            </a:r>
            <a:endParaRPr b="0" i="0" sz="2000" u="none" cap="none" strike="noStrike">
              <a:solidFill>
                <a:srgbClr val="000000"/>
              </a:solidFill>
              <a:latin typeface="Arial"/>
              <a:ea typeface="Arial"/>
              <a:cs typeface="Arial"/>
              <a:sym typeface="Arial"/>
            </a:endParaRPr>
          </a:p>
          <a:p>
            <a:pPr indent="0" lvl="0" marL="91440" marR="0" rtl="0" algn="l">
              <a:lnSpc>
                <a:spcPct val="90000"/>
              </a:lnSpc>
              <a:spcBef>
                <a:spcPts val="1400"/>
              </a:spcBef>
              <a:spcAft>
                <a:spcPts val="0"/>
              </a:spcAft>
              <a:buNone/>
            </a:pPr>
            <a:r>
              <a:t/>
            </a:r>
            <a:endParaRPr b="0" i="0" sz="2000" u="none" cap="none" strike="noStrike">
              <a:solidFill>
                <a:srgbClr val="000000"/>
              </a:solidFill>
              <a:latin typeface="Arial"/>
              <a:ea typeface="Arial"/>
              <a:cs typeface="Arial"/>
              <a:sym typeface="Arial"/>
            </a:endParaRPr>
          </a:p>
          <a:p>
            <a:pPr indent="0" lvl="0" marL="91440" marR="0" rtl="0" algn="l">
              <a:lnSpc>
                <a:spcPct val="90000"/>
              </a:lnSpc>
              <a:spcBef>
                <a:spcPts val="1400"/>
              </a:spcBef>
              <a:spcAft>
                <a:spcPts val="0"/>
              </a:spcAft>
              <a:buNone/>
            </a:pPr>
            <a:r>
              <a:t/>
            </a:r>
            <a:endParaRPr b="0" i="0" sz="2000" u="none" cap="none" strike="noStrike">
              <a:solidFill>
                <a:srgbClr val="000000"/>
              </a:solidFill>
              <a:latin typeface="Arial"/>
              <a:ea typeface="Arial"/>
              <a:cs typeface="Arial"/>
              <a:sym typeface="Arial"/>
            </a:endParaRPr>
          </a:p>
        </p:txBody>
      </p:sp>
      <p:sp>
        <p:nvSpPr>
          <p:cNvPr id="330" name="Google Shape;330;p6"/>
          <p:cNvSpPr txBox="1"/>
          <p:nvPr/>
        </p:nvSpPr>
        <p:spPr>
          <a:xfrm>
            <a:off x="196560" y="2926080"/>
            <a:ext cx="3677040" cy="337860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1400"/>
              </a:spcBef>
              <a:spcAft>
                <a:spcPts val="0"/>
              </a:spcAft>
              <a:buNone/>
            </a:pPr>
            <a:r>
              <a:rPr b="1" i="0" lang="es-ES" sz="2800" u="none" cap="none" strike="noStrike">
                <a:solidFill>
                  <a:srgbClr val="FFFFFF"/>
                </a:solidFill>
                <a:latin typeface="Calibri"/>
                <a:ea typeface="Calibri"/>
                <a:cs typeface="Calibri"/>
                <a:sym typeface="Calibri"/>
              </a:rPr>
              <a:t>¿Qué se empieza a “comprender” en el Ingreso a la Facultad?</a:t>
            </a:r>
            <a:endParaRPr b="0" i="0" sz="2800" u="none" cap="none" strike="noStrike">
              <a:solidFill>
                <a:srgbClr val="000000"/>
              </a:solidFill>
              <a:latin typeface="Arial"/>
              <a:ea typeface="Arial"/>
              <a:cs typeface="Arial"/>
              <a:sym typeface="Arial"/>
            </a:endParaRPr>
          </a:p>
          <a:p>
            <a:pPr indent="0" lvl="0" marL="0" marR="0" rtl="0" algn="ctr">
              <a:lnSpc>
                <a:spcPct val="90000"/>
              </a:lnSpc>
              <a:spcBef>
                <a:spcPts val="1400"/>
              </a:spcBef>
              <a:spcAft>
                <a:spcPts val="0"/>
              </a:spcAft>
              <a:buNone/>
            </a:pPr>
            <a:r>
              <a:t/>
            </a:r>
            <a:endParaRPr b="0" i="0" sz="2800" u="none" cap="none" strike="noStrike">
              <a:solidFill>
                <a:srgbClr val="000000"/>
              </a:solidFill>
              <a:latin typeface="Arial"/>
              <a:ea typeface="Arial"/>
              <a:cs typeface="Arial"/>
              <a:sym typeface="Arial"/>
            </a:endParaRPr>
          </a:p>
        </p:txBody>
      </p:sp>
      <p:sp>
        <p:nvSpPr>
          <p:cNvPr id="331" name="Google Shape;331;p6"/>
          <p:cNvSpPr/>
          <p:nvPr/>
        </p:nvSpPr>
        <p:spPr>
          <a:xfrm>
            <a:off x="4329720" y="1342080"/>
            <a:ext cx="420120" cy="481320"/>
          </a:xfrm>
          <a:prstGeom prst="rightArrow">
            <a:avLst>
              <a:gd fmla="val 50000" name="adj1"/>
              <a:gd fmla="val 50000" name="adj2"/>
            </a:avLst>
          </a:prstGeom>
          <a:solidFill>
            <a:schemeClr val="accent1"/>
          </a:solidFill>
          <a:ln cap="flat" cmpd="sng" w="15825">
            <a:solidFill>
              <a:srgbClr val="256C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6"/>
          <p:cNvSpPr/>
          <p:nvPr/>
        </p:nvSpPr>
        <p:spPr>
          <a:xfrm>
            <a:off x="4329720" y="2462040"/>
            <a:ext cx="420120" cy="481320"/>
          </a:xfrm>
          <a:prstGeom prst="rightArrow">
            <a:avLst>
              <a:gd fmla="val 50000" name="adj1"/>
              <a:gd fmla="val 50000" name="adj2"/>
            </a:avLst>
          </a:prstGeom>
          <a:solidFill>
            <a:schemeClr val="accent1"/>
          </a:solidFill>
          <a:ln cap="flat" cmpd="sng" w="15825">
            <a:solidFill>
              <a:srgbClr val="256C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6"/>
          <p:cNvSpPr/>
          <p:nvPr/>
        </p:nvSpPr>
        <p:spPr>
          <a:xfrm>
            <a:off x="4354920" y="3918960"/>
            <a:ext cx="420120" cy="481320"/>
          </a:xfrm>
          <a:prstGeom prst="rightArrow">
            <a:avLst>
              <a:gd fmla="val 50000" name="adj1"/>
              <a:gd fmla="val 50000" name="adj2"/>
            </a:avLst>
          </a:prstGeom>
          <a:solidFill>
            <a:schemeClr val="accent1"/>
          </a:solidFill>
          <a:ln cap="flat" cmpd="sng" w="15825">
            <a:solidFill>
              <a:srgbClr val="256C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6"/>
          <p:cNvSpPr/>
          <p:nvPr/>
        </p:nvSpPr>
        <p:spPr>
          <a:xfrm>
            <a:off x="4380120" y="5075280"/>
            <a:ext cx="420120" cy="481320"/>
          </a:xfrm>
          <a:prstGeom prst="rightArrow">
            <a:avLst>
              <a:gd fmla="val 50000" name="adj1"/>
              <a:gd fmla="val 50000" name="adj2"/>
            </a:avLst>
          </a:prstGeom>
          <a:solidFill>
            <a:schemeClr val="accent1"/>
          </a:solidFill>
          <a:ln cap="flat" cmpd="sng" w="15825">
            <a:solidFill>
              <a:srgbClr val="256C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ransition spd="slow">
    <p:wipe dir="l"/>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7"/>
          <p:cNvSpPr/>
          <p:nvPr/>
        </p:nvSpPr>
        <p:spPr>
          <a:xfrm>
            <a:off x="943920" y="826560"/>
            <a:ext cx="9975600" cy="4368960"/>
          </a:xfrm>
          <a:prstGeom prst="rect">
            <a:avLst/>
          </a:prstGeom>
          <a:noFill/>
          <a:ln>
            <a:noFill/>
          </a:ln>
        </p:spPr>
        <p:txBody>
          <a:bodyPr anchorCtr="0" anchor="t" bIns="45700" lIns="91425" spcFirstLastPara="1" rIns="91425" wrap="square" tIns="45700">
            <a:noAutofit/>
          </a:bodyPr>
          <a:lstStyle/>
          <a:p>
            <a:pPr indent="0" lvl="0" marL="0" marR="0" rtl="0" algn="ctr">
              <a:lnSpc>
                <a:spcPct val="107000"/>
              </a:lnSpc>
              <a:spcBef>
                <a:spcPts val="0"/>
              </a:spcBef>
              <a:spcAft>
                <a:spcPts val="0"/>
              </a:spcAft>
              <a:buNone/>
            </a:pPr>
            <a:r>
              <a:rPr b="1" i="0" lang="es-ES" sz="3000" u="none" cap="none" strike="noStrike">
                <a:solidFill>
                  <a:srgbClr val="3F3F3F"/>
                </a:solidFill>
                <a:latin typeface="Arial"/>
                <a:ea typeface="Arial"/>
                <a:cs typeface="Arial"/>
                <a:sym typeface="Arial"/>
              </a:rPr>
              <a:t>¿De qué hablamos cuando hablamos de “lectocomprensión”? </a:t>
            </a:r>
            <a:endParaRPr b="0" i="0" sz="3000" u="none" cap="none" strike="noStrike">
              <a:latin typeface="Arial"/>
              <a:ea typeface="Arial"/>
              <a:cs typeface="Arial"/>
              <a:sym typeface="Arial"/>
            </a:endParaRPr>
          </a:p>
        </p:txBody>
      </p:sp>
      <p:sp>
        <p:nvSpPr>
          <p:cNvPr id="340" name="Google Shape;340;p7"/>
          <p:cNvSpPr/>
          <p:nvPr/>
        </p:nvSpPr>
        <p:spPr>
          <a:xfrm>
            <a:off x="692300" y="2432908"/>
            <a:ext cx="10479000" cy="39387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None/>
            </a:pPr>
            <a:r>
              <a:rPr i="1" lang="es-ES" sz="2600">
                <a:solidFill>
                  <a:srgbClr val="3F3F3F"/>
                </a:solidFill>
              </a:rPr>
              <a:t>¿Tuviste ya experiencias de lectura de textos Universitarios?, ¿en cuál Facultad?</a:t>
            </a:r>
            <a:endParaRPr i="1" sz="2600">
              <a:solidFill>
                <a:srgbClr val="3F3F3F"/>
              </a:solidFill>
            </a:endParaRPr>
          </a:p>
          <a:p>
            <a:pPr indent="0" lvl="0" marL="0" marR="0" rtl="0" algn="just">
              <a:lnSpc>
                <a:spcPct val="100000"/>
              </a:lnSpc>
              <a:spcBef>
                <a:spcPts val="0"/>
              </a:spcBef>
              <a:spcAft>
                <a:spcPts val="0"/>
              </a:spcAft>
              <a:buNone/>
            </a:pPr>
            <a:r>
              <a:t/>
            </a:r>
            <a:endParaRPr i="1" sz="2600">
              <a:solidFill>
                <a:srgbClr val="3F3F3F"/>
              </a:solidFill>
            </a:endParaRPr>
          </a:p>
          <a:p>
            <a:pPr indent="0" lvl="0" marL="0" marR="0" rtl="0" algn="just">
              <a:lnSpc>
                <a:spcPct val="100000"/>
              </a:lnSpc>
              <a:spcBef>
                <a:spcPts val="0"/>
              </a:spcBef>
              <a:spcAft>
                <a:spcPts val="0"/>
              </a:spcAft>
              <a:buNone/>
            </a:pPr>
            <a:r>
              <a:rPr i="1" lang="es-ES" sz="2600">
                <a:solidFill>
                  <a:srgbClr val="3F3F3F"/>
                </a:solidFill>
              </a:rPr>
              <a:t>Si no las tuviste: </a:t>
            </a:r>
            <a:r>
              <a:rPr b="0" i="1" lang="es-ES" sz="2600" u="none" cap="none" strike="noStrike">
                <a:solidFill>
                  <a:srgbClr val="3F3F3F"/>
                </a:solidFill>
                <a:latin typeface="Arial"/>
                <a:ea typeface="Arial"/>
                <a:cs typeface="Arial"/>
                <a:sym typeface="Arial"/>
              </a:rPr>
              <a:t>¿Cómo te imaginás</a:t>
            </a:r>
            <a:r>
              <a:rPr i="1" lang="es-ES" sz="2600">
                <a:solidFill>
                  <a:srgbClr val="3F3F3F"/>
                </a:solidFill>
              </a:rPr>
              <a:t> que serán esos textos?, </a:t>
            </a:r>
            <a:r>
              <a:rPr b="0" i="1" lang="es-ES" sz="2600" u="none" cap="none" strike="noStrike">
                <a:solidFill>
                  <a:srgbClr val="3F3F3F"/>
                </a:solidFill>
                <a:latin typeface="Arial"/>
                <a:ea typeface="Arial"/>
                <a:cs typeface="Arial"/>
                <a:sym typeface="Arial"/>
              </a:rPr>
              <a:t>¿se parecerán las lecturas a las que </a:t>
            </a:r>
            <a:r>
              <a:rPr i="1" lang="es-ES" sz="2600">
                <a:solidFill>
                  <a:srgbClr val="3F3F3F"/>
                </a:solidFill>
              </a:rPr>
              <a:t>venís haciendo</a:t>
            </a:r>
            <a:r>
              <a:rPr b="0" i="1" lang="es-ES" sz="2600" u="none" cap="none" strike="noStrike">
                <a:solidFill>
                  <a:srgbClr val="3F3F3F"/>
                </a:solidFill>
                <a:latin typeface="Arial"/>
                <a:ea typeface="Arial"/>
                <a:cs typeface="Arial"/>
                <a:sym typeface="Arial"/>
              </a:rPr>
              <a:t> previamente?, ¿</a:t>
            </a:r>
            <a:r>
              <a:rPr i="1" lang="es-ES" sz="2600">
                <a:solidFill>
                  <a:srgbClr val="3F3F3F"/>
                </a:solidFill>
              </a:rPr>
              <a:t>e</a:t>
            </a:r>
            <a:r>
              <a:rPr b="0" i="1" lang="es-ES" sz="2600" u="none" cap="none" strike="noStrike">
                <a:solidFill>
                  <a:srgbClr val="3F3F3F"/>
                </a:solidFill>
                <a:latin typeface="Arial"/>
                <a:ea typeface="Arial"/>
                <a:cs typeface="Arial"/>
                <a:sym typeface="Arial"/>
              </a:rPr>
              <a:t>n qué te parece que se diferencian?</a:t>
            </a:r>
            <a:endParaRPr b="0" i="1" sz="2600" u="none" cap="none" strike="noStrike">
              <a:solidFill>
                <a:srgbClr val="3F3F3F"/>
              </a:solidFill>
              <a:latin typeface="Arial"/>
              <a:ea typeface="Arial"/>
              <a:cs typeface="Arial"/>
              <a:sym typeface="Arial"/>
            </a:endParaRPr>
          </a:p>
          <a:p>
            <a:pPr indent="0" lvl="0" marL="0" marR="0" rtl="0" algn="just">
              <a:lnSpc>
                <a:spcPct val="100000"/>
              </a:lnSpc>
              <a:spcBef>
                <a:spcPts val="0"/>
              </a:spcBef>
              <a:spcAft>
                <a:spcPts val="0"/>
              </a:spcAft>
              <a:buNone/>
            </a:pPr>
            <a:r>
              <a:t/>
            </a:r>
            <a:endParaRPr i="1" sz="2600">
              <a:solidFill>
                <a:srgbClr val="3F3F3F"/>
              </a:solidFill>
            </a:endParaRPr>
          </a:p>
          <a:p>
            <a:pPr indent="0" lvl="0" marL="0" marR="0" rtl="0" algn="just">
              <a:lnSpc>
                <a:spcPct val="100000"/>
              </a:lnSpc>
              <a:spcBef>
                <a:spcPts val="0"/>
              </a:spcBef>
              <a:spcAft>
                <a:spcPts val="0"/>
              </a:spcAft>
              <a:buNone/>
            </a:pPr>
            <a:r>
              <a:rPr b="0" i="1" lang="es-ES" sz="2600" u="none" cap="none" strike="noStrike">
                <a:solidFill>
                  <a:srgbClr val="3F3F3F"/>
                </a:solidFill>
                <a:latin typeface="Arial"/>
                <a:ea typeface="Arial"/>
                <a:cs typeface="Arial"/>
                <a:sym typeface="Arial"/>
              </a:rPr>
              <a:t>¿Leer y comprender son lo mismo? ¿Leer un texto garantiza que lo hayamos comprendido?</a:t>
            </a:r>
            <a:endParaRPr b="0" i="0" sz="2600" u="none" cap="none" strike="noStrike">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8"/>
          <p:cNvSpPr txBox="1"/>
          <p:nvPr/>
        </p:nvSpPr>
        <p:spPr>
          <a:xfrm>
            <a:off x="457200" y="594360"/>
            <a:ext cx="3200040" cy="2285640"/>
          </a:xfrm>
          <a:prstGeom prst="rect">
            <a:avLst/>
          </a:prstGeom>
          <a:noFill/>
          <a:ln>
            <a:noFill/>
          </a:ln>
        </p:spPr>
        <p:txBody>
          <a:bodyPr anchorCtr="0" anchor="b" bIns="45700" lIns="91425" spcFirstLastPara="1" rIns="91425" wrap="square" tIns="45700">
            <a:normAutofit fontScale="94000"/>
          </a:bodyPr>
          <a:lstStyle/>
          <a:p>
            <a:pPr indent="0" lvl="0" marL="0" marR="0" rtl="0" algn="ctr">
              <a:lnSpc>
                <a:spcPct val="85000"/>
              </a:lnSpc>
              <a:spcBef>
                <a:spcPts val="0"/>
              </a:spcBef>
              <a:spcAft>
                <a:spcPts val="0"/>
              </a:spcAft>
              <a:buNone/>
            </a:pPr>
            <a:r>
              <a:rPr b="1" i="0" lang="es-ES" sz="3600" u="none" cap="none" strike="noStrike">
                <a:solidFill>
                  <a:srgbClr val="FFFFFF"/>
                </a:solidFill>
                <a:latin typeface="Calibri"/>
                <a:ea typeface="Calibri"/>
                <a:cs typeface="Calibri"/>
                <a:sym typeface="Calibri"/>
              </a:rPr>
              <a:t>La Universidad como “esfera de uso”</a:t>
            </a:r>
            <a:endParaRPr b="0" i="0" sz="3600" u="none" cap="none" strike="noStrike">
              <a:solidFill>
                <a:srgbClr val="000000"/>
              </a:solidFill>
              <a:latin typeface="Arial"/>
              <a:ea typeface="Arial"/>
              <a:cs typeface="Arial"/>
              <a:sym typeface="Arial"/>
            </a:endParaRPr>
          </a:p>
        </p:txBody>
      </p:sp>
      <p:sp>
        <p:nvSpPr>
          <p:cNvPr id="346" name="Google Shape;346;p8"/>
          <p:cNvSpPr txBox="1"/>
          <p:nvPr/>
        </p:nvSpPr>
        <p:spPr>
          <a:xfrm>
            <a:off x="4394880" y="731520"/>
            <a:ext cx="7344360" cy="5914800"/>
          </a:xfrm>
          <a:prstGeom prst="rect">
            <a:avLst/>
          </a:prstGeom>
          <a:noFill/>
          <a:ln>
            <a:noFill/>
          </a:ln>
        </p:spPr>
        <p:txBody>
          <a:bodyPr anchorCtr="0" anchor="t" bIns="45700" lIns="0" spcFirstLastPara="1" rIns="0" wrap="square" tIns="45700">
            <a:normAutofit fontScale="37000"/>
          </a:bodyPr>
          <a:lstStyle/>
          <a:p>
            <a:pPr indent="-110489" lvl="0" marL="91440" marR="0" rtl="0" algn="ctr">
              <a:lnSpc>
                <a:spcPct val="90000"/>
              </a:lnSpc>
              <a:spcBef>
                <a:spcPts val="0"/>
              </a:spcBef>
              <a:spcAft>
                <a:spcPts val="0"/>
              </a:spcAft>
              <a:buClr>
                <a:srgbClr val="3494BA"/>
              </a:buClr>
              <a:buSzPct val="100000"/>
              <a:buFont typeface="Noto Sans Symbols"/>
              <a:buChar char="❑"/>
            </a:pPr>
            <a:r>
              <a:rPr b="0" i="0" lang="es-ES" sz="4110" u="none" cap="none" strike="noStrike">
                <a:solidFill>
                  <a:srgbClr val="3F3F3F"/>
                </a:solidFill>
                <a:latin typeface="Calibri"/>
                <a:ea typeface="Calibri"/>
                <a:cs typeface="Calibri"/>
                <a:sym typeface="Calibri"/>
              </a:rPr>
              <a:t>  Artículos científicos,  ponencias, reseñas, ensayos con contenidos disciplinares y tesis.</a:t>
            </a:r>
            <a:endParaRPr b="0" i="0" sz="4110" u="none" cap="none" strike="noStrike">
              <a:solidFill>
                <a:srgbClr val="000000"/>
              </a:solidFill>
              <a:latin typeface="Arial"/>
              <a:ea typeface="Arial"/>
              <a:cs typeface="Arial"/>
              <a:sym typeface="Arial"/>
            </a:endParaRPr>
          </a:p>
          <a:p>
            <a:pPr indent="-110489" lvl="0" marL="91440" marR="0" rtl="0" algn="ctr">
              <a:lnSpc>
                <a:spcPct val="90000"/>
              </a:lnSpc>
              <a:spcBef>
                <a:spcPts val="1400"/>
              </a:spcBef>
              <a:spcAft>
                <a:spcPts val="0"/>
              </a:spcAft>
              <a:buClr>
                <a:srgbClr val="3494BA"/>
              </a:buClr>
              <a:buSzPct val="100000"/>
              <a:buFont typeface="Noto Sans Symbols"/>
              <a:buChar char="❑"/>
            </a:pPr>
            <a:r>
              <a:rPr b="0" i="0" lang="es-ES" sz="4110" u="none" cap="none" strike="noStrike">
                <a:solidFill>
                  <a:srgbClr val="3F3F3F"/>
                </a:solidFill>
                <a:latin typeface="Calibri"/>
                <a:ea typeface="Calibri"/>
                <a:cs typeface="Calibri"/>
                <a:sym typeface="Calibri"/>
              </a:rPr>
              <a:t> Otros más directamente relacionados con el tránsito por una carrera universitaria y con la formación profesional de las/los estudiantes: exámenes parciales escritos, monografías, resúmenes y fichas bibliográficas, planes de trabajo, exámenes finales y exposiciones orales.</a:t>
            </a:r>
            <a:endParaRPr b="0" i="0" sz="4110" u="none" cap="none" strike="noStrike">
              <a:solidFill>
                <a:srgbClr val="000000"/>
              </a:solidFill>
              <a:latin typeface="Arial"/>
              <a:ea typeface="Arial"/>
              <a:cs typeface="Arial"/>
              <a:sym typeface="Arial"/>
            </a:endParaRPr>
          </a:p>
          <a:p>
            <a:pPr indent="0" lvl="0" marL="91440" marR="0" rtl="0" algn="l">
              <a:lnSpc>
                <a:spcPct val="90000"/>
              </a:lnSpc>
              <a:spcBef>
                <a:spcPts val="1400"/>
              </a:spcBef>
              <a:spcAft>
                <a:spcPts val="0"/>
              </a:spcAft>
              <a:buNone/>
            </a:pPr>
            <a:r>
              <a:t/>
            </a:r>
            <a:endParaRPr b="0" i="0" sz="4110" u="none" cap="none" strike="noStrike">
              <a:solidFill>
                <a:srgbClr val="000000"/>
              </a:solidFill>
              <a:latin typeface="Arial"/>
              <a:ea typeface="Arial"/>
              <a:cs typeface="Arial"/>
              <a:sym typeface="Arial"/>
            </a:endParaRPr>
          </a:p>
          <a:p>
            <a:pPr indent="0" lvl="0" marL="0" marR="0" rtl="0" algn="ctr">
              <a:lnSpc>
                <a:spcPct val="90000"/>
              </a:lnSpc>
              <a:spcBef>
                <a:spcPts val="1400"/>
              </a:spcBef>
              <a:spcAft>
                <a:spcPts val="0"/>
              </a:spcAft>
              <a:buNone/>
            </a:pPr>
            <a:r>
              <a:rPr b="0" i="0" lang="es-ES" sz="3210" u="none" cap="none" strike="noStrike">
                <a:solidFill>
                  <a:srgbClr val="3F3F3F"/>
                </a:solidFill>
                <a:latin typeface="Calibri"/>
                <a:ea typeface="Calibri"/>
                <a:cs typeface="Calibri"/>
                <a:sym typeface="Calibri"/>
              </a:rPr>
              <a:t>“Cuanto más conozcamos los discursos que se juegan en un determinado ámbito, en mayor medida podremos hacer un uso particular de ellos, podríamos decir más complejo, más rico, conforme a las posibles licencias. Porque, a pesar de todo, los géneros no pueden “clasificarse” de una vez y para siempre: tienen una cierta estabilidad que los vuelve reconocibles pero, a la vez, el devenir histórico, los cambios ideológicos y los márgenes de “creatividad” existentes en las formas de composición, pueden alterar su estructura o producir a la larga el surgimiento de nuevos géneros” (p.26).</a:t>
            </a:r>
            <a:endParaRPr b="0" i="0" sz="3210" u="none" cap="none" strike="noStrike">
              <a:solidFill>
                <a:srgbClr val="000000"/>
              </a:solidFill>
              <a:latin typeface="Arial"/>
              <a:ea typeface="Arial"/>
              <a:cs typeface="Arial"/>
              <a:sym typeface="Arial"/>
            </a:endParaRPr>
          </a:p>
          <a:p>
            <a:pPr indent="0" lvl="0" marL="0" marR="0" rtl="0" algn="ctr">
              <a:lnSpc>
                <a:spcPct val="90000"/>
              </a:lnSpc>
              <a:spcBef>
                <a:spcPts val="1400"/>
              </a:spcBef>
              <a:spcAft>
                <a:spcPts val="0"/>
              </a:spcAft>
              <a:buNone/>
            </a:pPr>
            <a:r>
              <a:rPr b="0" i="0" lang="es-ES" sz="2410" u="none" cap="none" strike="noStrike">
                <a:solidFill>
                  <a:srgbClr val="3F3F3F"/>
                </a:solidFill>
                <a:latin typeface="Calibri"/>
                <a:ea typeface="Calibri"/>
                <a:cs typeface="Calibri"/>
                <a:sym typeface="Calibri"/>
              </a:rPr>
              <a:t> (Cuadernillo 2017. Curso para Ingresantes del profesorado y la licenciatura en Letras. FaHCE-UNLP)</a:t>
            </a:r>
            <a:endParaRPr b="0" i="0" sz="2410" u="none" cap="none" strike="noStrike">
              <a:solidFill>
                <a:srgbClr val="000000"/>
              </a:solidFill>
              <a:latin typeface="Arial"/>
              <a:ea typeface="Arial"/>
              <a:cs typeface="Arial"/>
              <a:sym typeface="Arial"/>
            </a:endParaRPr>
          </a:p>
        </p:txBody>
      </p:sp>
      <p:sp>
        <p:nvSpPr>
          <p:cNvPr id="347" name="Google Shape;347;p8"/>
          <p:cNvSpPr txBox="1"/>
          <p:nvPr/>
        </p:nvSpPr>
        <p:spPr>
          <a:xfrm>
            <a:off x="457200" y="2926080"/>
            <a:ext cx="3200040" cy="3378600"/>
          </a:xfrm>
          <a:prstGeom prst="rect">
            <a:avLst/>
          </a:prstGeom>
          <a:noFill/>
          <a:ln>
            <a:noFill/>
          </a:ln>
        </p:spPr>
        <p:txBody>
          <a:bodyPr anchorCtr="0" anchor="t" bIns="45700" lIns="91425" spcFirstLastPara="1" rIns="91425" wrap="square" tIns="45700">
            <a:normAutofit fontScale="56000"/>
          </a:bodyPr>
          <a:lstStyle/>
          <a:p>
            <a:pPr indent="0" lvl="0" marL="0" marR="0" rtl="0" algn="ctr">
              <a:lnSpc>
                <a:spcPct val="9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1400"/>
              </a:spcBef>
              <a:spcAft>
                <a:spcPts val="0"/>
              </a:spcAft>
              <a:buNone/>
            </a:pPr>
            <a:r>
              <a:rPr b="0" i="0" lang="es-ES" sz="3600" u="none" cap="none" strike="noStrike">
                <a:solidFill>
                  <a:srgbClr val="FFFFFF"/>
                </a:solidFill>
                <a:latin typeface="Calibri"/>
                <a:ea typeface="Calibri"/>
                <a:cs typeface="Calibri"/>
                <a:sym typeface="Calibri"/>
              </a:rPr>
              <a:t>GÉNEROS DISCURSIVOS PRESENTES EN LA  VIDA ACADÉMICA</a:t>
            </a:r>
            <a:endParaRPr b="0" i="0" sz="3600" u="none" cap="none" strike="noStrike">
              <a:solidFill>
                <a:srgbClr val="000000"/>
              </a:solidFill>
              <a:latin typeface="Arial"/>
              <a:ea typeface="Arial"/>
              <a:cs typeface="Arial"/>
              <a:sym typeface="Arial"/>
            </a:endParaRPr>
          </a:p>
          <a:p>
            <a:pPr indent="0" lvl="0" marL="0" marR="0" rtl="0" algn="ctr">
              <a:lnSpc>
                <a:spcPct val="90000"/>
              </a:lnSpc>
              <a:spcBef>
                <a:spcPts val="1400"/>
              </a:spcBef>
              <a:spcAft>
                <a:spcPts val="0"/>
              </a:spcAft>
              <a:buNone/>
            </a:pPr>
            <a:r>
              <a:rPr b="0" i="0" lang="es-ES" sz="3600" u="none" cap="none" strike="noStrike">
                <a:solidFill>
                  <a:srgbClr val="FFFFFF"/>
                </a:solidFill>
                <a:latin typeface="Calibri"/>
                <a:ea typeface="Calibri"/>
                <a:cs typeface="Calibri"/>
                <a:sym typeface="Calibri"/>
              </a:rPr>
              <a:t>(escritos y orales) </a:t>
            </a:r>
            <a:endParaRPr b="0" i="0" sz="3600" u="none" cap="none" strike="noStrike">
              <a:solidFill>
                <a:srgbClr val="000000"/>
              </a:solidFill>
              <a:latin typeface="Arial"/>
              <a:ea typeface="Arial"/>
              <a:cs typeface="Arial"/>
              <a:sym typeface="Arial"/>
            </a:endParaRPr>
          </a:p>
        </p:txBody>
      </p:sp>
    </p:spTree>
  </p:cSld>
  <p:clrMapOvr>
    <a:masterClrMapping/>
  </p:clrMapOvr>
  <p:transition spd="slow">
    <p:wipe dir="l"/>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2023-01-27T20:18:19Z</dcterms:created>
  <dc:creator>usuaria</dc:creator>
</cp:coreProperties>
</file>