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75CFC-4E29-497B-B6DF-38C643ED150E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9036-CB1D-4C47-854F-55374EAD8B6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rgbClr val="3232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A9D3B-EF0E-4A18-81F4-F1E090B691B9}" type="datetimeFigureOut">
              <a:rPr lang="es-AR" smtClean="0"/>
              <a:pPr/>
              <a:t>07/10/2019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3420-C63B-404A-B76E-CBF4E1839D9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1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1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5.png"/><Relationship Id="rId7" Type="http://schemas.openxmlformats.org/officeDocument/2006/relationships/image" Target="../media/image36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2.png"/><Relationship Id="rId5" Type="http://schemas.openxmlformats.org/officeDocument/2006/relationships/image" Target="../media/image77.png"/><Relationship Id="rId15" Type="http://schemas.openxmlformats.org/officeDocument/2006/relationships/image" Target="../media/image86.jpeg"/><Relationship Id="rId10" Type="http://schemas.openxmlformats.org/officeDocument/2006/relationships/image" Target="../media/image81.jpeg"/><Relationship Id="rId4" Type="http://schemas.openxmlformats.org/officeDocument/2006/relationships/image" Target="../media/image76.pn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3" Type="http://schemas.openxmlformats.org/officeDocument/2006/relationships/image" Target="../media/image11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3.jpeg"/><Relationship Id="rId3" Type="http://schemas.openxmlformats.org/officeDocument/2006/relationships/image" Target="../media/image11.png"/><Relationship Id="rId7" Type="http://schemas.openxmlformats.org/officeDocument/2006/relationships/image" Target="../media/image108.png"/><Relationship Id="rId12" Type="http://schemas.openxmlformats.org/officeDocument/2006/relationships/image" Target="../media/image1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11" Type="http://schemas.openxmlformats.org/officeDocument/2006/relationships/image" Target="../media/image111.jpeg"/><Relationship Id="rId5" Type="http://schemas.openxmlformats.org/officeDocument/2006/relationships/image" Target="../media/image106.png"/><Relationship Id="rId10" Type="http://schemas.openxmlformats.org/officeDocument/2006/relationships/image" Target="../media/image110.jpeg"/><Relationship Id="rId4" Type="http://schemas.openxmlformats.org/officeDocument/2006/relationships/image" Target="../media/image105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9552" y="1700808"/>
            <a:ext cx="8117896" cy="3569879"/>
          </a:xfrm>
          <a:prstGeom prst="rect">
            <a:avLst/>
          </a:prstGeom>
        </p:spPr>
        <p:txBody>
          <a:bodyPr vert="horz" wrap="square" lIns="0" tIns="614354" rIns="0" bIns="0" rtlCol="0">
            <a:spAutoFit/>
          </a:bodyPr>
          <a:lstStyle/>
          <a:p>
            <a:pPr marL="35560" algn="ctr">
              <a:lnSpc>
                <a:spcPts val="4640"/>
              </a:lnSpc>
            </a:pPr>
            <a:r>
              <a:rPr lang="es-AR" b="1" spc="-20" dirty="0" smtClean="0">
                <a:solidFill>
                  <a:srgbClr val="FF0000"/>
                </a:solidFill>
              </a:rPr>
              <a:t>Evolución Histórica del Sector Agropecuario y Forestal</a:t>
            </a:r>
            <a:r>
              <a:rPr lang="es-AR" spc="-20" dirty="0" smtClean="0">
                <a:solidFill>
                  <a:srgbClr val="FF0000"/>
                </a:solidFill>
              </a:rPr>
              <a:t/>
            </a:r>
            <a:br>
              <a:rPr lang="es-AR" spc="-20" dirty="0" smtClean="0">
                <a:solidFill>
                  <a:srgbClr val="FF0000"/>
                </a:solidFill>
              </a:rPr>
            </a:br>
            <a:r>
              <a:rPr lang="es-AR" spc="-20" dirty="0" smtClean="0"/>
              <a:t/>
            </a:r>
            <a:br>
              <a:rPr lang="es-AR" spc="-20" dirty="0" smtClean="0"/>
            </a:br>
            <a:r>
              <a:rPr lang="es-AR" spc="-20" dirty="0" smtClean="0"/>
              <a:t>Curso Introducción a las Ciencias Agrarias y Forestales 2019</a:t>
            </a:r>
            <a:endParaRPr spc="-2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dirty="0"/>
              <a:t>Mod</a:t>
            </a:r>
            <a:r>
              <a:rPr spc="5" dirty="0"/>
              <a:t>e</a:t>
            </a:r>
            <a:r>
              <a:rPr dirty="0"/>
              <a:t>lo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de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dirty="0"/>
              <a:t>d</a:t>
            </a:r>
            <a:r>
              <a:rPr spc="5" dirty="0"/>
              <a:t>e</a:t>
            </a:r>
            <a:r>
              <a:rPr spc="-5" dirty="0"/>
              <a:t>sarrol</a:t>
            </a:r>
            <a:r>
              <a:rPr spc="-10" dirty="0"/>
              <a:t>l</a:t>
            </a:r>
            <a:r>
              <a:rPr dirty="0"/>
              <a:t>o</a:t>
            </a:r>
            <a:r>
              <a:rPr spc="140" dirty="0">
                <a:latin typeface="Times New Roman"/>
                <a:cs typeface="Times New Roman"/>
              </a:rPr>
              <a:t> </a:t>
            </a:r>
            <a:r>
              <a:rPr spc="-5" dirty="0"/>
              <a:t>en</a:t>
            </a:r>
          </a:p>
          <a:p>
            <a:pPr marL="35560">
              <a:lnSpc>
                <a:spcPts val="4640"/>
              </a:lnSpc>
            </a:pPr>
            <a:r>
              <a:rPr spc="-30" dirty="0"/>
              <a:t>co</a:t>
            </a:r>
            <a:r>
              <a:rPr spc="-15" dirty="0"/>
              <a:t>n</a:t>
            </a:r>
            <a:r>
              <a:rPr spc="-25" dirty="0"/>
              <a:t>strucción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19009"/>
            <a:ext cx="7237095" cy="42139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ient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spc="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2600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gra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es</a:t>
            </a:r>
            <a:r>
              <a:rPr sz="2600" spc="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oten</a:t>
            </a:r>
            <a:r>
              <a:rPr sz="2600" spc="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ia</a:t>
            </a:r>
            <a:r>
              <a:rPr sz="2600" spc="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Extractivo.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dirty="0">
                <a:solidFill>
                  <a:srgbClr val="007F00"/>
                </a:solidFill>
                <a:latin typeface="Arial"/>
                <a:cs typeface="Arial"/>
              </a:rPr>
              <a:t>Pro</a:t>
            </a:r>
            <a:r>
              <a:rPr sz="2600" spc="5" dirty="0">
                <a:solidFill>
                  <a:srgbClr val="007F00"/>
                </a:solidFill>
                <a:latin typeface="Arial"/>
                <a:cs typeface="Arial"/>
              </a:rPr>
              <a:t>v</a:t>
            </a:r>
            <a:r>
              <a:rPr sz="2600" spc="-5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600" spc="-5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007F00"/>
                </a:solidFill>
                <a:latin typeface="Arial"/>
                <a:cs typeface="Arial"/>
              </a:rPr>
              <a:t>or</a:t>
            </a:r>
            <a:r>
              <a:rPr sz="2600" spc="2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7F00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007F00"/>
                </a:solidFill>
                <a:latin typeface="Arial"/>
                <a:cs typeface="Arial"/>
              </a:rPr>
              <a:t>e</a:t>
            </a:r>
            <a:r>
              <a:rPr sz="2600" spc="8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7F00"/>
                </a:solidFill>
                <a:latin typeface="Arial"/>
                <a:cs typeface="Arial"/>
              </a:rPr>
              <a:t>materias</a:t>
            </a:r>
            <a:r>
              <a:rPr sz="2600" spc="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7F00"/>
                </a:solidFill>
                <a:latin typeface="Arial"/>
                <a:cs typeface="Arial"/>
              </a:rPr>
              <a:t>prima</a:t>
            </a:r>
            <a:r>
              <a:rPr sz="2600" spc="35" dirty="0">
                <a:solidFill>
                  <a:srgbClr val="007F00"/>
                </a:solidFill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dirty="0">
                <a:solidFill>
                  <a:srgbClr val="3232FF"/>
                </a:solidFill>
                <a:latin typeface="Arial"/>
                <a:cs typeface="Arial"/>
              </a:rPr>
              <a:t>Importad</a:t>
            </a:r>
            <a:r>
              <a:rPr sz="2600" spc="-5" dirty="0">
                <a:solidFill>
                  <a:srgbClr val="3232F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3232FF"/>
                </a:solidFill>
                <a:latin typeface="Arial"/>
                <a:cs typeface="Arial"/>
              </a:rPr>
              <a:t>r</a:t>
            </a:r>
            <a:r>
              <a:rPr sz="2600" spc="4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3232FF"/>
                </a:solidFill>
                <a:latin typeface="Arial"/>
                <a:cs typeface="Arial"/>
              </a:rPr>
              <a:t>d</a:t>
            </a:r>
            <a:r>
              <a:rPr sz="2600" dirty="0">
                <a:solidFill>
                  <a:srgbClr val="3232FF"/>
                </a:solidFill>
                <a:latin typeface="Arial"/>
                <a:cs typeface="Arial"/>
              </a:rPr>
              <a:t>e</a:t>
            </a:r>
            <a:r>
              <a:rPr sz="2600" spc="75" dirty="0">
                <a:solidFill>
                  <a:srgbClr val="3232F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3232FF"/>
                </a:solidFill>
                <a:latin typeface="Arial"/>
                <a:cs typeface="Arial"/>
              </a:rPr>
              <a:t>man</a:t>
            </a:r>
            <a:r>
              <a:rPr sz="2600" spc="5" dirty="0">
                <a:solidFill>
                  <a:srgbClr val="3232FF"/>
                </a:solidFill>
                <a:latin typeface="Arial"/>
                <a:cs typeface="Arial"/>
              </a:rPr>
              <a:t>u</a:t>
            </a:r>
            <a:r>
              <a:rPr sz="2600" dirty="0">
                <a:solidFill>
                  <a:srgbClr val="3232FF"/>
                </a:solidFill>
                <a:latin typeface="Arial"/>
                <a:cs typeface="Arial"/>
              </a:rPr>
              <a:t>facturas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tabLst>
                <a:tab pos="355600" algn="l"/>
              </a:tabLst>
            </a:pP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Princ</a:t>
            </a:r>
            <a:r>
              <a:rPr sz="2600" i="1" u="heavy" spc="-5" dirty="0">
                <a:solidFill>
                  <a:srgbClr val="CC00CC"/>
                </a:solidFill>
                <a:latin typeface="Arial"/>
                <a:cs typeface="Arial"/>
              </a:rPr>
              <a:t>ipal</a:t>
            </a: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2600" i="1" u="heavy" spc="-3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600" i="1" u="heavy" spc="-5" dirty="0">
                <a:solidFill>
                  <a:srgbClr val="CC00CC"/>
                </a:solidFill>
                <a:latin typeface="Arial"/>
                <a:cs typeface="Arial"/>
              </a:rPr>
              <a:t>pre</a:t>
            </a:r>
            <a:r>
              <a:rPr sz="2600" i="1" u="heavy" spc="5" dirty="0">
                <a:solidFill>
                  <a:srgbClr val="CC00CC"/>
                </a:solidFill>
                <a:latin typeface="Arial"/>
                <a:cs typeface="Arial"/>
              </a:rPr>
              <a:t>o</a:t>
            </a: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c</a:t>
            </a:r>
            <a:r>
              <a:rPr sz="2600" i="1" u="heavy" spc="5" dirty="0">
                <a:solidFill>
                  <a:srgbClr val="CC00CC"/>
                </a:solidFill>
                <a:latin typeface="Arial"/>
                <a:cs typeface="Arial"/>
              </a:rPr>
              <a:t>u</a:t>
            </a:r>
            <a:r>
              <a:rPr sz="2600" i="1" u="heavy" spc="-5" dirty="0">
                <a:solidFill>
                  <a:srgbClr val="CC00CC"/>
                </a:solidFill>
                <a:latin typeface="Arial"/>
                <a:cs typeface="Arial"/>
              </a:rPr>
              <a:t>p</a:t>
            </a: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acio</a:t>
            </a:r>
            <a:r>
              <a:rPr sz="2600" i="1" u="heavy" spc="-5" dirty="0">
                <a:solidFill>
                  <a:srgbClr val="CC00CC"/>
                </a:solidFill>
                <a:latin typeface="Arial"/>
                <a:cs typeface="Arial"/>
              </a:rPr>
              <a:t>n</a:t>
            </a: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es</a:t>
            </a:r>
            <a:r>
              <a:rPr sz="2600" i="1" u="heavy" spc="-35" dirty="0">
                <a:solidFill>
                  <a:srgbClr val="CC00CC"/>
                </a:solidFill>
                <a:latin typeface="Arial"/>
                <a:cs typeface="Arial"/>
              </a:rPr>
              <a:t> </a:t>
            </a:r>
            <a:r>
              <a:rPr sz="2600" i="1" u="heavy" dirty="0">
                <a:solidFill>
                  <a:srgbClr val="CC00CC"/>
                </a:solidFill>
                <a:latin typeface="Arial"/>
                <a:cs typeface="Arial"/>
              </a:rPr>
              <a:t>: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O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p</a:t>
            </a:r>
            <a:r>
              <a:rPr sz="2600" spc="-5" dirty="0">
                <a:latin typeface="Arial"/>
                <a:cs typeface="Arial"/>
              </a:rPr>
              <a:t>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ió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erri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orio.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dirty="0">
                <a:latin typeface="Arial"/>
                <a:cs typeface="Arial"/>
              </a:rPr>
              <a:t>Aume</a:t>
            </a:r>
            <a:r>
              <a:rPr sz="2600" spc="-5" dirty="0">
                <a:latin typeface="Arial"/>
                <a:cs typeface="Arial"/>
              </a:rPr>
              <a:t>nt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mano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obra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600" spc="-5" dirty="0">
                <a:latin typeface="Arial"/>
                <a:cs typeface="Arial"/>
              </a:rPr>
              <a:t>Circ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spc="-5" dirty="0">
                <a:latin typeface="Arial"/>
                <a:cs typeface="Arial"/>
              </a:rPr>
              <a:t>la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spc="-5" dirty="0">
                <a:latin typeface="Arial"/>
                <a:cs typeface="Arial"/>
              </a:rPr>
              <a:t>ió</a:t>
            </a:r>
            <a:r>
              <a:rPr sz="2600" dirty="0">
                <a:latin typeface="Arial"/>
                <a:cs typeface="Arial"/>
              </a:rPr>
              <a:t>n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d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prod</a:t>
            </a:r>
            <a:r>
              <a:rPr sz="2600" spc="5" dirty="0">
                <a:latin typeface="Arial"/>
                <a:cs typeface="Arial"/>
              </a:rPr>
              <a:t>u</a:t>
            </a:r>
            <a:r>
              <a:rPr sz="2600" dirty="0">
                <a:latin typeface="Arial"/>
                <a:cs typeface="Arial"/>
              </a:rPr>
              <a:t>ctos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p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Arial"/>
                <a:cs typeface="Arial"/>
              </a:rPr>
              <a:t>t</a:t>
            </a:r>
            <a:r>
              <a:rPr sz="2600" spc="-5" dirty="0">
                <a:latin typeface="Arial"/>
                <a:cs typeface="Arial"/>
              </a:rPr>
              <a:t>ierr</a:t>
            </a:r>
            <a:r>
              <a:rPr sz="2600" dirty="0">
                <a:latin typeface="Arial"/>
                <a:cs typeface="Arial"/>
              </a:rPr>
              <a:t>a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(Ferroc</a:t>
            </a:r>
            <a:r>
              <a:rPr sz="2600" spc="5" dirty="0">
                <a:latin typeface="Arial"/>
                <a:cs typeface="Arial"/>
              </a:rPr>
              <a:t>a</a:t>
            </a:r>
            <a:r>
              <a:rPr sz="2600" dirty="0">
                <a:latin typeface="Arial"/>
                <a:cs typeface="Arial"/>
              </a:rPr>
              <a:t>rr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l)</a:t>
            </a:r>
            <a:endParaRPr sz="2600" dirty="0">
              <a:latin typeface="Arial"/>
              <a:cs typeface="Arial"/>
            </a:endParaRPr>
          </a:p>
          <a:p>
            <a:pPr marL="355600" indent="-342900">
              <a:lnSpc>
                <a:spcPts val="3095"/>
              </a:lnSpc>
              <a:spcBef>
                <a:spcPts val="625"/>
              </a:spcBef>
              <a:buClr>
                <a:srgbClr val="3232FF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lang="es-AR" sz="2600" dirty="0" smtClean="0">
                <a:latin typeface="Arial"/>
                <a:cs typeface="Arial"/>
              </a:rPr>
              <a:t>Transporte </a:t>
            </a:r>
            <a:r>
              <a:rPr sz="2600" smtClean="0">
                <a:latin typeface="Arial"/>
                <a:cs typeface="Arial"/>
              </a:rPr>
              <a:t>Flu</a:t>
            </a:r>
            <a:r>
              <a:rPr sz="2600" spc="10" smtClean="0">
                <a:latin typeface="Arial"/>
                <a:cs typeface="Arial"/>
              </a:rPr>
              <a:t>v</a:t>
            </a:r>
            <a:r>
              <a:rPr sz="2600" smtClean="0">
                <a:latin typeface="Arial"/>
                <a:cs typeface="Arial"/>
              </a:rPr>
              <a:t>ial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645" y="168709"/>
            <a:ext cx="645414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s-AR" sz="3600" spc="10" dirty="0" smtClean="0">
                <a:solidFill>
                  <a:srgbClr val="FF6500"/>
                </a:solidFill>
                <a:latin typeface="Eras Demi ITC"/>
                <a:cs typeface="Eras Demi ITC"/>
              </a:rPr>
              <a:t> </a:t>
            </a:r>
            <a:r>
              <a:rPr sz="3600" spc="10" dirty="0" smtClean="0">
                <a:latin typeface="Arial" pitchFamily="34" charset="0"/>
                <a:cs typeface="Arial" pitchFamily="34" charset="0"/>
              </a:rPr>
              <a:t>1880</a:t>
            </a:r>
            <a:r>
              <a:rPr sz="3600" spc="-15" dirty="0" smtClean="0">
                <a:latin typeface="Arial" pitchFamily="34" charset="0"/>
                <a:cs typeface="Arial" pitchFamily="34" charset="0"/>
              </a:rPr>
              <a:t>-</a:t>
            </a:r>
            <a:r>
              <a:rPr sz="3600" dirty="0" smtClean="0">
                <a:latin typeface="Arial" pitchFamily="34" charset="0"/>
                <a:cs typeface="Arial" pitchFamily="34" charset="0"/>
              </a:rPr>
              <a:t>193</a:t>
            </a:r>
            <a:r>
              <a:rPr sz="3600" spc="15" dirty="0" smtClean="0">
                <a:latin typeface="Arial" pitchFamily="34" charset="0"/>
                <a:cs typeface="Arial" pitchFamily="34" charset="0"/>
              </a:rPr>
              <a:t>0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:</a:t>
            </a:r>
            <a:r>
              <a:rPr sz="3600" spc="-50" dirty="0">
                <a:latin typeface="Arial" pitchFamily="34" charset="0"/>
                <a:cs typeface="Arial" pitchFamily="34" charset="0"/>
              </a:rPr>
              <a:t> </a:t>
            </a:r>
            <a:endParaRPr lang="es-AR" sz="3600" spc="-50" dirty="0" smtClean="0"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ct val="100000"/>
              </a:lnSpc>
            </a:pPr>
            <a:r>
              <a:rPr sz="3600" spc="10" smtClean="0">
                <a:latin typeface="Arial" pitchFamily="34" charset="0"/>
                <a:cs typeface="Arial" pitchFamily="34" charset="0"/>
              </a:rPr>
              <a:t>M</a:t>
            </a:r>
            <a:r>
              <a:rPr sz="3600" smtClean="0">
                <a:latin typeface="Arial" pitchFamily="34" charset="0"/>
                <a:cs typeface="Arial" pitchFamily="34" charset="0"/>
              </a:rPr>
              <a:t>o</a:t>
            </a:r>
            <a:r>
              <a:rPr sz="3600" spc="15" smtClean="0">
                <a:latin typeface="Arial" pitchFamily="34" charset="0"/>
                <a:cs typeface="Arial" pitchFamily="34" charset="0"/>
              </a:rPr>
              <a:t>d</a:t>
            </a:r>
            <a:r>
              <a:rPr sz="3600" spc="-20" smtClean="0">
                <a:latin typeface="Arial" pitchFamily="34" charset="0"/>
                <a:cs typeface="Arial" pitchFamily="34" charset="0"/>
              </a:rPr>
              <a:t>elo</a:t>
            </a:r>
            <a:r>
              <a:rPr sz="3600" spc="-45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A</a:t>
            </a:r>
            <a:r>
              <a:rPr sz="3600" spc="5" dirty="0">
                <a:latin typeface="Arial" pitchFamily="34" charset="0"/>
                <a:cs typeface="Arial" pitchFamily="34" charset="0"/>
              </a:rPr>
              <a:t>g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r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o</a:t>
            </a:r>
            <a:r>
              <a:rPr sz="3600" spc="-25" dirty="0">
                <a:latin typeface="Arial" pitchFamily="34" charset="0"/>
                <a:cs typeface="Arial" pitchFamily="34" charset="0"/>
              </a:rPr>
              <a:t>e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x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portador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0" y="2060848"/>
            <a:ext cx="9035702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endParaRPr lang="es-AR" sz="2400" spc="5" dirty="0" smtClean="0">
              <a:solidFill>
                <a:srgbClr val="326500"/>
              </a:solidFill>
              <a:latin typeface="Eras Demi ITC"/>
              <a:cs typeface="Eras Demi ITC"/>
            </a:endParaRPr>
          </a:p>
          <a:p>
            <a:pPr marL="355600" indent="-342900" algn="just">
              <a:lnSpc>
                <a:spcPct val="10000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endParaRPr sz="2000" dirty="0">
              <a:latin typeface="Eras Demi ITC"/>
              <a:cs typeface="Eras Demi ITC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700" dirty="0">
              <a:latin typeface="Times New Roman"/>
              <a:cs typeface="Times New Roman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5536" y="220486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Generalización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del  ferrocarril.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Fomento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 la inmigración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Extracciones </a:t>
            </a:r>
            <a:r>
              <a:rPr lang="es-A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nativas forestales ( ferrocarril, postes, </a:t>
            </a:r>
            <a:r>
              <a:rPr lang="es-A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varillas,tanino</a:t>
            </a:r>
            <a:r>
              <a:rPr lang="es-A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 La Forestal en Chaco y N </a:t>
            </a:r>
            <a:r>
              <a:rPr lang="es-A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</a:t>
            </a:r>
            <a:r>
              <a:rPr lang="es-A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Fe</a:t>
            </a:r>
          </a:p>
          <a:p>
            <a:r>
              <a:rPr lang="es-A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Introducción de nuevas especies : </a:t>
            </a:r>
            <a:r>
              <a:rPr lang="es-A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Eucalpytos</a:t>
            </a:r>
            <a:endParaRPr lang="es-A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1883: se crea la Facultad de Agronomía de la UNLP.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Comienzan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 instalarse los primeros frigoríficos y a exportarse carne congelada.</a:t>
            </a:r>
          </a:p>
          <a:p>
            <a:pPr>
              <a:buFont typeface="Arial" pitchFamily="34" charset="0"/>
              <a:buChar char="•"/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Comienza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a desarrollarse la agricultura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pampeana.Sociedad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Rural Argentina</a:t>
            </a:r>
            <a:endParaRPr lang="es-A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9047" y="1514855"/>
            <a:ext cx="719327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6220" y="2264664"/>
            <a:ext cx="355091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5028" y="2430779"/>
            <a:ext cx="409955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29593" y="1214422"/>
            <a:ext cx="851471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16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endParaRPr lang="es-AR" sz="2000" b="1" spc="10" dirty="0" smtClean="0">
              <a:solidFill>
                <a:srgbClr val="326500"/>
              </a:solidFill>
              <a:latin typeface="Eras Demi ITC"/>
              <a:cs typeface="Eras Demi ITC"/>
            </a:endParaRPr>
          </a:p>
          <a:p>
            <a:pPr marL="355600" marR="5080" indent="-342900">
              <a:lnSpc>
                <a:spcPts val="216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endParaRPr lang="es-AR" sz="2000" b="1" spc="10" dirty="0" smtClean="0">
              <a:solidFill>
                <a:srgbClr val="326500"/>
              </a:solidFill>
              <a:latin typeface="Eras Demi ITC"/>
              <a:cs typeface="Eras Demi ITC"/>
            </a:endParaRPr>
          </a:p>
          <a:p>
            <a:pPr marL="355600" marR="5080" indent="-342900">
              <a:lnSpc>
                <a:spcPts val="216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endParaRPr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3568" y="1902797"/>
            <a:ext cx="7200800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68750"/>
              <a:buFont typeface="Arial" pitchFamily="34" charset="0"/>
              <a:buChar char="•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Federación Agraria Argentina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buSzPct val="68750"/>
              <a:buFont typeface="Arial" pitchFamily="34" charset="0"/>
              <a:buChar char="•"/>
              <a:tabLst>
                <a:tab pos="355600" algn="l"/>
              </a:tabLst>
            </a:pPr>
            <a:r>
              <a:rPr lang="es-AR" sz="2400" b="1" dirty="0" smtClean="0">
                <a:latin typeface="Arial" pitchFamily="34" charset="0"/>
                <a:cs typeface="Arial" pitchFamily="34" charset="0"/>
              </a:rPr>
              <a:t>PRIMERA GUERRA MUNDIAL 1914-1918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: su impacto en las exportaciones</a:t>
            </a:r>
          </a:p>
          <a:p>
            <a:pPr marL="355600" indent="-342900">
              <a:lnSpc>
                <a:spcPct val="100000"/>
              </a:lnSpc>
              <a:buSzPct val="68750"/>
              <a:buFont typeface="Arial" pitchFamily="34" charset="0"/>
              <a:buChar char="•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Desarrollo de las regiones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extrapampeanas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55600" indent="-342900">
              <a:lnSpc>
                <a:spcPct val="100000"/>
              </a:lnSpc>
              <a:buSzPct val="6875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Zona frutícola del valle de Río Negro</a:t>
            </a:r>
          </a:p>
          <a:p>
            <a:pPr marL="355600" indent="-342900">
              <a:lnSpc>
                <a:spcPct val="100000"/>
              </a:lnSpc>
              <a:buSzPct val="6875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Zona </a:t>
            </a:r>
            <a:r>
              <a:rPr lang="es-AR" sz="2400" dirty="0" err="1" smtClean="0">
                <a:latin typeface="Arial" pitchFamily="34" charset="0"/>
                <a:cs typeface="Arial" pitchFamily="34" charset="0"/>
              </a:rPr>
              <a:t>yerbatera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 de Misiones</a:t>
            </a:r>
          </a:p>
          <a:p>
            <a:pPr marL="355600" indent="-342900">
              <a:lnSpc>
                <a:spcPct val="100000"/>
              </a:lnSpc>
              <a:buSzPct val="6875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Región algodonera del Chaco</a:t>
            </a:r>
          </a:p>
          <a:p>
            <a:pPr marL="355600" indent="-342900">
              <a:lnSpc>
                <a:spcPct val="100000"/>
              </a:lnSpc>
              <a:buSzPct val="6875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Desarrollo de las plantaciones de Eucaliptus.</a:t>
            </a:r>
          </a:p>
          <a:p>
            <a:pPr marL="355600" indent="-342900">
              <a:lnSpc>
                <a:spcPct val="100000"/>
              </a:lnSpc>
              <a:buSzPct val="68750"/>
              <a:buFont typeface="Wingdings" pitchFamily="2" charset="2"/>
              <a:buChar char="ü"/>
              <a:tabLst>
                <a:tab pos="355600" algn="l"/>
              </a:tabLst>
            </a:pPr>
            <a:r>
              <a:rPr lang="es-AR" sz="2400" dirty="0" smtClean="0">
                <a:latin typeface="Arial" pitchFamily="34" charset="0"/>
                <a:cs typeface="Arial" pitchFamily="34" charset="0"/>
              </a:rPr>
              <a:t>Azúcar </a:t>
            </a:r>
            <a:r>
              <a:rPr lang="es-AR" sz="2400" dirty="0" smtClean="0">
                <a:latin typeface="Arial" pitchFamily="34" charset="0"/>
                <a:cs typeface="Arial" pitchFamily="34" charset="0"/>
              </a:rPr>
              <a:t>en el NOA.</a:t>
            </a:r>
          </a:p>
          <a:p>
            <a:pPr marL="355600" indent="-342900">
              <a:lnSpc>
                <a:spcPct val="100000"/>
              </a:lnSpc>
              <a:buSzPct val="68750"/>
              <a:buFont typeface="Arial" pitchFamily="34" charset="0"/>
              <a:buChar char="•"/>
              <a:tabLst>
                <a:tab pos="355600" algn="l"/>
              </a:tabLst>
            </a:pP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SzPct val="68750"/>
              <a:tabLst>
                <a:tab pos="355600" algn="l"/>
              </a:tabLst>
            </a:pPr>
            <a:endParaRPr lang="es-AR" sz="2400" dirty="0" smtClean="0">
              <a:latin typeface="Eras Demi ITC"/>
              <a:cs typeface="Eras Demi IT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4810" y="0"/>
            <a:ext cx="4216908" cy="1584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43834" y="2786058"/>
            <a:ext cx="1214439" cy="1154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9347" y="19811"/>
            <a:ext cx="5401056" cy="1095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0388" y="19811"/>
            <a:ext cx="1063752" cy="10957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431036"/>
            <a:ext cx="362712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9079" y="1312163"/>
            <a:ext cx="3337560" cy="4617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79" y="1647444"/>
            <a:ext cx="1467612" cy="4617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8739" y="1647444"/>
            <a:ext cx="449579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168651"/>
            <a:ext cx="362712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79" y="2049779"/>
            <a:ext cx="3410712" cy="4617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79" y="2385060"/>
            <a:ext cx="1690115" cy="4617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71244" y="2385060"/>
            <a:ext cx="449580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2906267"/>
            <a:ext cx="362712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9079" y="2787395"/>
            <a:ext cx="2333244" cy="4617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9079" y="3122676"/>
            <a:ext cx="2356104" cy="4617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079" y="3457955"/>
            <a:ext cx="3422904" cy="46177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079" y="3793235"/>
            <a:ext cx="2900172" cy="4617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9079" y="4128515"/>
            <a:ext cx="2904744" cy="4617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9079" y="4463796"/>
            <a:ext cx="2226564" cy="46177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07692" y="4463796"/>
            <a:ext cx="449580" cy="4617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4985003"/>
            <a:ext cx="362712" cy="3368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079" y="4866132"/>
            <a:ext cx="2761488" cy="4617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9079" y="5201411"/>
            <a:ext cx="3156203" cy="4617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079" y="5536691"/>
            <a:ext cx="1263395" cy="4617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44524" y="5536691"/>
            <a:ext cx="449579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9079" y="5939028"/>
            <a:ext cx="449580" cy="4617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6988" y="1498091"/>
            <a:ext cx="3860291" cy="314706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28359" y="4642103"/>
            <a:ext cx="2936748" cy="200253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28992" y="3354324"/>
            <a:ext cx="2519172" cy="35036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84719" y="618744"/>
            <a:ext cx="774192" cy="798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35340" y="1778507"/>
            <a:ext cx="408431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4252" y="2113788"/>
            <a:ext cx="409956" cy="4206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52971" y="2113788"/>
            <a:ext cx="408432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1375" y="2555748"/>
            <a:ext cx="355091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97423" y="2449067"/>
            <a:ext cx="408431" cy="4206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3740" y="3058667"/>
            <a:ext cx="409956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59" y="3393947"/>
            <a:ext cx="409956" cy="420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27 CuadroTexto"/>
          <p:cNvSpPr txBox="1"/>
          <p:nvPr/>
        </p:nvSpPr>
        <p:spPr>
          <a:xfrm>
            <a:off x="1214414" y="500042"/>
            <a:ext cx="678661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1930-1975 : </a:t>
            </a:r>
            <a:r>
              <a:rPr lang="es-AR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Modelo de Industrialización </a:t>
            </a:r>
            <a:r>
              <a:rPr lang="es-AR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 sustitución de importaciones</a:t>
            </a:r>
          </a:p>
          <a:p>
            <a:endParaRPr lang="es-ES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2411760" y="3645024"/>
            <a:ext cx="554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AR" sz="2800" b="1" dirty="0" smtClean="0"/>
              <a:t>Juntas Nacionales Granos y Carnes</a:t>
            </a:r>
          </a:p>
          <a:p>
            <a:pPr>
              <a:buFont typeface="Arial" pitchFamily="34" charset="0"/>
              <a:buChar char="•"/>
            </a:pPr>
            <a:r>
              <a:rPr lang="es-AR" sz="2800" b="1" dirty="0" smtClean="0"/>
              <a:t>Sección Técnica de Bosques </a:t>
            </a:r>
          </a:p>
          <a:p>
            <a:pPr>
              <a:buFont typeface="Arial" pitchFamily="34" charset="0"/>
              <a:buChar char="•"/>
            </a:pPr>
            <a:r>
              <a:rPr lang="es-AR" sz="2800" b="1" dirty="0" smtClean="0"/>
              <a:t>Parques Nacionales</a:t>
            </a:r>
          </a:p>
          <a:p>
            <a:endParaRPr lang="es-A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40" y="663747"/>
            <a:ext cx="8529955" cy="3901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lang="es-AR" sz="3600" dirty="0" smtClean="0">
                <a:latin typeface="Arial" pitchFamily="34" charset="0"/>
                <a:cs typeface="Arial" pitchFamily="34" charset="0"/>
              </a:rPr>
              <a:t>S</a:t>
            </a:r>
            <a:r>
              <a:rPr sz="36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sz="3600" spc="-10" dirty="0" err="1" smtClean="0">
                <a:latin typeface="Arial" pitchFamily="34" charset="0"/>
                <a:cs typeface="Arial" pitchFamily="34" charset="0"/>
              </a:rPr>
              <a:t>gu</a:t>
            </a:r>
            <a:r>
              <a:rPr sz="3600" spc="-25" dirty="0" err="1" smtClean="0">
                <a:latin typeface="Arial" pitchFamily="34" charset="0"/>
                <a:cs typeface="Arial" pitchFamily="34" charset="0"/>
              </a:rPr>
              <a:t>nd</a:t>
            </a:r>
            <a:r>
              <a:rPr sz="3600" spc="-2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sz="3600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-10" dirty="0" err="1">
                <a:latin typeface="Arial" pitchFamily="34" charset="0"/>
                <a:cs typeface="Arial" pitchFamily="34" charset="0"/>
              </a:rPr>
              <a:t>gu</a:t>
            </a:r>
            <a:r>
              <a:rPr sz="3600" spc="-5" dirty="0" err="1">
                <a:latin typeface="Arial" pitchFamily="34" charset="0"/>
                <a:cs typeface="Arial" pitchFamily="34" charset="0"/>
              </a:rPr>
              <a:t>e</a:t>
            </a:r>
            <a:r>
              <a:rPr sz="3600" spc="-20" dirty="0" err="1">
                <a:latin typeface="Arial" pitchFamily="34" charset="0"/>
                <a:cs typeface="Arial" pitchFamily="34" charset="0"/>
              </a:rPr>
              <a:t>r</a:t>
            </a:r>
            <a:r>
              <a:rPr sz="3600" spc="-5" dirty="0" err="1">
                <a:latin typeface="Arial" pitchFamily="34" charset="0"/>
                <a:cs typeface="Arial" pitchFamily="34" charset="0"/>
              </a:rPr>
              <a:t>r</a:t>
            </a:r>
            <a:r>
              <a:rPr sz="3600" spc="-20" dirty="0" err="1">
                <a:latin typeface="Arial" pitchFamily="34" charset="0"/>
                <a:cs typeface="Arial" pitchFamily="34" charset="0"/>
              </a:rPr>
              <a:t>a</a:t>
            </a:r>
            <a:r>
              <a:rPr sz="36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3600" spc="-30" dirty="0" smtClean="0">
                <a:latin typeface="Arial" pitchFamily="34" charset="0"/>
                <a:cs typeface="Arial" pitchFamily="34" charset="0"/>
              </a:rPr>
              <a:t>M</a:t>
            </a:r>
            <a:r>
              <a:rPr sz="3600" spc="-5" dirty="0" smtClean="0">
                <a:latin typeface="Arial" pitchFamily="34" charset="0"/>
                <a:cs typeface="Arial" pitchFamily="34" charset="0"/>
              </a:rPr>
              <a:t>u</a:t>
            </a:r>
            <a:r>
              <a:rPr sz="3600" spc="-15" dirty="0" smtClean="0">
                <a:latin typeface="Arial" pitchFamily="34" charset="0"/>
                <a:cs typeface="Arial" pitchFamily="34" charset="0"/>
              </a:rPr>
              <a:t>n</a:t>
            </a:r>
            <a:r>
              <a:rPr sz="3600" spc="-10" dirty="0" smtClean="0">
                <a:latin typeface="Arial" pitchFamily="34" charset="0"/>
                <a:cs typeface="Arial" pitchFamily="34" charset="0"/>
              </a:rPr>
              <a:t>d</a:t>
            </a:r>
            <a:r>
              <a:rPr sz="3600" spc="-5" dirty="0" smtClean="0">
                <a:latin typeface="Arial" pitchFamily="34" charset="0"/>
                <a:cs typeface="Arial" pitchFamily="34" charset="0"/>
              </a:rPr>
              <a:t>i</a:t>
            </a:r>
            <a:r>
              <a:rPr sz="3600" spc="-15" dirty="0" smtClean="0">
                <a:latin typeface="Arial" pitchFamily="34" charset="0"/>
                <a:cs typeface="Arial" pitchFamily="34" charset="0"/>
              </a:rPr>
              <a:t>a</a:t>
            </a:r>
            <a:r>
              <a:rPr sz="3600" spc="-1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s-AR" sz="3600" spc="-10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-15" dirty="0" smtClean="0">
                <a:latin typeface="Arial" pitchFamily="34" charset="0"/>
                <a:cs typeface="Arial" pitchFamily="34" charset="0"/>
              </a:rPr>
              <a:t>(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1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93</a:t>
            </a:r>
            <a:r>
              <a:rPr sz="3600" dirty="0">
                <a:latin typeface="Arial" pitchFamily="34" charset="0"/>
                <a:cs typeface="Arial" pitchFamily="34" charset="0"/>
              </a:rPr>
              <a:t>9-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1945</a:t>
            </a:r>
            <a:r>
              <a:rPr sz="3600" spc="-15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AR" sz="3600" spc="-15" dirty="0" smtClean="0">
                <a:latin typeface="Arial" pitchFamily="34" charset="0"/>
                <a:cs typeface="Arial" pitchFamily="34" charset="0"/>
              </a:rPr>
              <a:t>. Posicionamiento geopolítico de EEUU</a:t>
            </a:r>
          </a:p>
          <a:p>
            <a:pPr marL="355600" indent="-342900">
              <a:lnSpc>
                <a:spcPct val="100000"/>
              </a:lnSpc>
              <a:buSzPct val="69642"/>
              <a:buFont typeface="Eras Demi ITC"/>
              <a:buChar char="•"/>
              <a:tabLst>
                <a:tab pos="355600" algn="l"/>
              </a:tabLst>
            </a:pPr>
            <a:endParaRPr sz="3600" dirty="0">
              <a:latin typeface="Arial" pitchFamily="34" charset="0"/>
              <a:cs typeface="Arial" pitchFamily="34" charset="0"/>
            </a:endParaRPr>
          </a:p>
          <a:p>
            <a:pPr marL="355600" marR="808355" indent="-342900">
              <a:lnSpc>
                <a:spcPct val="100000"/>
              </a:lnSpc>
              <a:spcBef>
                <a:spcPts val="670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lang="es-AR" sz="3600" spc="-20" dirty="0" smtClean="0">
                <a:latin typeface="Arial" pitchFamily="34" charset="0"/>
                <a:cs typeface="Arial" pitchFamily="34" charset="0"/>
              </a:rPr>
              <a:t>P</a:t>
            </a:r>
            <a:r>
              <a:rPr sz="36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sz="3600" spc="-15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sz="3600" spc="-2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sz="3600" spc="-2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3600" spc="-30" dirty="0">
                <a:latin typeface="Arial" pitchFamily="34" charset="0"/>
                <a:cs typeface="Arial" pitchFamily="34" charset="0"/>
              </a:rPr>
              <a:t>M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r</a:t>
            </a:r>
            <a:r>
              <a:rPr sz="3600" dirty="0">
                <a:latin typeface="Arial" pitchFamily="34" charset="0"/>
                <a:cs typeface="Arial" pitchFamily="34" charset="0"/>
              </a:rPr>
              <a:t>s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h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a</a:t>
            </a:r>
            <a:r>
              <a:rPr sz="3600" dirty="0">
                <a:latin typeface="Arial" pitchFamily="34" charset="0"/>
                <a:cs typeface="Arial" pitchFamily="34" charset="0"/>
              </a:rPr>
              <a:t>ll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. 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B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oi</a:t>
            </a:r>
            <a:r>
              <a:rPr sz="3600" spc="-10" dirty="0">
                <a:latin typeface="Arial" pitchFamily="34" charset="0"/>
                <a:cs typeface="Arial" pitchFamily="34" charset="0"/>
              </a:rPr>
              <a:t>c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ot</a:t>
            </a:r>
            <a:r>
              <a:rPr sz="36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3600" spc="-20" dirty="0">
                <a:latin typeface="Arial" pitchFamily="34" charset="0"/>
                <a:cs typeface="Arial" pitchFamily="34" charset="0"/>
              </a:rPr>
              <a:t>a</a:t>
            </a:r>
            <a:r>
              <a:rPr sz="3600" spc="5" dirty="0">
                <a:latin typeface="Arial" pitchFamily="34" charset="0"/>
                <a:cs typeface="Arial" pitchFamily="34" charset="0"/>
              </a:rPr>
              <a:t> </a:t>
            </a:r>
            <a:r>
              <a:rPr sz="3600" spc="-5" dirty="0">
                <a:latin typeface="Arial" pitchFamily="34" charset="0"/>
                <a:cs typeface="Arial" pitchFamily="34" charset="0"/>
              </a:rPr>
              <a:t>l</a:t>
            </a:r>
            <a:r>
              <a:rPr sz="3600" spc="-15" dirty="0">
                <a:latin typeface="Arial" pitchFamily="34" charset="0"/>
                <a:cs typeface="Arial" pitchFamily="34" charset="0"/>
              </a:rPr>
              <a:t>a</a:t>
            </a:r>
            <a:r>
              <a:rPr sz="3600" dirty="0">
                <a:latin typeface="Arial" pitchFamily="34" charset="0"/>
                <a:cs typeface="Arial" pitchFamily="34" charset="0"/>
              </a:rPr>
              <a:t>s</a:t>
            </a:r>
            <a:r>
              <a:rPr sz="3600" spc="-25" dirty="0">
                <a:latin typeface="Arial" pitchFamily="34" charset="0"/>
                <a:cs typeface="Arial" pitchFamily="34" charset="0"/>
              </a:rPr>
              <a:t> </a:t>
            </a:r>
            <a:r>
              <a:rPr sz="3600" spc="-10" dirty="0" err="1">
                <a:latin typeface="Arial" pitchFamily="34" charset="0"/>
                <a:cs typeface="Arial" pitchFamily="34" charset="0"/>
              </a:rPr>
              <a:t>ex</a:t>
            </a:r>
            <a:r>
              <a:rPr sz="3600" spc="-15" dirty="0" err="1">
                <a:latin typeface="Arial" pitchFamily="34" charset="0"/>
                <a:cs typeface="Arial" pitchFamily="34" charset="0"/>
              </a:rPr>
              <a:t>po</a:t>
            </a:r>
            <a:r>
              <a:rPr sz="3600" spc="-20" dirty="0" err="1">
                <a:latin typeface="Arial" pitchFamily="34" charset="0"/>
                <a:cs typeface="Arial" pitchFamily="34" charset="0"/>
              </a:rPr>
              <a:t>rtac</a:t>
            </a:r>
            <a:r>
              <a:rPr sz="3600" spc="0" dirty="0" err="1">
                <a:latin typeface="Arial" pitchFamily="34" charset="0"/>
                <a:cs typeface="Arial" pitchFamily="34" charset="0"/>
              </a:rPr>
              <a:t>i</a:t>
            </a:r>
            <a:r>
              <a:rPr sz="3600" spc="-20" dirty="0" err="1">
                <a:latin typeface="Arial" pitchFamily="34" charset="0"/>
                <a:cs typeface="Arial" pitchFamily="34" charset="0"/>
              </a:rPr>
              <a:t>on</a:t>
            </a:r>
            <a:r>
              <a:rPr sz="3600" spc="-15" dirty="0" err="1">
                <a:latin typeface="Arial" pitchFamily="34" charset="0"/>
                <a:cs typeface="Arial" pitchFamily="34" charset="0"/>
              </a:rPr>
              <a:t>e</a:t>
            </a:r>
            <a:r>
              <a:rPr sz="3600" dirty="0" err="1">
                <a:latin typeface="Arial" pitchFamily="34" charset="0"/>
                <a:cs typeface="Arial" pitchFamily="34" charset="0"/>
              </a:rPr>
              <a:t>s</a:t>
            </a:r>
            <a:r>
              <a:rPr sz="36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3600" spc="-25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sz="3600" spc="-5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sz="3600" spc="-10" dirty="0" err="1" smtClean="0">
                <a:latin typeface="Arial" pitchFamily="34" charset="0"/>
                <a:cs typeface="Arial" pitchFamily="34" charset="0"/>
              </a:rPr>
              <a:t>g</a:t>
            </a:r>
            <a:r>
              <a:rPr sz="3600" spc="-5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sz="3600" spc="-15" dirty="0" err="1" smtClean="0">
                <a:latin typeface="Arial" pitchFamily="34" charset="0"/>
                <a:cs typeface="Arial" pitchFamily="34" charset="0"/>
              </a:rPr>
              <a:t>nt</a:t>
            </a:r>
            <a:r>
              <a:rPr sz="36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sz="3600" spc="-15" dirty="0" err="1" smtClean="0">
                <a:latin typeface="Arial" pitchFamily="34" charset="0"/>
                <a:cs typeface="Arial" pitchFamily="34" charset="0"/>
              </a:rPr>
              <a:t>nas</a:t>
            </a:r>
            <a:r>
              <a:rPr sz="3600" spc="-15" dirty="0" smtClean="0">
                <a:solidFill>
                  <a:srgbClr val="3265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sz="3600" spc="-15" dirty="0" smtClean="0">
              <a:solidFill>
                <a:srgbClr val="326500"/>
              </a:solidFill>
              <a:latin typeface="Arial" pitchFamily="34" charset="0"/>
              <a:cs typeface="Arial" pitchFamily="34" charset="0"/>
            </a:endParaRPr>
          </a:p>
          <a:p>
            <a:pPr marL="355600" marR="808355" indent="-342900">
              <a:lnSpc>
                <a:spcPct val="100000"/>
              </a:lnSpc>
              <a:spcBef>
                <a:spcPts val="670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endParaRPr lang="es-AR" sz="2800" spc="-15" dirty="0" smtClean="0">
              <a:solidFill>
                <a:srgbClr val="326500"/>
              </a:solidFill>
              <a:latin typeface="Arial" pitchFamily="34" charset="0"/>
              <a:cs typeface="Arial" pitchFamily="34" charset="0"/>
            </a:endParaRPr>
          </a:p>
          <a:p>
            <a:pPr marL="355600" marR="808355" indent="-342900">
              <a:lnSpc>
                <a:spcPct val="100000"/>
              </a:lnSpc>
              <a:spcBef>
                <a:spcPts val="670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endParaRPr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" y="100584"/>
            <a:ext cx="1833371" cy="740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6088" y="100584"/>
            <a:ext cx="722376" cy="740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4960" y="100584"/>
            <a:ext cx="4155948" cy="740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220" y="649223"/>
            <a:ext cx="7662672" cy="740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6220" y="1199388"/>
            <a:ext cx="3485388" cy="7391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2156485"/>
            <a:ext cx="7901305" cy="4031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21945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spc="5" dirty="0">
                <a:latin typeface="Arial" pitchFamily="34" charset="0"/>
                <a:cs typeface="Arial" pitchFamily="34" charset="0"/>
              </a:rPr>
              <a:t>g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nti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n</a:t>
            </a:r>
            <a:r>
              <a:rPr sz="2800" spc="5" dirty="0">
                <a:latin typeface="Arial" pitchFamily="34" charset="0"/>
                <a:cs typeface="Arial" pitchFamily="34" charset="0"/>
              </a:rPr>
              <a:t>a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: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spc="-45" dirty="0" smtClean="0">
                <a:latin typeface="Arial" pitchFamily="34" charset="0"/>
                <a:cs typeface="Arial" pitchFamily="34" charset="0"/>
              </a:rPr>
              <a:t>Desarrollo  Industrial (maquinaria </a:t>
            </a:r>
            <a:r>
              <a:rPr lang="es-AR" sz="2800" spc="-45" dirty="0" err="1" smtClean="0">
                <a:latin typeface="Arial" pitchFamily="34" charset="0"/>
                <a:cs typeface="Arial" pitchFamily="34" charset="0"/>
              </a:rPr>
              <a:t>agricola</a:t>
            </a:r>
            <a:r>
              <a:rPr lang="es-AR" sz="2800" spc="-45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AR" sz="2800" spc="-45" dirty="0" err="1" smtClean="0">
                <a:latin typeface="Arial" pitchFamily="34" charset="0"/>
                <a:cs typeface="Arial" pitchFamily="34" charset="0"/>
              </a:rPr>
              <a:t>art.hogar</a:t>
            </a:r>
            <a:r>
              <a:rPr lang="es-AR" sz="2800" spc="-45" dirty="0" smtClean="0">
                <a:latin typeface="Arial" pitchFamily="34" charset="0"/>
                <a:cs typeface="Arial" pitchFamily="34" charset="0"/>
              </a:rPr>
              <a:t>) , créditos</a:t>
            </a:r>
            <a:r>
              <a:rPr sz="2800" spc="-10" dirty="0" smtClean="0">
                <a:latin typeface="Arial" pitchFamily="34" charset="0"/>
                <a:cs typeface="Arial" pitchFamily="34" charset="0"/>
              </a:rPr>
              <a:t>.</a:t>
            </a:r>
            <a:r>
              <a:rPr sz="2800" spc="-4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C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ea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c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ión</a:t>
            </a:r>
            <a:r>
              <a:rPr sz="28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d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</a:t>
            </a:r>
            <a:r>
              <a:rPr sz="2800" dirty="0">
                <a:latin typeface="Arial" pitchFamily="34" charset="0"/>
                <a:cs typeface="Arial" pitchFamily="34" charset="0"/>
              </a:rPr>
              <a:t>l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800" dirty="0">
                <a:latin typeface="Arial" pitchFamily="34" charset="0"/>
                <a:cs typeface="Arial" pitchFamily="34" charset="0"/>
              </a:rPr>
              <a:t>I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P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I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(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i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nst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i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tu</a:t>
            </a:r>
            <a:r>
              <a:rPr sz="2800" spc="-35" dirty="0">
                <a:latin typeface="Arial" pitchFamily="34" charset="0"/>
                <a:cs typeface="Arial" pitchFamily="34" charset="0"/>
              </a:rPr>
              <a:t>t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o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spc="5" dirty="0">
                <a:latin typeface="Arial" pitchFamily="34" charset="0"/>
                <a:cs typeface="Arial" pitchFamily="34" charset="0"/>
              </a:rPr>
              <a:t>g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</a:t>
            </a:r>
            <a:r>
              <a:rPr sz="2800" spc="5" dirty="0">
                <a:latin typeface="Arial" pitchFamily="34" charset="0"/>
                <a:cs typeface="Arial" pitchFamily="34" charset="0"/>
              </a:rPr>
              <a:t>n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t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i</a:t>
            </a:r>
            <a:r>
              <a:rPr sz="2800" spc="-25" dirty="0">
                <a:latin typeface="Arial" pitchFamily="34" charset="0"/>
                <a:cs typeface="Arial" pitchFamily="34" charset="0"/>
              </a:rPr>
              <a:t>n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o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pa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a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l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a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P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dirty="0">
                <a:latin typeface="Arial" pitchFamily="34" charset="0"/>
                <a:cs typeface="Arial" pitchFamily="34" charset="0"/>
              </a:rPr>
              <a:t>o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mo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c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ión</a:t>
            </a:r>
            <a:r>
              <a:rPr sz="2800" spc="-5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d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</a:t>
            </a:r>
            <a:r>
              <a:rPr sz="2800" dirty="0">
                <a:latin typeface="Arial" pitchFamily="34" charset="0"/>
                <a:cs typeface="Arial" pitchFamily="34" charset="0"/>
              </a:rPr>
              <a:t>l </a:t>
            </a:r>
            <a:r>
              <a:rPr sz="2800" dirty="0" err="1">
                <a:latin typeface="Arial" pitchFamily="34" charset="0"/>
                <a:cs typeface="Arial" pitchFamily="34" charset="0"/>
              </a:rPr>
              <a:t>I</a:t>
            </a:r>
            <a:r>
              <a:rPr sz="2800" spc="5" dirty="0" err="1">
                <a:latin typeface="Arial" pitchFamily="34" charset="0"/>
                <a:cs typeface="Arial" pitchFamily="34" charset="0"/>
              </a:rPr>
              <a:t>n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t</a:t>
            </a:r>
            <a:r>
              <a:rPr sz="2800" dirty="0" err="1">
                <a:latin typeface="Arial" pitchFamily="34" charset="0"/>
                <a:cs typeface="Arial" pitchFamily="34" charset="0"/>
              </a:rPr>
              <a:t>e</a:t>
            </a:r>
            <a:r>
              <a:rPr sz="2800" spc="-15" dirty="0" err="1">
                <a:latin typeface="Arial" pitchFamily="34" charset="0"/>
                <a:cs typeface="Arial" pitchFamily="34" charset="0"/>
              </a:rPr>
              <a:t>r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ca</a:t>
            </a:r>
            <a:r>
              <a:rPr sz="2800" spc="-25" dirty="0" err="1">
                <a:latin typeface="Arial" pitchFamily="34" charset="0"/>
                <a:cs typeface="Arial" pitchFamily="34" charset="0"/>
              </a:rPr>
              <a:t>m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b</a:t>
            </a:r>
            <a:r>
              <a:rPr sz="2800" spc="-15" dirty="0" err="1">
                <a:latin typeface="Arial" pitchFamily="34" charset="0"/>
                <a:cs typeface="Arial" pitchFamily="34" charset="0"/>
              </a:rPr>
              <a:t>io</a:t>
            </a:r>
            <a:r>
              <a:rPr sz="28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s-AR" sz="2800" spc="-10" dirty="0" smtClean="0">
                <a:latin typeface="Arial" pitchFamily="34" charset="0"/>
                <a:cs typeface="Arial" pitchFamily="34" charset="0"/>
              </a:rPr>
              <a:t> : comercio agrícola y la importación de bienes esenciales.</a:t>
            </a:r>
            <a:endParaRPr sz="2800" dirty="0">
              <a:latin typeface="Arial" pitchFamily="34" charset="0"/>
              <a:cs typeface="Arial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800" dirty="0">
                <a:latin typeface="Arial" pitchFamily="34" charset="0"/>
                <a:cs typeface="Arial" pitchFamily="34" charset="0"/>
              </a:rPr>
              <a:t>G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dirty="0">
                <a:latin typeface="Arial" pitchFamily="34" charset="0"/>
                <a:cs typeface="Arial" pitchFamily="34" charset="0"/>
              </a:rPr>
              <a:t>n</a:t>
            </a:r>
            <a:r>
              <a:rPr sz="2800" spc="-4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spc="5" dirty="0">
                <a:latin typeface="Arial" pitchFamily="34" charset="0"/>
                <a:cs typeface="Arial" pitchFamily="34" charset="0"/>
              </a:rPr>
              <a:t>ug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e</a:t>
            </a:r>
            <a:r>
              <a:rPr sz="2800" spc="-3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d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e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l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dirty="0">
                <a:latin typeface="Arial" pitchFamily="34" charset="0"/>
                <a:cs typeface="Arial" pitchFamily="34" charset="0"/>
              </a:rPr>
              <a:t>s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e</a:t>
            </a:r>
            <a:r>
              <a:rPr sz="2800" spc="-5" dirty="0" err="1">
                <a:latin typeface="Arial" pitchFamily="34" charset="0"/>
                <a:cs typeface="Arial" pitchFamily="34" charset="0"/>
              </a:rPr>
              <a:t>c</a:t>
            </a:r>
            <a:r>
              <a:rPr sz="2800" dirty="0" err="1">
                <a:latin typeface="Arial" pitchFamily="34" charset="0"/>
                <a:cs typeface="Arial" pitchFamily="34" charset="0"/>
              </a:rPr>
              <a:t>o</a:t>
            </a:r>
            <a:r>
              <a:rPr sz="2800" spc="5" dirty="0" err="1">
                <a:latin typeface="Arial" pitchFamily="34" charset="0"/>
                <a:cs typeface="Arial" pitchFamily="34" charset="0"/>
              </a:rPr>
              <a:t>n</a:t>
            </a:r>
            <a:r>
              <a:rPr sz="2800" spc="-15" dirty="0" err="1">
                <a:latin typeface="Arial" pitchFamily="34" charset="0"/>
                <a:cs typeface="Arial" pitchFamily="34" charset="0"/>
              </a:rPr>
              <a:t>o</a:t>
            </a:r>
            <a:r>
              <a:rPr sz="2800" spc="-20" dirty="0" err="1">
                <a:latin typeface="Arial" pitchFamily="34" charset="0"/>
                <a:cs typeface="Arial" pitchFamily="34" charset="0"/>
              </a:rPr>
              <a:t>m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í</a:t>
            </a:r>
            <a:r>
              <a:rPr sz="2800" spc="-25" dirty="0" err="1">
                <a:latin typeface="Arial" pitchFamily="34" charset="0"/>
                <a:cs typeface="Arial" pitchFamily="34" charset="0"/>
              </a:rPr>
              <a:t>a</a:t>
            </a:r>
            <a:r>
              <a:rPr sz="2800" dirty="0" err="1">
                <a:latin typeface="Arial" pitchFamily="34" charset="0"/>
                <a:cs typeface="Arial" pitchFamily="34" charset="0"/>
              </a:rPr>
              <a:t>s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2800" spc="-45" dirty="0" smtClean="0">
                <a:latin typeface="Arial" pitchFamily="34" charset="0"/>
                <a:cs typeface="Arial" pitchFamily="34" charset="0"/>
              </a:rPr>
              <a:t>regionales </a:t>
            </a:r>
            <a:r>
              <a:rPr sz="2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sz="2800" spc="-5" dirty="0" smtClean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l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dirty="0">
                <a:latin typeface="Arial" pitchFamily="34" charset="0"/>
                <a:cs typeface="Arial" pitchFamily="34" charset="0"/>
              </a:rPr>
              <a:t>s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p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r</a:t>
            </a:r>
            <a:r>
              <a:rPr sz="2800" dirty="0">
                <a:latin typeface="Arial" pitchFamily="34" charset="0"/>
                <a:cs typeface="Arial" pitchFamily="34" charset="0"/>
              </a:rPr>
              <a:t>o</a:t>
            </a:r>
            <a:r>
              <a:rPr sz="2800" spc="-20" dirty="0">
                <a:latin typeface="Arial" pitchFamily="34" charset="0"/>
                <a:cs typeface="Arial" pitchFamily="34" charset="0"/>
              </a:rPr>
              <a:t>duccione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s</a:t>
            </a:r>
            <a:r>
              <a:rPr sz="2800" spc="-3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5" dirty="0">
                <a:latin typeface="Arial" pitchFamily="34" charset="0"/>
                <a:cs typeface="Arial" pitchFamily="34" charset="0"/>
              </a:rPr>
              <a:t>d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e</a:t>
            </a:r>
            <a:r>
              <a:rPr sz="2800" spc="10" dirty="0">
                <a:latin typeface="Arial" pitchFamily="34" charset="0"/>
                <a:cs typeface="Arial" pitchFamily="34" charset="0"/>
              </a:rPr>
              <a:t>s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tin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da</a:t>
            </a:r>
            <a:r>
              <a:rPr sz="2800" dirty="0">
                <a:latin typeface="Arial" pitchFamily="34" charset="0"/>
                <a:cs typeface="Arial" pitchFamily="34" charset="0"/>
              </a:rPr>
              <a:t>s</a:t>
            </a:r>
            <a:r>
              <a:rPr sz="2800" spc="-50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10" dirty="0">
                <a:latin typeface="Arial" pitchFamily="34" charset="0"/>
                <a:cs typeface="Arial" pitchFamily="34" charset="0"/>
              </a:rPr>
              <a:t>a</a:t>
            </a:r>
            <a:r>
              <a:rPr sz="2800" dirty="0">
                <a:latin typeface="Arial" pitchFamily="34" charset="0"/>
                <a:cs typeface="Arial" pitchFamily="34" charset="0"/>
              </a:rPr>
              <a:t>l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 c</a:t>
            </a:r>
            <a:r>
              <a:rPr sz="2800" dirty="0">
                <a:latin typeface="Arial" pitchFamily="34" charset="0"/>
                <a:cs typeface="Arial" pitchFamily="34" charset="0"/>
              </a:rPr>
              <a:t>o</a:t>
            </a:r>
            <a:r>
              <a:rPr sz="2800" spc="5" dirty="0">
                <a:latin typeface="Arial" pitchFamily="34" charset="0"/>
                <a:cs typeface="Arial" pitchFamily="34" charset="0"/>
              </a:rPr>
              <a:t>n</a:t>
            </a:r>
            <a:r>
              <a:rPr sz="2800" spc="-5" dirty="0">
                <a:latin typeface="Arial" pitchFamily="34" charset="0"/>
                <a:cs typeface="Arial" pitchFamily="34" charset="0"/>
              </a:rPr>
              <a:t>su</a:t>
            </a:r>
            <a:r>
              <a:rPr sz="2800" spc="5" dirty="0">
                <a:latin typeface="Arial" pitchFamily="34" charset="0"/>
                <a:cs typeface="Arial" pitchFamily="34" charset="0"/>
              </a:rPr>
              <a:t>m</a:t>
            </a:r>
            <a:r>
              <a:rPr sz="2800" spc="-15" dirty="0">
                <a:latin typeface="Arial" pitchFamily="34" charset="0"/>
                <a:cs typeface="Arial" pitchFamily="34" charset="0"/>
              </a:rPr>
              <a:t>o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r>
              <a:rPr sz="2800" spc="-5" dirty="0" err="1">
                <a:latin typeface="Arial" pitchFamily="34" charset="0"/>
                <a:cs typeface="Arial" pitchFamily="34" charset="0"/>
              </a:rPr>
              <a:t>i</a:t>
            </a:r>
            <a:r>
              <a:rPr sz="2800" spc="5" dirty="0" err="1">
                <a:latin typeface="Arial" pitchFamily="34" charset="0"/>
                <a:cs typeface="Arial" pitchFamily="34" charset="0"/>
              </a:rPr>
              <a:t>n</a:t>
            </a:r>
            <a:r>
              <a:rPr sz="2800" spc="-10" dirty="0" err="1">
                <a:latin typeface="Arial" pitchFamily="34" charset="0"/>
                <a:cs typeface="Arial" pitchFamily="34" charset="0"/>
              </a:rPr>
              <a:t>t</a:t>
            </a:r>
            <a:r>
              <a:rPr sz="2800" dirty="0" err="1">
                <a:latin typeface="Arial" pitchFamily="34" charset="0"/>
                <a:cs typeface="Arial" pitchFamily="34" charset="0"/>
              </a:rPr>
              <a:t>e</a:t>
            </a:r>
            <a:r>
              <a:rPr sz="2800" spc="10" dirty="0" err="1">
                <a:latin typeface="Arial" pitchFamily="34" charset="0"/>
                <a:cs typeface="Arial" pitchFamily="34" charset="0"/>
              </a:rPr>
              <a:t>r</a:t>
            </a:r>
            <a:r>
              <a:rPr sz="2800" spc="-25" dirty="0" err="1">
                <a:latin typeface="Arial" pitchFamily="34" charset="0"/>
                <a:cs typeface="Arial" pitchFamily="34" charset="0"/>
              </a:rPr>
              <a:t>n</a:t>
            </a:r>
            <a:r>
              <a:rPr sz="2800" spc="-15" dirty="0" err="1">
                <a:latin typeface="Arial" pitchFamily="34" charset="0"/>
                <a:cs typeface="Arial" pitchFamily="34" charset="0"/>
              </a:rPr>
              <a:t>o</a:t>
            </a:r>
            <a:r>
              <a:rPr sz="2800" spc="-45" dirty="0">
                <a:latin typeface="Arial" pitchFamily="34" charset="0"/>
                <a:cs typeface="Arial" pitchFamily="34" charset="0"/>
              </a:rPr>
              <a:t> </a:t>
            </a:r>
            <a:endParaRPr lang="es-AR" sz="2800" spc="-15" dirty="0" smtClean="0">
              <a:latin typeface="Arial" pitchFamily="34" charset="0"/>
              <a:cs typeface="Arial" pitchFamily="34" charset="0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lang="es-AR" sz="2800" spc="-15" dirty="0" smtClean="0">
                <a:latin typeface="Arial" pitchFamily="34" charset="0"/>
                <a:cs typeface="Arial" pitchFamily="34" charset="0"/>
              </a:rPr>
              <a:t>Ley arrendamiento, estatuto del Peón. Políticas de </a:t>
            </a:r>
            <a:r>
              <a:rPr lang="es-AR" sz="2800" spc="-15" dirty="0" err="1" smtClean="0">
                <a:latin typeface="Arial" pitchFamily="34" charset="0"/>
                <a:cs typeface="Arial" pitchFamily="34" charset="0"/>
              </a:rPr>
              <a:t>colonización,créditos</a:t>
            </a:r>
            <a:r>
              <a:rPr lang="es-AR" sz="2800" spc="-15" dirty="0" smtClean="0">
                <a:latin typeface="Arial" pitchFamily="34" charset="0"/>
                <a:cs typeface="Arial" pitchFamily="34" charset="0"/>
              </a:rPr>
              <a:t> hipotecarios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9644" y="417576"/>
            <a:ext cx="7645908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027175"/>
            <a:ext cx="8019287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51776" y="1027175"/>
            <a:ext cx="795527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991406"/>
            <a:ext cx="6063615" cy="324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30" dirty="0">
                <a:solidFill>
                  <a:srgbClr val="326500"/>
                </a:solidFill>
                <a:latin typeface="Eras Demi ITC"/>
                <a:cs typeface="Eras Demi ITC"/>
              </a:rPr>
              <a:t>M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an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z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ón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al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5" dirty="0">
                <a:solidFill>
                  <a:srgbClr val="326500"/>
                </a:solidFill>
                <a:latin typeface="Eras Demi ITC"/>
                <a:cs typeface="Eras Demi ITC"/>
              </a:rPr>
              <a:t>zad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as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In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ro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ón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2800" spc="-2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lt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vo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g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ión</a:t>
            </a:r>
            <a:r>
              <a:rPr sz="2800" spc="-5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el</a:t>
            </a:r>
            <a:r>
              <a:rPr sz="2800" spc="-2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F</a:t>
            </a:r>
            <a:r>
              <a:rPr sz="2800" spc="-30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2800" spc="-2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(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1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955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)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15" smtClean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20" smtClean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smtClean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smtClean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5" smtClean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smtClean="0">
                <a:solidFill>
                  <a:srgbClr val="326500"/>
                </a:solidFill>
                <a:latin typeface="Eras Demi ITC"/>
                <a:cs typeface="Eras Demi ITC"/>
              </a:rPr>
              <a:t>ión</a:t>
            </a:r>
            <a:r>
              <a:rPr sz="2800" spc="-50" smtClean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2800" spc="-2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NT</a:t>
            </a:r>
            <a:r>
              <a:rPr sz="2800" spc="-2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(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1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956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)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In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ro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ón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2800" spc="-2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lt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vo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ja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In</a:t>
            </a:r>
            <a:r>
              <a:rPr sz="280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ro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ón</a:t>
            </a:r>
            <a:r>
              <a:rPr sz="28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8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H</a:t>
            </a:r>
            <a:r>
              <a:rPr sz="2800" spc="-5" dirty="0">
                <a:solidFill>
                  <a:srgbClr val="326500"/>
                </a:solidFill>
                <a:latin typeface="Eras Demi ITC"/>
                <a:cs typeface="Eras Demi ITC"/>
              </a:rPr>
              <a:t>í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b</a:t>
            </a:r>
            <a:r>
              <a:rPr sz="2800" spc="-20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spc="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800" spc="-1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15" dirty="0">
                <a:solidFill>
                  <a:srgbClr val="326500"/>
                </a:solidFill>
                <a:latin typeface="Eras Demi ITC"/>
                <a:cs typeface="Eras Demi ITC"/>
              </a:rPr>
              <a:t>os</a:t>
            </a:r>
            <a:endParaRPr sz="28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SzPct val="69642"/>
              <a:buFont typeface="Eras Demi ITC"/>
              <a:buChar char="•"/>
              <a:tabLst>
                <a:tab pos="355600" algn="l"/>
              </a:tabLst>
            </a:pPr>
            <a:r>
              <a:rPr sz="2800" spc="-2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5">
                <a:solidFill>
                  <a:srgbClr val="326500"/>
                </a:solidFill>
                <a:latin typeface="Eras Demi ITC"/>
                <a:cs typeface="Eras Demi ITC"/>
              </a:rPr>
              <a:t>if</a:t>
            </a:r>
            <a:r>
              <a:rPr sz="2800" spc="-1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800" spc="-20">
                <a:solidFill>
                  <a:srgbClr val="326500"/>
                </a:solidFill>
                <a:latin typeface="Eras Demi ITC"/>
                <a:cs typeface="Eras Demi ITC"/>
              </a:rPr>
              <a:t>sión</a:t>
            </a:r>
            <a:r>
              <a:rPr sz="2800" spc="-4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800" spc="5" smtClean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2800" spc="-20" smtClean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lang="es-AR" sz="2800" spc="-20" dirty="0" smtClean="0">
                <a:solidFill>
                  <a:srgbClr val="326500"/>
                </a:solidFill>
                <a:latin typeface="Eras Demi ITC"/>
                <a:cs typeface="Eras Demi ITC"/>
              </a:rPr>
              <a:t> </a:t>
            </a:r>
            <a:r>
              <a:rPr sz="2800" spc="-25" smtClean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2800" spc="-5" smtClean="0">
                <a:solidFill>
                  <a:srgbClr val="326500"/>
                </a:solidFill>
                <a:latin typeface="Eras Demi ITC"/>
                <a:cs typeface="Eras Demi ITC"/>
              </a:rPr>
              <a:t>g</a:t>
            </a:r>
            <a:r>
              <a:rPr sz="2800" spc="-20" smtClean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800" spc="-5" smtClean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800" spc="-25" smtClean="0">
                <a:solidFill>
                  <a:srgbClr val="326500"/>
                </a:solidFill>
                <a:latin typeface="Eras Demi ITC"/>
                <a:cs typeface="Eras Demi ITC"/>
              </a:rPr>
              <a:t>q</a:t>
            </a:r>
            <a:r>
              <a:rPr sz="2800" spc="-15" smtClean="0">
                <a:solidFill>
                  <a:srgbClr val="326500"/>
                </a:solidFill>
                <a:latin typeface="Eras Demi ITC"/>
                <a:cs typeface="Eras Demi ITC"/>
              </a:rPr>
              <a:t>uími</a:t>
            </a:r>
            <a:r>
              <a:rPr sz="2800" spc="-5" smtClean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800" spc="-15" smtClean="0">
                <a:solidFill>
                  <a:srgbClr val="326500"/>
                </a:solidFill>
                <a:latin typeface="Eras Demi ITC"/>
                <a:cs typeface="Eras Demi ITC"/>
              </a:rPr>
              <a:t>os</a:t>
            </a:r>
            <a:endParaRPr sz="2800">
              <a:latin typeface="Eras Demi ITC"/>
              <a:cs typeface="Eras Demi IT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72000" y="5214937"/>
            <a:ext cx="1690749" cy="14287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2250" y="4779963"/>
            <a:ext cx="2571750" cy="1930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16274" y="2714500"/>
            <a:ext cx="2927725" cy="17859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91756" y="178307"/>
            <a:ext cx="873251" cy="899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85772" y="1208532"/>
            <a:ext cx="5199887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43700" y="1208532"/>
            <a:ext cx="525779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955" y="1822704"/>
            <a:ext cx="457200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1684020"/>
            <a:ext cx="1252727" cy="5394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96567" y="1684020"/>
            <a:ext cx="527304" cy="5394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1911" y="1684020"/>
            <a:ext cx="5085588" cy="539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25540" y="1684020"/>
            <a:ext cx="528828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12408" y="1684020"/>
            <a:ext cx="518159" cy="5394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88608" y="1684020"/>
            <a:ext cx="1844040" cy="539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5800" y="2080260"/>
            <a:ext cx="1856232" cy="5394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00072" y="2080260"/>
            <a:ext cx="52578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" y="2555748"/>
            <a:ext cx="771144" cy="53949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2083" y="2555748"/>
            <a:ext cx="528828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8951" y="2555748"/>
            <a:ext cx="6003036" cy="5394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5800" y="2951988"/>
            <a:ext cx="6373367" cy="5394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17207" y="2951988"/>
            <a:ext cx="525779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9955" y="3566159"/>
            <a:ext cx="457200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3427476"/>
            <a:ext cx="522731" cy="5394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6572" y="3427476"/>
            <a:ext cx="528828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3439" y="3427476"/>
            <a:ext cx="524256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5736" y="3427476"/>
            <a:ext cx="7586472" cy="53949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5800" y="3823715"/>
            <a:ext cx="2302764" cy="53949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6604" y="3823715"/>
            <a:ext cx="525780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9955" y="4437888"/>
            <a:ext cx="457200" cy="3962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5800" y="4299203"/>
            <a:ext cx="7420356" cy="53949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4195" y="4299203"/>
            <a:ext cx="525779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9955" y="4913376"/>
            <a:ext cx="457200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5800" y="4774691"/>
            <a:ext cx="1252727" cy="5394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96567" y="4774691"/>
            <a:ext cx="527304" cy="5394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1911" y="4774691"/>
            <a:ext cx="6199632" cy="53949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39583" y="4774691"/>
            <a:ext cx="525779" cy="539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900" y="5250179"/>
            <a:ext cx="1034796" cy="5394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736" y="5250179"/>
            <a:ext cx="3089147" cy="5394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2923" y="5250179"/>
            <a:ext cx="1007363" cy="5394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48328" y="5250179"/>
            <a:ext cx="3846576" cy="5394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52943" y="5250179"/>
            <a:ext cx="1007363" cy="53949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18347" y="5250179"/>
            <a:ext cx="716279" cy="53949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92668" y="5250179"/>
            <a:ext cx="525779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5800" y="5725667"/>
            <a:ext cx="52578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5800" y="6201154"/>
            <a:ext cx="525780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47 CuadroTexto"/>
          <p:cNvSpPr txBox="1"/>
          <p:nvPr/>
        </p:nvSpPr>
        <p:spPr>
          <a:xfrm>
            <a:off x="1214414" y="35716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A partir de 1975</a:t>
            </a:r>
            <a:r>
              <a:rPr lang="es-AR" dirty="0" smtClean="0"/>
              <a:t>…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4063" y="613201"/>
            <a:ext cx="8004175" cy="5240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0325">
              <a:lnSpc>
                <a:spcPts val="2690"/>
              </a:lnSpc>
            </a:pPr>
            <a:endParaRPr lang="es-AR" sz="2800" spc="-30" dirty="0" smtClean="0">
              <a:latin typeface="Arial"/>
              <a:cs typeface="Arial"/>
            </a:endParaRPr>
          </a:p>
          <a:p>
            <a:pPr marL="355600" marR="60325">
              <a:lnSpc>
                <a:spcPts val="2690"/>
              </a:lnSpc>
            </a:pPr>
            <a:r>
              <a:rPr lang="es-AR" sz="2800" spc="-30" dirty="0" smtClean="0">
                <a:latin typeface="Arial"/>
                <a:cs typeface="Arial"/>
              </a:rPr>
              <a:t>►</a:t>
            </a:r>
            <a:r>
              <a:rPr lang="es-AR" sz="2800" spc="-15" dirty="0" smtClean="0">
                <a:latin typeface="Eras Demi ITC"/>
                <a:cs typeface="Eras Demi ITC"/>
              </a:rPr>
              <a:t>198</a:t>
            </a:r>
            <a:r>
              <a:rPr lang="es-AR" sz="2800" spc="-20" dirty="0" smtClean="0">
                <a:latin typeface="Eras Demi ITC"/>
                <a:cs typeface="Eras Demi ITC"/>
              </a:rPr>
              <a:t>3</a:t>
            </a:r>
            <a:r>
              <a:rPr lang="es-AR" sz="2800" spc="-25" dirty="0" smtClean="0">
                <a:latin typeface="Times New Roman"/>
                <a:cs typeface="Times New Roman"/>
              </a:rPr>
              <a:t> </a:t>
            </a:r>
            <a:r>
              <a:rPr lang="es-AR" sz="2800" spc="-15" dirty="0" smtClean="0">
                <a:latin typeface="Eras Demi ITC"/>
                <a:cs typeface="Eras Demi ITC"/>
              </a:rPr>
              <a:t>R</a:t>
            </a:r>
            <a:r>
              <a:rPr lang="es-AR" sz="2800" spc="-5" dirty="0" smtClean="0">
                <a:latin typeface="Eras Demi ITC"/>
                <a:cs typeface="Eras Demi ITC"/>
              </a:rPr>
              <a:t>et</a:t>
            </a:r>
            <a:r>
              <a:rPr lang="es-AR" sz="2800" spc="-15" dirty="0" smtClean="0">
                <a:latin typeface="Eras Demi ITC"/>
                <a:cs typeface="Eras Demi ITC"/>
              </a:rPr>
              <a:t>o</a:t>
            </a:r>
            <a:r>
              <a:rPr lang="es-AR" sz="2800" spc="-20" dirty="0" smtClean="0">
                <a:latin typeface="Eras Demi ITC"/>
                <a:cs typeface="Eras Demi ITC"/>
              </a:rPr>
              <a:t>rno</a:t>
            </a:r>
            <a:r>
              <a:rPr lang="es-AR" sz="2800" spc="-50" dirty="0" smtClean="0">
                <a:latin typeface="Times New Roman"/>
                <a:cs typeface="Times New Roman"/>
              </a:rPr>
              <a:t> </a:t>
            </a:r>
            <a:r>
              <a:rPr lang="es-AR" sz="2800" spc="5" dirty="0" smtClean="0">
                <a:latin typeface="Eras Demi ITC"/>
                <a:cs typeface="Eras Demi ITC"/>
              </a:rPr>
              <a:t>d</a:t>
            </a:r>
            <a:r>
              <a:rPr lang="es-AR" sz="2800" spc="-20" dirty="0" smtClean="0">
                <a:latin typeface="Eras Demi ITC"/>
                <a:cs typeface="Eras Demi ITC"/>
              </a:rPr>
              <a:t>e</a:t>
            </a:r>
            <a:r>
              <a:rPr lang="es-AR" sz="2800" spc="-5" dirty="0" smtClean="0">
                <a:latin typeface="Times New Roman"/>
                <a:cs typeface="Times New Roman"/>
              </a:rPr>
              <a:t> </a:t>
            </a:r>
            <a:r>
              <a:rPr lang="es-AR" sz="2800" dirty="0" smtClean="0">
                <a:latin typeface="Eras Demi ITC"/>
                <a:cs typeface="Eras Demi ITC"/>
              </a:rPr>
              <a:t>l</a:t>
            </a:r>
            <a:r>
              <a:rPr lang="es-AR" sz="2800" spc="-20" dirty="0" smtClean="0">
                <a:latin typeface="Eras Demi ITC"/>
                <a:cs typeface="Eras Demi ITC"/>
              </a:rPr>
              <a:t>a</a:t>
            </a:r>
            <a:r>
              <a:rPr lang="es-AR" sz="2800" spc="-15" dirty="0" smtClean="0">
                <a:latin typeface="Times New Roman"/>
                <a:cs typeface="Times New Roman"/>
              </a:rPr>
              <a:t> </a:t>
            </a:r>
            <a:r>
              <a:rPr lang="es-AR" sz="2800" spc="5" dirty="0" smtClean="0">
                <a:latin typeface="Eras Demi ITC"/>
                <a:cs typeface="Eras Demi ITC"/>
              </a:rPr>
              <a:t>d</a:t>
            </a:r>
            <a:r>
              <a:rPr lang="es-AR" sz="2800" spc="-10" dirty="0" smtClean="0">
                <a:latin typeface="Eras Demi ITC"/>
                <a:cs typeface="Eras Demi ITC"/>
              </a:rPr>
              <a:t>e</a:t>
            </a:r>
            <a:r>
              <a:rPr lang="es-AR" sz="2800" spc="-25" dirty="0" smtClean="0">
                <a:latin typeface="Eras Demi ITC"/>
                <a:cs typeface="Eras Demi ITC"/>
              </a:rPr>
              <a:t>m</a:t>
            </a:r>
            <a:r>
              <a:rPr lang="es-AR" sz="2800" spc="-5" dirty="0" smtClean="0">
                <a:latin typeface="Eras Demi ITC"/>
                <a:cs typeface="Eras Demi ITC"/>
              </a:rPr>
              <a:t>o</a:t>
            </a:r>
            <a:r>
              <a:rPr lang="es-AR" sz="2800" spc="-10" dirty="0" smtClean="0">
                <a:latin typeface="Eras Demi ITC"/>
                <a:cs typeface="Eras Demi ITC"/>
              </a:rPr>
              <a:t>c</a:t>
            </a:r>
            <a:r>
              <a:rPr lang="es-AR" sz="2800" spc="-20" dirty="0" smtClean="0">
                <a:latin typeface="Eras Demi ITC"/>
                <a:cs typeface="Eras Demi ITC"/>
              </a:rPr>
              <a:t>r</a:t>
            </a:r>
            <a:r>
              <a:rPr lang="es-AR" sz="2800" spc="-30" dirty="0" smtClean="0">
                <a:latin typeface="Eras Demi ITC"/>
                <a:cs typeface="Eras Demi ITC"/>
              </a:rPr>
              <a:t>a</a:t>
            </a:r>
            <a:r>
              <a:rPr lang="es-AR" sz="2800" spc="-10" dirty="0" smtClean="0">
                <a:latin typeface="Eras Demi ITC"/>
                <a:cs typeface="Eras Demi ITC"/>
              </a:rPr>
              <a:t>ci</a:t>
            </a:r>
            <a:r>
              <a:rPr lang="es-AR" sz="2800" spc="-15" dirty="0" smtClean="0">
                <a:latin typeface="Eras Demi ITC"/>
                <a:cs typeface="Eras Demi ITC"/>
              </a:rPr>
              <a:t>a ( </a:t>
            </a:r>
            <a:r>
              <a:rPr lang="es-AR" sz="2800" spc="-15" dirty="0" err="1" smtClean="0">
                <a:latin typeface="Eras Demi ITC"/>
                <a:cs typeface="Eras Demi ITC"/>
              </a:rPr>
              <a:t>Alfonsin</a:t>
            </a:r>
            <a:r>
              <a:rPr lang="es-AR" sz="2800" spc="-15" dirty="0" smtClean="0">
                <a:latin typeface="Eras Demi ITC"/>
                <a:cs typeface="Eras Demi ITC"/>
              </a:rPr>
              <a:t>),</a:t>
            </a:r>
            <a:r>
              <a:rPr lang="es-AR" sz="2800" spc="-50" dirty="0" smtClean="0">
                <a:latin typeface="Times New Roman"/>
                <a:cs typeface="Times New Roman"/>
              </a:rPr>
              <a:t> </a:t>
            </a:r>
            <a:endParaRPr lang="es-AR" sz="2800" dirty="0" smtClean="0">
              <a:latin typeface="Eras Demi ITC"/>
              <a:cs typeface="Eras Demi ITC"/>
            </a:endParaRPr>
          </a:p>
          <a:p>
            <a:pPr marL="355600" marR="60325">
              <a:lnSpc>
                <a:spcPts val="2690"/>
              </a:lnSpc>
            </a:pPr>
            <a:r>
              <a:rPr lang="es-AR" sz="2800" spc="-15" dirty="0" smtClean="0">
                <a:latin typeface="Eras Demi ITC"/>
                <a:cs typeface="Eras Demi ITC"/>
              </a:rPr>
              <a:t>Retenciones//Peso deuda externa.</a:t>
            </a:r>
          </a:p>
          <a:p>
            <a:pPr marL="355600" marR="60325">
              <a:lnSpc>
                <a:spcPts val="2690"/>
              </a:lnSpc>
            </a:pPr>
            <a:endParaRPr sz="2800" dirty="0">
              <a:latin typeface="Eras Demi ITC"/>
              <a:cs typeface="Eras Demi ITC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800" spc="-30" dirty="0">
                <a:latin typeface="Arial"/>
                <a:cs typeface="Arial"/>
              </a:rPr>
              <a:t>►</a:t>
            </a:r>
            <a:r>
              <a:rPr sz="2800" spc="-15" dirty="0">
                <a:latin typeface="Eras Demi ITC"/>
                <a:cs typeface="Eras Demi ITC"/>
              </a:rPr>
              <a:t>198</a:t>
            </a:r>
            <a:r>
              <a:rPr sz="2800" spc="-5" dirty="0">
                <a:latin typeface="Eras Demi ITC"/>
                <a:cs typeface="Eras Demi ITC"/>
              </a:rPr>
              <a:t>4-</a:t>
            </a:r>
            <a:r>
              <a:rPr sz="2800" spc="-15" dirty="0">
                <a:latin typeface="Eras Demi ITC"/>
                <a:cs typeface="Eras Demi ITC"/>
              </a:rPr>
              <a:t>85</a:t>
            </a:r>
            <a:r>
              <a:rPr sz="2800" spc="-10" dirty="0">
                <a:latin typeface="Eras Demi ITC"/>
                <a:cs typeface="Eras Demi ITC"/>
              </a:rPr>
              <a:t>: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Eras Demi ITC"/>
                <a:cs typeface="Eras Demi ITC"/>
              </a:rPr>
              <a:t>R</a:t>
            </a:r>
            <a:r>
              <a:rPr sz="2800" spc="-10" dirty="0">
                <a:latin typeface="Eras Demi ITC"/>
                <a:cs typeface="Eras Demi ITC"/>
              </a:rPr>
              <a:t>e</a:t>
            </a:r>
            <a:r>
              <a:rPr sz="2800" spc="-15" dirty="0">
                <a:latin typeface="Eras Demi ITC"/>
                <a:cs typeface="Eras Demi ITC"/>
              </a:rPr>
              <a:t>co</a:t>
            </a:r>
            <a:r>
              <a:rPr sz="2800" spc="-5" dirty="0">
                <a:latin typeface="Eras Demi ITC"/>
                <a:cs typeface="Eras Demi ITC"/>
              </a:rPr>
              <a:t>r</a:t>
            </a:r>
            <a:r>
              <a:rPr sz="2800" dirty="0">
                <a:latin typeface="Eras Demi ITC"/>
                <a:cs typeface="Eras Demi ITC"/>
              </a:rPr>
              <a:t>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Eras Demi ITC"/>
                <a:cs typeface="Eras Demi ITC"/>
              </a:rPr>
              <a:t>d</a:t>
            </a:r>
            <a:r>
              <a:rPr sz="2800" spc="-20" dirty="0">
                <a:latin typeface="Eras Demi ITC"/>
                <a:cs typeface="Eras Demi ITC"/>
              </a:rPr>
              <a:t>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Eras Demi ITC"/>
                <a:cs typeface="Eras Demi ITC"/>
              </a:rPr>
              <a:t>p</a:t>
            </a:r>
            <a:r>
              <a:rPr sz="2800" spc="-20" dirty="0">
                <a:latin typeface="Eras Demi ITC"/>
                <a:cs typeface="Eras Demi ITC"/>
              </a:rPr>
              <a:t>r</a:t>
            </a:r>
            <a:r>
              <a:rPr sz="2800" spc="-10" dirty="0">
                <a:latin typeface="Eras Demi ITC"/>
                <a:cs typeface="Eras Demi ITC"/>
              </a:rPr>
              <a:t>o</a:t>
            </a:r>
            <a:r>
              <a:rPr sz="2800" spc="5" dirty="0">
                <a:latin typeface="Eras Demi ITC"/>
                <a:cs typeface="Eras Demi ITC"/>
              </a:rPr>
              <a:t>d</a:t>
            </a:r>
            <a:r>
              <a:rPr sz="2800" spc="-20" dirty="0">
                <a:latin typeface="Eras Demi ITC"/>
                <a:cs typeface="Eras Demi ITC"/>
              </a:rPr>
              <a:t>u</a:t>
            </a:r>
            <a:r>
              <a:rPr sz="2800" spc="-5" dirty="0">
                <a:latin typeface="Eras Demi ITC"/>
                <a:cs typeface="Eras Demi ITC"/>
              </a:rPr>
              <a:t>c</a:t>
            </a:r>
            <a:r>
              <a:rPr sz="2800" spc="-15" dirty="0">
                <a:latin typeface="Eras Demi ITC"/>
                <a:cs typeface="Eras Demi ITC"/>
              </a:rPr>
              <a:t>ción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Eras Demi ITC"/>
                <a:cs typeface="Eras Demi ITC"/>
              </a:rPr>
              <a:t>m</a:t>
            </a:r>
            <a:r>
              <a:rPr sz="2800" spc="-5" dirty="0">
                <a:latin typeface="Eras Demi ITC"/>
                <a:cs typeface="Eras Demi ITC"/>
              </a:rPr>
              <a:t>u</a:t>
            </a:r>
            <a:r>
              <a:rPr sz="2800" spc="-15" dirty="0">
                <a:latin typeface="Eras Demi ITC"/>
                <a:cs typeface="Eras Demi ITC"/>
              </a:rPr>
              <a:t>n</a:t>
            </a:r>
            <a:r>
              <a:rPr sz="2800" spc="5" dirty="0">
                <a:latin typeface="Eras Demi ITC"/>
                <a:cs typeface="Eras Demi ITC"/>
              </a:rPr>
              <a:t>d</a:t>
            </a:r>
            <a:r>
              <a:rPr sz="2800" spc="-5" dirty="0">
                <a:latin typeface="Eras Demi ITC"/>
                <a:cs typeface="Eras Demi ITC"/>
              </a:rPr>
              <a:t>i</a:t>
            </a:r>
            <a:r>
              <a:rPr sz="2800" spc="-20" dirty="0">
                <a:latin typeface="Eras Demi ITC"/>
                <a:cs typeface="Eras Demi ITC"/>
              </a:rPr>
              <a:t>a</a:t>
            </a:r>
            <a:r>
              <a:rPr sz="2800" spc="-5" dirty="0">
                <a:latin typeface="Eras Demi ITC"/>
                <a:cs typeface="Eras Demi ITC"/>
              </a:rPr>
              <a:t>l</a:t>
            </a:r>
            <a:r>
              <a:rPr sz="2800" spc="-10" dirty="0">
                <a:latin typeface="Eras Demi ITC"/>
                <a:cs typeface="Eras Demi ITC"/>
              </a:rPr>
              <a:t>.</a:t>
            </a:r>
            <a:endParaRPr sz="2800" dirty="0">
              <a:latin typeface="Eras Demi ITC"/>
              <a:cs typeface="Eras Demi ITC"/>
            </a:endParaRPr>
          </a:p>
          <a:p>
            <a:pPr marL="355600" marR="609600" indent="-342900">
              <a:lnSpc>
                <a:spcPts val="2690"/>
              </a:lnSpc>
              <a:spcBef>
                <a:spcPts val="645"/>
              </a:spcBef>
            </a:pPr>
            <a:endParaRPr sz="2800" dirty="0">
              <a:latin typeface="Eras Demi ITC"/>
              <a:cs typeface="Eras Demi ITC"/>
            </a:endParaRPr>
          </a:p>
          <a:p>
            <a:pPr marL="355600" marR="5080" indent="-342900">
              <a:lnSpc>
                <a:spcPct val="80000"/>
              </a:lnSpc>
              <a:spcBef>
                <a:spcPts val="695"/>
              </a:spcBef>
            </a:pPr>
            <a:endParaRPr sz="2800" dirty="0">
              <a:latin typeface="Eras Demi ITC"/>
              <a:cs typeface="Eras Demi ITC"/>
            </a:endParaRPr>
          </a:p>
          <a:p>
            <a:pPr marL="12700">
              <a:lnSpc>
                <a:spcPts val="3025"/>
              </a:lnSpc>
            </a:pPr>
            <a:r>
              <a:rPr sz="2800" spc="-30" dirty="0">
                <a:latin typeface="Arial"/>
                <a:cs typeface="Arial"/>
              </a:rPr>
              <a:t>►</a:t>
            </a:r>
            <a:r>
              <a:rPr sz="2800" spc="-15" dirty="0">
                <a:latin typeface="Eras Demi ITC"/>
                <a:cs typeface="Eras Demi ITC"/>
              </a:rPr>
              <a:t>1988</a:t>
            </a:r>
            <a:r>
              <a:rPr sz="2800" spc="-10" dirty="0">
                <a:latin typeface="Eras Demi ITC"/>
                <a:cs typeface="Eras Demi ITC"/>
              </a:rPr>
              <a:t>: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Eras Demi ITC"/>
                <a:cs typeface="Eras Demi ITC"/>
              </a:rPr>
              <a:t>Se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Eras Demi ITC"/>
                <a:cs typeface="Eras Demi ITC"/>
              </a:rPr>
              <a:t>incu</a:t>
            </a:r>
            <a:r>
              <a:rPr sz="2800" spc="-25" dirty="0">
                <a:latin typeface="Eras Demi ITC"/>
                <a:cs typeface="Eras Demi ITC"/>
              </a:rPr>
              <a:t>m</a:t>
            </a:r>
            <a:r>
              <a:rPr sz="2800" dirty="0">
                <a:latin typeface="Eras Demi ITC"/>
                <a:cs typeface="Eras Demi ITC"/>
              </a:rPr>
              <a:t>pl</a:t>
            </a:r>
            <a:r>
              <a:rPr sz="2800" spc="-20" dirty="0">
                <a:latin typeface="Eras Demi ITC"/>
                <a:cs typeface="Eras Demi ITC"/>
              </a:rPr>
              <a:t>en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Eras Demi ITC"/>
                <a:cs typeface="Eras Demi ITC"/>
              </a:rPr>
              <a:t>l</a:t>
            </a:r>
            <a:r>
              <a:rPr sz="2800" spc="-15" dirty="0">
                <a:latin typeface="Eras Demi ITC"/>
                <a:cs typeface="Eras Demi ITC"/>
              </a:rPr>
              <a:t>os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Eras Demi ITC"/>
                <a:cs typeface="Eras Demi ITC"/>
              </a:rPr>
              <a:t>p</a:t>
            </a:r>
            <a:r>
              <a:rPr sz="2800" spc="-15" dirty="0">
                <a:latin typeface="Eras Demi ITC"/>
                <a:cs typeface="Eras Demi ITC"/>
              </a:rPr>
              <a:t>a</a:t>
            </a:r>
            <a:r>
              <a:rPr sz="2800" spc="-10" dirty="0">
                <a:latin typeface="Eras Demi ITC"/>
                <a:cs typeface="Eras Demi ITC"/>
              </a:rPr>
              <a:t>g</a:t>
            </a:r>
            <a:r>
              <a:rPr sz="2800" spc="-15" dirty="0">
                <a:latin typeface="Eras Demi ITC"/>
                <a:cs typeface="Eras Demi ITC"/>
              </a:rPr>
              <a:t>os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Eras Demi ITC"/>
                <a:cs typeface="Eras Demi ITC"/>
              </a:rPr>
              <a:t>d</a:t>
            </a:r>
            <a:r>
              <a:rPr sz="2800" spc="-20" dirty="0">
                <a:latin typeface="Eras Demi ITC"/>
                <a:cs typeface="Eras Demi ITC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Eras Demi ITC"/>
                <a:cs typeface="Eras Demi ITC"/>
              </a:rPr>
              <a:t>l</a:t>
            </a:r>
            <a:r>
              <a:rPr sz="2800" spc="-20" dirty="0">
                <a:latin typeface="Eras Demi ITC"/>
                <a:cs typeface="Eras Demi ITC"/>
              </a:rPr>
              <a:t>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Eras Demi ITC"/>
                <a:cs typeface="Eras Demi ITC"/>
              </a:rPr>
              <a:t>d</a:t>
            </a:r>
            <a:r>
              <a:rPr sz="2800" spc="-5" dirty="0">
                <a:latin typeface="Eras Demi ITC"/>
                <a:cs typeface="Eras Demi ITC"/>
              </a:rPr>
              <a:t>e</a:t>
            </a:r>
            <a:r>
              <a:rPr sz="2800" spc="-10" dirty="0">
                <a:latin typeface="Eras Demi ITC"/>
                <a:cs typeface="Eras Demi ITC"/>
              </a:rPr>
              <a:t>ud</a:t>
            </a:r>
            <a:r>
              <a:rPr sz="2800" spc="-20" dirty="0">
                <a:latin typeface="Eras Demi ITC"/>
                <a:cs typeface="Eras Demi ITC"/>
              </a:rPr>
              <a:t>a</a:t>
            </a:r>
            <a:endParaRPr sz="2800" dirty="0">
              <a:latin typeface="Eras Demi ITC"/>
              <a:cs typeface="Eras Demi ITC"/>
            </a:endParaRPr>
          </a:p>
          <a:p>
            <a:pPr marL="355600">
              <a:lnSpc>
                <a:spcPts val="2690"/>
              </a:lnSpc>
            </a:pPr>
            <a:r>
              <a:rPr sz="2800" spc="-5" dirty="0">
                <a:latin typeface="Eras Demi ITC"/>
                <a:cs typeface="Eras Demi ITC"/>
              </a:rPr>
              <a:t>ext</a:t>
            </a:r>
            <a:r>
              <a:rPr sz="2800" spc="-15" dirty="0">
                <a:latin typeface="Eras Demi ITC"/>
                <a:cs typeface="Eras Demi ITC"/>
              </a:rPr>
              <a:t>er</a:t>
            </a:r>
            <a:r>
              <a:rPr sz="2800" spc="-10" dirty="0">
                <a:latin typeface="Eras Demi ITC"/>
                <a:cs typeface="Eras Demi ITC"/>
              </a:rPr>
              <a:t>n</a:t>
            </a:r>
            <a:r>
              <a:rPr sz="2800" spc="-15" dirty="0">
                <a:latin typeface="Eras Demi ITC"/>
                <a:cs typeface="Eras Demi ITC"/>
              </a:rPr>
              <a:t>a,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Eras Demi ITC"/>
                <a:cs typeface="Eras Demi ITC"/>
              </a:rPr>
              <a:t>el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Eras Demi ITC"/>
                <a:cs typeface="Eras Demi ITC"/>
              </a:rPr>
              <a:t>BM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Eras Demi ITC"/>
                <a:cs typeface="Eras Demi ITC"/>
              </a:rPr>
              <a:t>s</a:t>
            </a:r>
            <a:r>
              <a:rPr sz="2800" spc="-10" dirty="0">
                <a:latin typeface="Eras Demi ITC"/>
                <a:cs typeface="Eras Demi ITC"/>
              </a:rPr>
              <a:t>u</a:t>
            </a:r>
            <a:r>
              <a:rPr sz="2800" spc="5" dirty="0">
                <a:latin typeface="Eras Demi ITC"/>
                <a:cs typeface="Eras Demi ITC"/>
              </a:rPr>
              <a:t>s</a:t>
            </a:r>
            <a:r>
              <a:rPr sz="2800" spc="-20" dirty="0">
                <a:latin typeface="Eras Demi ITC"/>
                <a:cs typeface="Eras Demi ITC"/>
              </a:rPr>
              <a:t>p</a:t>
            </a:r>
            <a:r>
              <a:rPr sz="2800" spc="-10" dirty="0">
                <a:latin typeface="Eras Demi ITC"/>
                <a:cs typeface="Eras Demi ITC"/>
              </a:rPr>
              <a:t>e</a:t>
            </a:r>
            <a:r>
              <a:rPr sz="2800" spc="-15" dirty="0">
                <a:latin typeface="Eras Demi ITC"/>
                <a:cs typeface="Eras Demi ITC"/>
              </a:rPr>
              <a:t>n</a:t>
            </a:r>
            <a:r>
              <a:rPr sz="2800" spc="-25" dirty="0">
                <a:latin typeface="Eras Demi ITC"/>
                <a:cs typeface="Eras Demi ITC"/>
              </a:rPr>
              <a:t>d</a:t>
            </a:r>
            <a:r>
              <a:rPr sz="2800" spc="-20" dirty="0">
                <a:latin typeface="Eras Demi ITC"/>
                <a:cs typeface="Eras Demi ITC"/>
              </a:rPr>
              <a:t>e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Eras Demi ITC"/>
                <a:cs typeface="Eras Demi ITC"/>
              </a:rPr>
              <a:t>l</a:t>
            </a:r>
            <a:r>
              <a:rPr sz="2800" spc="-15" dirty="0">
                <a:latin typeface="Eras Demi ITC"/>
                <a:cs typeface="Eras Demi ITC"/>
              </a:rPr>
              <a:t>o</a:t>
            </a:r>
            <a:r>
              <a:rPr sz="2800" dirty="0">
                <a:latin typeface="Eras Demi ITC"/>
                <a:cs typeface="Eras Demi ITC"/>
              </a:rPr>
              <a:t>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Eras Demi ITC"/>
                <a:cs typeface="Eras Demi ITC"/>
              </a:rPr>
              <a:t>p</a:t>
            </a:r>
            <a:r>
              <a:rPr sz="2800" spc="-20" dirty="0">
                <a:latin typeface="Eras Demi ITC"/>
                <a:cs typeface="Eras Demi ITC"/>
              </a:rPr>
              <a:t>r</a:t>
            </a:r>
            <a:r>
              <a:rPr sz="2800" spc="-5" dirty="0">
                <a:latin typeface="Eras Demi ITC"/>
                <a:cs typeface="Eras Demi ITC"/>
              </a:rPr>
              <a:t>e</a:t>
            </a:r>
            <a:r>
              <a:rPr sz="2800" spc="5" dirty="0">
                <a:latin typeface="Eras Demi ITC"/>
                <a:cs typeface="Eras Demi ITC"/>
              </a:rPr>
              <a:t>s</a:t>
            </a:r>
            <a:r>
              <a:rPr sz="2800" spc="-20" dirty="0">
                <a:latin typeface="Eras Demi ITC"/>
                <a:cs typeface="Eras Demi ITC"/>
              </a:rPr>
              <a:t>tamo</a:t>
            </a:r>
            <a:r>
              <a:rPr sz="2800" spc="-30" dirty="0">
                <a:latin typeface="Eras Demi ITC"/>
                <a:cs typeface="Eras Demi ITC"/>
              </a:rPr>
              <a:t>s</a:t>
            </a:r>
            <a:r>
              <a:rPr sz="2800" spc="-10" dirty="0">
                <a:latin typeface="Eras Demi ITC"/>
                <a:cs typeface="Eras Demi ITC"/>
              </a:rPr>
              <a:t>.</a:t>
            </a:r>
            <a:endParaRPr sz="2800" dirty="0">
              <a:latin typeface="Eras Demi ITC"/>
              <a:cs typeface="Eras Demi ITC"/>
            </a:endParaRPr>
          </a:p>
          <a:p>
            <a:pPr marL="355600">
              <a:lnSpc>
                <a:spcPts val="3025"/>
              </a:lnSpc>
            </a:pPr>
            <a:r>
              <a:rPr sz="2800" spc="-15" dirty="0">
                <a:latin typeface="Eras Demi ITC"/>
                <a:cs typeface="Eras Demi ITC"/>
              </a:rPr>
              <a:t>H</a:t>
            </a:r>
            <a:r>
              <a:rPr sz="2800" spc="-10" dirty="0">
                <a:latin typeface="Eras Demi ITC"/>
                <a:cs typeface="Eras Demi ITC"/>
              </a:rPr>
              <a:t>IP</a:t>
            </a:r>
            <a:r>
              <a:rPr sz="2800" spc="-20" dirty="0">
                <a:latin typeface="Eras Demi ITC"/>
                <a:cs typeface="Eras Demi ITC"/>
              </a:rPr>
              <a:t>E</a:t>
            </a:r>
            <a:r>
              <a:rPr sz="2800" spc="-5" dirty="0">
                <a:latin typeface="Eras Demi ITC"/>
                <a:cs typeface="Eras Demi ITC"/>
              </a:rPr>
              <a:t>R</a:t>
            </a:r>
            <a:r>
              <a:rPr sz="2800" spc="-20" dirty="0">
                <a:latin typeface="Eras Demi ITC"/>
                <a:cs typeface="Eras Demi ITC"/>
              </a:rPr>
              <a:t>IN</a:t>
            </a:r>
            <a:r>
              <a:rPr sz="2800" spc="-10" dirty="0">
                <a:latin typeface="Eras Demi ITC"/>
                <a:cs typeface="Eras Demi ITC"/>
              </a:rPr>
              <a:t>F</a:t>
            </a:r>
            <a:r>
              <a:rPr sz="2800" spc="-25" dirty="0">
                <a:latin typeface="Eras Demi ITC"/>
                <a:cs typeface="Eras Demi ITC"/>
              </a:rPr>
              <a:t>LACIÓN.</a:t>
            </a:r>
            <a:endParaRPr sz="2800" dirty="0">
              <a:latin typeface="Eras Demi ITC"/>
              <a:cs typeface="Eras Demi ITC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17475">
              <a:lnSpc>
                <a:spcPts val="3890"/>
              </a:lnSpc>
            </a:pPr>
            <a:r>
              <a:rPr sz="3600" dirty="0">
                <a:latin typeface="Eras Demi ITC"/>
                <a:cs typeface="Eras Demi ITC"/>
              </a:rPr>
              <a:t>1989: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Eras Demi ITC"/>
                <a:cs typeface="Eras Demi ITC"/>
              </a:rPr>
              <a:t>Asume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Eras Demi ITC"/>
                <a:cs typeface="Eras Demi ITC"/>
              </a:rPr>
              <a:t>un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5" dirty="0">
                <a:latin typeface="Eras Demi ITC"/>
                <a:cs typeface="Eras Demi ITC"/>
              </a:rPr>
              <a:t>n</a:t>
            </a:r>
            <a:r>
              <a:rPr sz="3600" dirty="0">
                <a:latin typeface="Eras Demi ITC"/>
                <a:cs typeface="Eras Demi ITC"/>
              </a:rPr>
              <a:t>uevo</a:t>
            </a:r>
            <a:r>
              <a:rPr sz="3600" spc="-15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Eras Demi ITC"/>
                <a:cs typeface="Eras Demi ITC"/>
              </a:rPr>
              <a:t>Gobiern</a:t>
            </a:r>
            <a:r>
              <a:rPr sz="3600" dirty="0">
                <a:latin typeface="Eras Demi ITC"/>
                <a:cs typeface="Eras Demi ITC"/>
              </a:rPr>
              <a:t>o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40" dirty="0">
                <a:latin typeface="Eras Demi ITC"/>
                <a:cs typeface="Eras Demi ITC"/>
              </a:rPr>
              <a:t>e</a:t>
            </a:r>
            <a:r>
              <a:rPr sz="3600" dirty="0">
                <a:latin typeface="Eras Demi ITC"/>
                <a:cs typeface="Eras Demi ITC"/>
              </a:rPr>
              <a:t>n</a:t>
            </a:r>
          </a:p>
          <a:p>
            <a:pPr marL="2309495">
              <a:lnSpc>
                <a:spcPts val="3890"/>
              </a:lnSpc>
            </a:pPr>
            <a:r>
              <a:rPr sz="3600" spc="-20" dirty="0">
                <a:latin typeface="Eras Demi ITC"/>
                <a:cs typeface="Eras Demi ITC"/>
              </a:rPr>
              <a:t>fo</a:t>
            </a:r>
            <a:r>
              <a:rPr sz="3600" spc="-30" dirty="0">
                <a:latin typeface="Eras Demi ITC"/>
                <a:cs typeface="Eras Demi ITC"/>
              </a:rPr>
              <a:t>rma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Eras Demi ITC"/>
                <a:cs typeface="Eras Demi ITC"/>
              </a:rPr>
              <a:t>an</a:t>
            </a:r>
            <a:r>
              <a:rPr sz="3600" spc="-30" dirty="0">
                <a:latin typeface="Eras Demi ITC"/>
                <a:cs typeface="Eras Demi ITC"/>
              </a:rPr>
              <a:t>t</a:t>
            </a:r>
            <a:r>
              <a:rPr sz="3600" spc="-20" dirty="0">
                <a:latin typeface="Eras Demi ITC"/>
                <a:cs typeface="Eras Demi ITC"/>
              </a:rPr>
              <a:t>icipada</a:t>
            </a:r>
            <a:r>
              <a:rPr sz="3600" spc="-20" dirty="0">
                <a:solidFill>
                  <a:srgbClr val="326500"/>
                </a:solidFill>
                <a:latin typeface="Eras Demi ITC"/>
                <a:cs typeface="Eras Demi ITC"/>
              </a:rPr>
              <a:t>.</a:t>
            </a:r>
            <a:endParaRPr sz="3600" dirty="0">
              <a:latin typeface="Eras Demi ITC"/>
              <a:cs typeface="Eras Demi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3051" y="243750"/>
            <a:ext cx="8117896" cy="600164"/>
          </a:xfrm>
        </p:spPr>
        <p:txBody>
          <a:bodyPr>
            <a:normAutofit fontScale="90000"/>
          </a:bodyPr>
          <a:lstStyle/>
          <a:p>
            <a:r>
              <a:rPr lang="es-ES" spc="-20" dirty="0" smtClean="0"/>
              <a:t>Objetivos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Analizar y comprender las características </a:t>
            </a:r>
            <a:r>
              <a:rPr lang="es-ES" dirty="0" err="1" smtClean="0"/>
              <a:t>màs</a:t>
            </a:r>
            <a:r>
              <a:rPr lang="es-ES" dirty="0" smtClean="0"/>
              <a:t> </a:t>
            </a:r>
            <a:r>
              <a:rPr lang="es-ES" dirty="0" smtClean="0"/>
              <a:t>importantes de cada </a:t>
            </a:r>
            <a:r>
              <a:rPr lang="es-ES" dirty="0" smtClean="0"/>
              <a:t>período </a:t>
            </a:r>
            <a:r>
              <a:rPr lang="es-ES" dirty="0" smtClean="0"/>
              <a:t>y su relación con el sector</a:t>
            </a:r>
          </a:p>
          <a:p>
            <a:r>
              <a:rPr lang="es-ES" dirty="0" smtClean="0"/>
              <a:t>Trabajar con casos de las </a:t>
            </a:r>
            <a:r>
              <a:rPr lang="es-ES" dirty="0" smtClean="0"/>
              <a:t>regiones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2315" y="24383"/>
            <a:ext cx="1860803" cy="79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53896" y="24383"/>
            <a:ext cx="777239" cy="798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81911" y="24383"/>
            <a:ext cx="6384036" cy="798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2315" y="618744"/>
            <a:ext cx="6899148" cy="7985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2240" y="618744"/>
            <a:ext cx="774191" cy="7985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4645" y="1443252"/>
            <a:ext cx="7645400" cy="251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spc="-15" dirty="0">
                <a:latin typeface="Eras Demi ITC"/>
                <a:cs typeface="Eras Demi ITC"/>
              </a:rPr>
              <a:t>R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ucción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0" dirty="0">
                <a:latin typeface="Eras Demi ITC"/>
                <a:cs typeface="Eras Demi ITC"/>
              </a:rPr>
              <a:t>epe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spc="-5" dirty="0">
                <a:latin typeface="Eras Demi ITC"/>
                <a:cs typeface="Eras Demi ITC"/>
              </a:rPr>
              <a:t>d</a:t>
            </a:r>
            <a:r>
              <a:rPr sz="2400" spc="5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Eras Demi ITC"/>
                <a:cs typeface="Eras Demi ITC"/>
              </a:rPr>
              <a:t>ncia</a:t>
            </a:r>
            <a:r>
              <a:rPr sz="2400" spc="-15" dirty="0">
                <a:latin typeface="Eras Demi ITC"/>
                <a:cs typeface="Eras Demi ITC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Eras Demi ITC"/>
                <a:cs typeface="Eras Demi ITC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pe</a:t>
            </a:r>
            <a:r>
              <a:rPr sz="2400" spc="10" dirty="0">
                <a:latin typeface="Eras Demi ITC"/>
                <a:cs typeface="Eras Demi ITC"/>
              </a:rPr>
              <a:t>rs</a:t>
            </a:r>
            <a:r>
              <a:rPr sz="2400" spc="-15" dirty="0">
                <a:latin typeface="Eras Demi ITC"/>
                <a:cs typeface="Eras Demi ITC"/>
              </a:rPr>
              <a:t>on</a:t>
            </a:r>
            <a:r>
              <a:rPr sz="2400" spc="-10" dirty="0">
                <a:latin typeface="Eras Demi ITC"/>
                <a:cs typeface="Eras Demi ITC"/>
              </a:rPr>
              <a:t>a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10" dirty="0">
                <a:latin typeface="Eras Demi ITC"/>
                <a:cs typeface="Eras Demi ITC"/>
              </a:rPr>
              <a:t>s</a:t>
            </a:r>
            <a:r>
              <a:rPr sz="2400" spc="-10" dirty="0">
                <a:latin typeface="Eras Demi ITC"/>
                <a:cs typeface="Eras Demi ITC"/>
              </a:rPr>
              <a:t>t</a:t>
            </a:r>
            <a:r>
              <a:rPr sz="2400" spc="-5" dirty="0">
                <a:latin typeface="Eras Demi ITC"/>
                <a:cs typeface="Eras Demi ITC"/>
              </a:rPr>
              <a:t>a</a:t>
            </a:r>
            <a:r>
              <a:rPr sz="2400" spc="-20" dirty="0">
                <a:latin typeface="Eras Demi ITC"/>
                <a:cs typeface="Eras Demi ITC"/>
              </a:rPr>
              <a:t>do.</a:t>
            </a:r>
            <a:endParaRPr sz="2400" dirty="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spc="-15" dirty="0">
                <a:latin typeface="Eras Demi ITC"/>
                <a:cs typeface="Eras Demi ITC"/>
              </a:rPr>
              <a:t>R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10" dirty="0">
                <a:latin typeface="Eras Demi ITC"/>
                <a:cs typeface="Eras Demi ITC"/>
              </a:rPr>
              <a:t>s</a:t>
            </a:r>
            <a:r>
              <a:rPr sz="2400" spc="-15" dirty="0">
                <a:latin typeface="Eras Demi ITC"/>
                <a:cs typeface="Eras Demi ITC"/>
              </a:rPr>
              <a:t>tricción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Eras Demi ITC"/>
                <a:cs typeface="Eras Demi ITC"/>
              </a:rPr>
              <a:t>i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spc="10" dirty="0">
                <a:latin typeface="Eras Demi ITC"/>
                <a:cs typeface="Eras Demi ITC"/>
              </a:rPr>
              <a:t>v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20" dirty="0">
                <a:latin typeface="Eras Demi ITC"/>
                <a:cs typeface="Eras Demi ITC"/>
              </a:rPr>
              <a:t>sione</a:t>
            </a:r>
            <a:r>
              <a:rPr sz="2400" spc="-15" dirty="0">
                <a:latin typeface="Eras Demi ITC"/>
                <a:cs typeface="Eras Demi ITC"/>
              </a:rPr>
              <a:t>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Eras Demi ITC"/>
                <a:cs typeface="Eras Demi ITC"/>
              </a:rPr>
              <a:t>s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Eras Demi ITC"/>
                <a:cs typeface="Eras Demi ITC"/>
              </a:rPr>
              <a:t>c</a:t>
            </a:r>
            <a:r>
              <a:rPr sz="2400" spc="-10" dirty="0">
                <a:latin typeface="Eras Demi ITC"/>
                <a:cs typeface="Eras Demi ITC"/>
              </a:rPr>
              <a:t>t</a:t>
            </a:r>
            <a:r>
              <a:rPr sz="2400" spc="-5" dirty="0">
                <a:latin typeface="Eras Demi ITC"/>
                <a:cs typeface="Eras Demi ITC"/>
              </a:rPr>
              <a:t>o</a:t>
            </a:r>
            <a:r>
              <a:rPr sz="2400" dirty="0">
                <a:latin typeface="Eras Demi ITC"/>
                <a:cs typeface="Eras Demi ITC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pú</a:t>
            </a:r>
            <a:r>
              <a:rPr sz="2400" dirty="0">
                <a:latin typeface="Eras Demi ITC"/>
                <a:cs typeface="Eras Demi ITC"/>
              </a:rPr>
              <a:t>b</a:t>
            </a:r>
            <a:r>
              <a:rPr sz="2400" spc="5" dirty="0">
                <a:latin typeface="Eras Demi ITC"/>
                <a:cs typeface="Eras Demi ITC"/>
              </a:rPr>
              <a:t>l</a:t>
            </a:r>
            <a:r>
              <a:rPr sz="2400" spc="-5" dirty="0">
                <a:latin typeface="Eras Demi ITC"/>
                <a:cs typeface="Eras Demi ITC"/>
              </a:rPr>
              <a:t>i</a:t>
            </a:r>
            <a:r>
              <a:rPr sz="2400" spc="-15" dirty="0">
                <a:latin typeface="Eras Demi ITC"/>
                <a:cs typeface="Eras Demi ITC"/>
              </a:rPr>
              <a:t>c</a:t>
            </a:r>
            <a:r>
              <a:rPr sz="2400" spc="-10" dirty="0">
                <a:latin typeface="Eras Demi ITC"/>
                <a:cs typeface="Eras Demi ITC"/>
              </a:rPr>
              <a:t>o.</a:t>
            </a:r>
            <a:endParaRPr sz="2400" dirty="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spc="-5" dirty="0">
                <a:latin typeface="Eras Demi ITC"/>
                <a:cs typeface="Eras Demi ITC"/>
              </a:rPr>
              <a:t>P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5" dirty="0">
                <a:latin typeface="Eras Demi ITC"/>
                <a:cs typeface="Eras Demi ITC"/>
              </a:rPr>
              <a:t>i</a:t>
            </a:r>
            <a:r>
              <a:rPr sz="2400" spc="-20" dirty="0">
                <a:latin typeface="Eras Demi ITC"/>
                <a:cs typeface="Eras Demi ITC"/>
              </a:rPr>
              <a:t>v</a:t>
            </a:r>
            <a:r>
              <a:rPr sz="2400" spc="-10" dirty="0">
                <a:latin typeface="Eras Demi ITC"/>
                <a:cs typeface="Eras Demi ITC"/>
              </a:rPr>
              <a:t>at</a:t>
            </a:r>
            <a:r>
              <a:rPr sz="2400" spc="-20" dirty="0">
                <a:latin typeface="Eras Demi ITC"/>
                <a:cs typeface="Eras Demi ITC"/>
              </a:rPr>
              <a:t>i</a:t>
            </a:r>
            <a:r>
              <a:rPr sz="2400" dirty="0">
                <a:latin typeface="Eras Demi ITC"/>
                <a:cs typeface="Eras Demi ITC"/>
              </a:rPr>
              <a:t>z</a:t>
            </a:r>
            <a:r>
              <a:rPr sz="2400" spc="-15" dirty="0">
                <a:latin typeface="Eras Demi ITC"/>
                <a:cs typeface="Eras Demi ITC"/>
              </a:rPr>
              <a:t>ación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15" dirty="0">
                <a:latin typeface="Eras Demi ITC"/>
                <a:cs typeface="Eras Demi ITC"/>
              </a:rPr>
              <a:t>m</a:t>
            </a:r>
            <a:r>
              <a:rPr sz="2400" spc="-10" dirty="0">
                <a:latin typeface="Eras Demi ITC"/>
                <a:cs typeface="Eras Demi ITC"/>
              </a:rPr>
              <a:t>p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Eras Demi ITC"/>
                <a:cs typeface="Eras Demi ITC"/>
              </a:rPr>
              <a:t>sas.</a:t>
            </a:r>
            <a:endParaRPr sz="2400" dirty="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spc="-15" dirty="0">
                <a:latin typeface="Eras Demi ITC"/>
                <a:cs typeface="Eras Demi ITC"/>
              </a:rPr>
              <a:t>F</a:t>
            </a:r>
            <a:r>
              <a:rPr sz="2400" dirty="0">
                <a:latin typeface="Eras Demi ITC"/>
                <a:cs typeface="Eras Demi ITC"/>
              </a:rPr>
              <a:t>i</a:t>
            </a:r>
            <a:r>
              <a:rPr sz="2400" spc="10" dirty="0">
                <a:latin typeface="Eras Demi ITC"/>
                <a:cs typeface="Eras Demi ITC"/>
              </a:rPr>
              <a:t>j</a:t>
            </a:r>
            <a:r>
              <a:rPr sz="2400" spc="-10" dirty="0">
                <a:latin typeface="Eras Demi ITC"/>
                <a:cs typeface="Eras Demi ITC"/>
              </a:rPr>
              <a:t>a</a:t>
            </a:r>
            <a:r>
              <a:rPr sz="2400" spc="-15" dirty="0">
                <a:latin typeface="Eras Demi ITC"/>
                <a:cs typeface="Eras Demi ITC"/>
              </a:rPr>
              <a:t>ción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t</a:t>
            </a:r>
            <a:r>
              <a:rPr sz="2400" dirty="0">
                <a:latin typeface="Eras Demi ITC"/>
                <a:cs typeface="Eras Demi ITC"/>
              </a:rPr>
              <a:t>i</a:t>
            </a:r>
            <a:r>
              <a:rPr sz="2400" spc="-10" dirty="0">
                <a:latin typeface="Eras Demi ITC"/>
                <a:cs typeface="Eras Demi ITC"/>
              </a:rPr>
              <a:t>p</a:t>
            </a:r>
            <a:r>
              <a:rPr sz="2400" spc="-15" dirty="0">
                <a:latin typeface="Eras Demi ITC"/>
                <a:cs typeface="Eras Demi ITC"/>
              </a:rPr>
              <a:t>o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Eras Demi ITC"/>
                <a:cs typeface="Eras Demi ITC"/>
              </a:rPr>
              <a:t>c</a:t>
            </a:r>
            <a:r>
              <a:rPr sz="2400" spc="-10" dirty="0">
                <a:latin typeface="Eras Demi ITC"/>
                <a:cs typeface="Eras Demi ITC"/>
              </a:rPr>
              <a:t>a</a:t>
            </a:r>
            <a:r>
              <a:rPr sz="2400" spc="-15" dirty="0">
                <a:latin typeface="Eras Demi ITC"/>
                <a:cs typeface="Eras Demi ITC"/>
              </a:rPr>
              <a:t>m</a:t>
            </a:r>
            <a:r>
              <a:rPr sz="2400" dirty="0">
                <a:latin typeface="Eras Demi ITC"/>
                <a:cs typeface="Eras Demi ITC"/>
              </a:rPr>
              <a:t>b</a:t>
            </a:r>
            <a:r>
              <a:rPr sz="2400" spc="-5" dirty="0">
                <a:latin typeface="Eras Demi ITC"/>
                <a:cs typeface="Eras Demi ITC"/>
              </a:rPr>
              <a:t>i</a:t>
            </a:r>
            <a:r>
              <a:rPr sz="2400" spc="-15" dirty="0">
                <a:latin typeface="Eras Demi ITC"/>
                <a:cs typeface="Eras Demi ITC"/>
              </a:rPr>
              <a:t>o: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dirty="0">
                <a:latin typeface="Eras Demi ITC"/>
                <a:cs typeface="Eras Demi ITC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Eras Demi ITC"/>
                <a:cs typeface="Eras Demi ITC"/>
              </a:rPr>
              <a:t>c</a:t>
            </a:r>
            <a:r>
              <a:rPr sz="2400" dirty="0">
                <a:latin typeface="Eras Demi ITC"/>
                <a:cs typeface="Eras Demi ITC"/>
              </a:rPr>
              <a:t>o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spc="10" dirty="0">
                <a:latin typeface="Eras Demi ITC"/>
                <a:cs typeface="Eras Demi ITC"/>
              </a:rPr>
              <a:t>v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15" dirty="0">
                <a:latin typeface="Eras Demi ITC"/>
                <a:cs typeface="Eras Demi ITC"/>
              </a:rPr>
              <a:t>rtibilidad.</a:t>
            </a:r>
            <a:endParaRPr sz="2400" dirty="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spc="-10" dirty="0">
                <a:latin typeface="Eras Demi ITC"/>
                <a:cs typeface="Eras Demi ITC"/>
              </a:rPr>
              <a:t>Ape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15" dirty="0">
                <a:latin typeface="Eras Demi ITC"/>
                <a:cs typeface="Eras Demi ITC"/>
              </a:rPr>
              <a:t>tura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t</a:t>
            </a:r>
            <a:r>
              <a:rPr sz="2400" spc="0" dirty="0">
                <a:latin typeface="Eras Demi ITC"/>
                <a:cs typeface="Eras Demi ITC"/>
              </a:rPr>
              <a:t>o</a:t>
            </a:r>
            <a:r>
              <a:rPr sz="2400" spc="-10" dirty="0">
                <a:latin typeface="Eras Demi ITC"/>
                <a:cs typeface="Eras Demi ITC"/>
              </a:rPr>
              <a:t>t</a:t>
            </a:r>
            <a:r>
              <a:rPr sz="2400" spc="-5" dirty="0">
                <a:latin typeface="Eras Demi ITC"/>
                <a:cs typeface="Eras Demi ITC"/>
              </a:rPr>
              <a:t>a</a:t>
            </a:r>
            <a:r>
              <a:rPr sz="2400" dirty="0">
                <a:latin typeface="Eras Demi ITC"/>
                <a:cs typeface="Eras Demi ITC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l</a:t>
            </a:r>
            <a:r>
              <a:rPr sz="2400" spc="-15" dirty="0">
                <a:latin typeface="Eras Demi ITC"/>
                <a:cs typeface="Eras Demi ITC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Eras Demi ITC"/>
                <a:cs typeface="Eras Demi ITC"/>
              </a:rPr>
              <a:t>c</a:t>
            </a:r>
            <a:r>
              <a:rPr sz="2400" dirty="0">
                <a:latin typeface="Eras Demi ITC"/>
                <a:cs typeface="Eras Demi ITC"/>
              </a:rPr>
              <a:t>o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spc="-15" dirty="0">
                <a:latin typeface="Eras Demi ITC"/>
                <a:cs typeface="Eras Demi ITC"/>
              </a:rPr>
              <a:t>o</a:t>
            </a:r>
            <a:r>
              <a:rPr sz="2400" spc="-10" dirty="0">
                <a:latin typeface="Eras Demi ITC"/>
                <a:cs typeface="Eras Demi ITC"/>
              </a:rPr>
              <a:t>mí</a:t>
            </a:r>
            <a:r>
              <a:rPr sz="2400" spc="-25" dirty="0">
                <a:latin typeface="Eras Demi ITC"/>
                <a:cs typeface="Eras Demi ITC"/>
              </a:rPr>
              <a:t>a</a:t>
            </a:r>
            <a:r>
              <a:rPr sz="2400" spc="-10" dirty="0">
                <a:latin typeface="Eras Demi ITC"/>
                <a:cs typeface="Eras Demi ITC"/>
              </a:rPr>
              <a:t>.</a:t>
            </a:r>
            <a:endParaRPr sz="2400" dirty="0">
              <a:latin typeface="Eras Demi ITC"/>
              <a:cs typeface="Eras Demi ITC"/>
            </a:endParaRPr>
          </a:p>
          <a:p>
            <a:pPr marL="355600" indent="-342900">
              <a:lnSpc>
                <a:spcPts val="2595"/>
              </a:lnSpc>
              <a:buSzPct val="68750"/>
              <a:buFont typeface="Eras Demi ITC"/>
              <a:buChar char="•"/>
              <a:tabLst>
                <a:tab pos="355600" algn="l"/>
              </a:tabLst>
            </a:pPr>
            <a:r>
              <a:rPr sz="2400" dirty="0">
                <a:latin typeface="Eras Demi ITC"/>
                <a:cs typeface="Eras Demi ITC"/>
              </a:rPr>
              <a:t>I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spc="-5" dirty="0">
                <a:latin typeface="Eras Demi ITC"/>
                <a:cs typeface="Eras Demi ITC"/>
              </a:rPr>
              <a:t>c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20" dirty="0">
                <a:latin typeface="Eras Demi ITC"/>
                <a:cs typeface="Eras Demi ITC"/>
              </a:rPr>
              <a:t>em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Eras Demi ITC"/>
                <a:cs typeface="Eras Demi ITC"/>
              </a:rPr>
              <a:t>nt</a:t>
            </a:r>
            <a:r>
              <a:rPr sz="2400" spc="-15" dirty="0">
                <a:latin typeface="Eras Demi ITC"/>
                <a:cs typeface="Eras Demi ITC"/>
              </a:rPr>
              <a:t>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l</a:t>
            </a:r>
            <a:r>
              <a:rPr sz="2400" dirty="0">
                <a:latin typeface="Eras Demi ITC"/>
                <a:cs typeface="Eras Demi ITC"/>
              </a:rPr>
              <a:t>os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Eras Demi ITC"/>
                <a:cs typeface="Eras Demi ITC"/>
              </a:rPr>
              <a:t>í</a:t>
            </a:r>
            <a:r>
              <a:rPr sz="2400" spc="5" dirty="0">
                <a:latin typeface="Eras Demi ITC"/>
                <a:cs typeface="Eras Demi ITC"/>
              </a:rPr>
              <a:t>nd</a:t>
            </a:r>
            <a:r>
              <a:rPr sz="2400" spc="-5" dirty="0">
                <a:latin typeface="Eras Demi ITC"/>
                <a:cs typeface="Eras Demi ITC"/>
              </a:rPr>
              <a:t>i</a:t>
            </a:r>
            <a:r>
              <a:rPr sz="2400" spc="-15" dirty="0">
                <a:latin typeface="Eras Demi ITC"/>
                <a:cs typeface="Eras Demi ITC"/>
              </a:rPr>
              <a:t>ces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Eras Demi ITC"/>
                <a:cs typeface="Eras Demi ITC"/>
              </a:rPr>
              <a:t>d</a:t>
            </a:r>
            <a:r>
              <a:rPr sz="2400" spc="-15" dirty="0">
                <a:latin typeface="Eras Demi ITC"/>
                <a:cs typeface="Eras Demi ITC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Eras Demi ITC"/>
                <a:cs typeface="Eras Demi ITC"/>
              </a:rPr>
              <a:t>p</a:t>
            </a:r>
            <a:r>
              <a:rPr sz="2400" dirty="0">
                <a:latin typeface="Eras Demi ITC"/>
                <a:cs typeface="Eras Demi ITC"/>
              </a:rPr>
              <a:t>ob</a:t>
            </a:r>
            <a:r>
              <a:rPr sz="2400" spc="10" dirty="0">
                <a:latin typeface="Eras Demi ITC"/>
                <a:cs typeface="Eras Demi ITC"/>
              </a:rPr>
              <a:t>r</a:t>
            </a:r>
            <a:r>
              <a:rPr sz="2400" spc="-10" dirty="0">
                <a:latin typeface="Eras Demi ITC"/>
                <a:cs typeface="Eras Demi ITC"/>
              </a:rPr>
              <a:t>e</a:t>
            </a:r>
            <a:r>
              <a:rPr sz="2400" dirty="0">
                <a:latin typeface="Eras Demi ITC"/>
                <a:cs typeface="Eras Demi ITC"/>
              </a:rPr>
              <a:t>z</a:t>
            </a:r>
            <a:r>
              <a:rPr sz="2400" spc="-15" dirty="0">
                <a:latin typeface="Eras Demi ITC"/>
                <a:cs typeface="Eras Demi ITC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Eras Demi ITC"/>
                <a:cs typeface="Eras Demi ITC"/>
              </a:rPr>
              <a:t>y</a:t>
            </a:r>
          </a:p>
          <a:p>
            <a:pPr marL="355600">
              <a:lnSpc>
                <a:spcPts val="2595"/>
              </a:lnSpc>
            </a:pPr>
            <a:r>
              <a:rPr sz="2400" spc="5" dirty="0">
                <a:latin typeface="Eras Demi ITC"/>
                <a:cs typeface="Eras Demi ITC"/>
              </a:rPr>
              <a:t>de</a:t>
            </a:r>
            <a:r>
              <a:rPr sz="2400" spc="10" dirty="0">
                <a:latin typeface="Eras Demi ITC"/>
                <a:cs typeface="Eras Demi ITC"/>
              </a:rPr>
              <a:t>s</a:t>
            </a:r>
            <a:r>
              <a:rPr sz="2400" dirty="0">
                <a:latin typeface="Eras Demi ITC"/>
                <a:cs typeface="Eras Demi ITC"/>
              </a:rPr>
              <a:t>ocup</a:t>
            </a:r>
            <a:r>
              <a:rPr sz="2400" spc="-10" dirty="0">
                <a:latin typeface="Eras Demi ITC"/>
                <a:cs typeface="Eras Demi ITC"/>
              </a:rPr>
              <a:t>a</a:t>
            </a:r>
            <a:r>
              <a:rPr sz="2400" dirty="0">
                <a:latin typeface="Eras Demi ITC"/>
                <a:cs typeface="Eras Demi ITC"/>
              </a:rPr>
              <a:t>ció</a:t>
            </a:r>
            <a:r>
              <a:rPr sz="2400" spc="5" dirty="0">
                <a:latin typeface="Eras Demi ITC"/>
                <a:cs typeface="Eras Demi ITC"/>
              </a:rPr>
              <a:t>n</a:t>
            </a:r>
            <a:r>
              <a:rPr sz="2400" dirty="0">
                <a:solidFill>
                  <a:srgbClr val="326500"/>
                </a:solidFill>
                <a:latin typeface="Eras Demi ITC"/>
                <a:cs typeface="Eras Demi ITC"/>
              </a:rPr>
              <a:t>.</a:t>
            </a:r>
            <a:endParaRPr sz="2400" dirty="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875" y="4929249"/>
            <a:ext cx="1428750" cy="1423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2250" y="3600448"/>
            <a:ext cx="2397123" cy="32575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00506" y="4643437"/>
            <a:ext cx="3000375" cy="20097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312" y="3929060"/>
            <a:ext cx="3068574" cy="9540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3506" y="3786125"/>
            <a:ext cx="1676400" cy="6191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4750" y="3571875"/>
            <a:ext cx="752475" cy="990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814" y="6191250"/>
            <a:ext cx="2571750" cy="6667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7077" y="4857686"/>
            <a:ext cx="1860551" cy="135737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26535" y="0"/>
            <a:ext cx="621791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26535" y="0"/>
            <a:ext cx="621791" cy="58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26535" y="420623"/>
            <a:ext cx="621791" cy="6385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56432" y="856488"/>
            <a:ext cx="795527" cy="8199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837933"/>
            <a:ext cx="7570470" cy="397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2545">
              <a:lnSpc>
                <a:spcPct val="100000"/>
              </a:lnSpc>
            </a:pPr>
            <a:r>
              <a:rPr sz="3400" u="heavy" spc="-15" dirty="0">
                <a:solidFill>
                  <a:srgbClr val="326500"/>
                </a:solidFill>
                <a:latin typeface="Eras Demi ITC"/>
                <a:cs typeface="Eras Demi ITC"/>
              </a:rPr>
              <a:t>Me</a:t>
            </a:r>
            <a:r>
              <a:rPr sz="3400" u="heavy" spc="-2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400" u="heavy" spc="-10" dirty="0">
                <a:solidFill>
                  <a:srgbClr val="326500"/>
                </a:solidFill>
                <a:latin typeface="Eras Demi ITC"/>
                <a:cs typeface="Eras Demi ITC"/>
              </a:rPr>
              <a:t>id</a:t>
            </a:r>
            <a:r>
              <a:rPr sz="3400" u="heavy" spc="-20" dirty="0">
                <a:solidFill>
                  <a:srgbClr val="326500"/>
                </a:solidFill>
                <a:latin typeface="Eras Demi ITC"/>
                <a:cs typeface="Eras Demi ITC"/>
              </a:rPr>
              <a:t>as</a:t>
            </a:r>
            <a:r>
              <a:rPr sz="3400" u="heavy" spc="-65" dirty="0">
                <a:solidFill>
                  <a:srgbClr val="326500"/>
                </a:solidFill>
                <a:latin typeface="Eras Demi ITC"/>
                <a:cs typeface="Eras Demi ITC"/>
              </a:rPr>
              <a:t> </a:t>
            </a:r>
            <a:r>
              <a:rPr sz="3400" u="heavy" spc="-20" dirty="0">
                <a:solidFill>
                  <a:srgbClr val="326500"/>
                </a:solidFill>
                <a:latin typeface="Eras Demi ITC"/>
                <a:cs typeface="Eras Demi ITC"/>
              </a:rPr>
              <a:t>de d</a:t>
            </a:r>
            <a:r>
              <a:rPr sz="3400" u="heavy" spc="-10" dirty="0">
                <a:solidFill>
                  <a:srgbClr val="326500"/>
                </a:solidFill>
                <a:latin typeface="Eras Demi ITC"/>
                <a:cs typeface="Eras Demi ITC"/>
              </a:rPr>
              <a:t>esre</a:t>
            </a:r>
            <a:r>
              <a:rPr sz="3400" u="heavy" spc="-30" dirty="0">
                <a:solidFill>
                  <a:srgbClr val="326500"/>
                </a:solidFill>
                <a:latin typeface="Eras Demi ITC"/>
                <a:cs typeface="Eras Demi ITC"/>
              </a:rPr>
              <a:t>g</a:t>
            </a:r>
            <a:r>
              <a:rPr sz="3400" u="heavy" spc="-1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3400" u="heavy" spc="-20" dirty="0">
                <a:solidFill>
                  <a:srgbClr val="326500"/>
                </a:solidFill>
                <a:latin typeface="Eras Demi ITC"/>
                <a:cs typeface="Eras Demi ITC"/>
              </a:rPr>
              <a:t>lación:</a:t>
            </a:r>
            <a:endParaRPr sz="3400">
              <a:latin typeface="Eras Demi ITC"/>
              <a:cs typeface="Eras Demi ITC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8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min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ción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J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4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ac.</a:t>
            </a:r>
            <a:r>
              <a:rPr sz="3000" spc="-4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2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10" dirty="0">
                <a:solidFill>
                  <a:srgbClr val="326500"/>
                </a:solidFill>
                <a:latin typeface="Eras Demi ITC"/>
                <a:cs typeface="Eras Demi ITC"/>
              </a:rPr>
              <a:t>G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os</a:t>
            </a:r>
            <a:endParaRPr sz="30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min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ción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J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4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ac.</a:t>
            </a:r>
            <a:r>
              <a:rPr sz="3000" spc="-5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rn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s.</a:t>
            </a:r>
            <a:endParaRPr sz="30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min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ción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F</a:t>
            </a:r>
            <a:r>
              <a:rPr sz="3000" spc="10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2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endParaRPr sz="30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0000"/>
              <a:buFont typeface="Eras Demi ITC"/>
              <a:buChar char="•"/>
              <a:tabLst>
                <a:tab pos="355600" algn="l"/>
                <a:tab pos="5591175" algn="l"/>
              </a:tabLst>
            </a:pPr>
            <a:r>
              <a:rPr sz="3000" spc="-2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hi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q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ue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1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uct</a:t>
            </a:r>
            <a:r>
              <a:rPr sz="3000" spc="-30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-5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dirty="0">
                <a:solidFill>
                  <a:srgbClr val="326500"/>
                </a:solidFill>
                <a:latin typeface="Times New Roman"/>
                <a:cs typeface="Times New Roman"/>
              </a:rPr>
              <a:t>	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IN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A.</a:t>
            </a:r>
            <a:endParaRPr sz="3000">
              <a:latin typeface="Eras Demi ITC"/>
              <a:cs typeface="Eras Demi ITC"/>
            </a:endParaRPr>
          </a:p>
          <a:p>
            <a:pPr marL="355600" marR="1028065" indent="-342900">
              <a:lnSpc>
                <a:spcPct val="100000"/>
              </a:lnSpc>
              <a:spcBef>
                <a:spcPts val="720"/>
              </a:spcBef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1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tri</a:t>
            </a:r>
            <a:r>
              <a:rPr sz="3000" spc="-3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ciones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p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3000" spc="1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upuestari</a:t>
            </a:r>
            <a:r>
              <a:rPr sz="3000" spc="-3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30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326500"/>
                </a:solidFill>
                <a:latin typeface="Eras Demi ITC"/>
                <a:cs typeface="Eras Demi ITC"/>
              </a:rPr>
              <a:t>l</a:t>
            </a:r>
            <a:r>
              <a:rPr sz="3000" spc="15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s</a:t>
            </a:r>
            <a:r>
              <a:rPr sz="300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ivers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a</a:t>
            </a:r>
            <a:r>
              <a:rPr sz="3000" spc="5" dirty="0">
                <a:solidFill>
                  <a:srgbClr val="326500"/>
                </a:solidFill>
                <a:latin typeface="Eras Demi ITC"/>
                <a:cs typeface="Eras Demi ITC"/>
              </a:rPr>
              <a:t>d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es</a:t>
            </a:r>
            <a:r>
              <a:rPr sz="3000" spc="-55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y</a:t>
            </a:r>
            <a:r>
              <a:rPr sz="3000" spc="-1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3000" spc="-20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3000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3000" spc="-1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3000" spc="-15" dirty="0">
                <a:solidFill>
                  <a:srgbClr val="326500"/>
                </a:solidFill>
                <a:latin typeface="Eras Demi ITC"/>
                <a:cs typeface="Eras Demi ITC"/>
              </a:rPr>
              <a:t>et.</a:t>
            </a:r>
            <a:endParaRPr sz="3000">
              <a:latin typeface="Eras Demi ITC"/>
              <a:cs typeface="Eras Demi IT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50036" y="129539"/>
            <a:ext cx="6448044" cy="8976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02791" y="800100"/>
            <a:ext cx="6385560" cy="8976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56831" y="800100"/>
            <a:ext cx="886968" cy="897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9811" y="1470660"/>
            <a:ext cx="886967" cy="8976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8015" y="60960"/>
            <a:ext cx="7717535" cy="620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3776" y="518159"/>
            <a:ext cx="697992" cy="6202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518159"/>
            <a:ext cx="6701028" cy="620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80859" y="518159"/>
            <a:ext cx="603503" cy="620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52143" y="233266"/>
            <a:ext cx="7135495" cy="864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I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mp</a:t>
            </a:r>
            <a:r>
              <a:rPr sz="3000" spc="-5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cto</a:t>
            </a:r>
            <a:r>
              <a:rPr sz="3000" spc="-5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7F00"/>
                </a:solidFill>
                <a:latin typeface="Eras Demi ITC"/>
                <a:cs typeface="Eras Demi ITC"/>
              </a:rPr>
              <a:t>l</a:t>
            </a: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s</a:t>
            </a:r>
            <a:r>
              <a:rPr sz="3000" spc="-2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spc="-30" dirty="0">
                <a:solidFill>
                  <a:srgbClr val="007F00"/>
                </a:solidFill>
                <a:latin typeface="Eras Demi ITC"/>
                <a:cs typeface="Eras Demi ITC"/>
              </a:rPr>
              <a:t>m</a:t>
            </a: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didas</a:t>
            </a:r>
            <a:r>
              <a:rPr sz="3000" spc="-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000" spc="-1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spc="5" dirty="0">
                <a:solidFill>
                  <a:srgbClr val="007F00"/>
                </a:solidFill>
                <a:latin typeface="Eras Demi ITC"/>
                <a:cs typeface="Eras Demi ITC"/>
              </a:rPr>
              <a:t>l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spc="-1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d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éc</a:t>
            </a: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spc="-5" dirty="0">
                <a:solidFill>
                  <a:srgbClr val="007F00"/>
                </a:solidFill>
                <a:latin typeface="Eras Demi ITC"/>
                <a:cs typeface="Eras Demi ITC"/>
              </a:rPr>
              <a:t>d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spc="-4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d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endParaRPr sz="3000">
              <a:latin typeface="Eras Demi ITC"/>
              <a:cs typeface="Eras Demi ITC"/>
            </a:endParaRPr>
          </a:p>
          <a:p>
            <a:pPr marL="3810" algn="ctr">
              <a:lnSpc>
                <a:spcPct val="100000"/>
              </a:lnSpc>
            </a:pPr>
            <a:r>
              <a:rPr sz="3000" spc="10" dirty="0">
                <a:solidFill>
                  <a:srgbClr val="007F00"/>
                </a:solidFill>
                <a:latin typeface="Eras Demi ITC"/>
                <a:cs typeface="Eras Demi ITC"/>
              </a:rPr>
              <a:t>´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9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0</a:t>
            </a: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.</a:t>
            </a:r>
            <a:r>
              <a:rPr sz="3000" spc="-55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S</a:t>
            </a:r>
            <a:r>
              <a:rPr sz="3000" spc="-5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000" spc="-10" dirty="0">
                <a:solidFill>
                  <a:srgbClr val="007F00"/>
                </a:solidFill>
                <a:latin typeface="Eras Demi ITC"/>
                <a:cs typeface="Eras Demi ITC"/>
              </a:rPr>
              <a:t>c</a:t>
            </a:r>
            <a:r>
              <a:rPr sz="3000" spc="-5" dirty="0">
                <a:solidFill>
                  <a:srgbClr val="007F00"/>
                </a:solidFill>
                <a:latin typeface="Eras Demi ITC"/>
                <a:cs typeface="Eras Demi ITC"/>
              </a:rPr>
              <a:t>t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or</a:t>
            </a:r>
            <a:r>
              <a:rPr sz="3000" spc="-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000" spc="20" dirty="0">
                <a:solidFill>
                  <a:srgbClr val="007F00"/>
                </a:solidFill>
                <a:latin typeface="Eras Demi ITC"/>
                <a:cs typeface="Eras Demi ITC"/>
              </a:rPr>
              <a:t>g</a:t>
            </a:r>
            <a:r>
              <a:rPr sz="3000" spc="5" dirty="0">
                <a:solidFill>
                  <a:srgbClr val="007F00"/>
                </a:solidFill>
                <a:latin typeface="Eras Demi ITC"/>
                <a:cs typeface="Eras Demi ITC"/>
              </a:rPr>
              <a:t>r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op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cuar</a:t>
            </a:r>
            <a:r>
              <a:rPr sz="3000" spc="-25" dirty="0">
                <a:solidFill>
                  <a:srgbClr val="007F00"/>
                </a:solidFill>
                <a:latin typeface="Eras Demi ITC"/>
                <a:cs typeface="Eras Demi ITC"/>
              </a:rPr>
              <a:t>i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o</a:t>
            </a:r>
            <a:r>
              <a:rPr sz="3000" spc="-5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7F00"/>
                </a:solidFill>
                <a:latin typeface="Eras Demi ITC"/>
                <a:cs typeface="Eras Demi ITC"/>
              </a:rPr>
              <a:t>y</a:t>
            </a:r>
            <a:r>
              <a:rPr sz="3000" spc="-10" dirty="0">
                <a:solidFill>
                  <a:srgbClr val="007F00"/>
                </a:solidFill>
                <a:latin typeface="Times New Roman"/>
                <a:cs typeface="Times New Roman"/>
              </a:rPr>
              <a:t> 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F</a:t>
            </a:r>
            <a:r>
              <a:rPr sz="3000" spc="-20" dirty="0">
                <a:solidFill>
                  <a:srgbClr val="007F00"/>
                </a:solidFill>
                <a:latin typeface="Eras Demi ITC"/>
                <a:cs typeface="Eras Demi ITC"/>
              </a:rPr>
              <a:t>o</a:t>
            </a:r>
            <a:r>
              <a:rPr sz="3000" spc="-5" dirty="0">
                <a:solidFill>
                  <a:srgbClr val="007F00"/>
                </a:solidFill>
                <a:latin typeface="Eras Demi ITC"/>
                <a:cs typeface="Eras Demi ITC"/>
              </a:rPr>
              <a:t>r</a:t>
            </a:r>
            <a:r>
              <a:rPr sz="3000" spc="-15" dirty="0">
                <a:solidFill>
                  <a:srgbClr val="007F00"/>
                </a:solidFill>
                <a:latin typeface="Eras Demi ITC"/>
                <a:cs typeface="Eras Demi ITC"/>
              </a:rPr>
              <a:t>estal</a:t>
            </a:r>
            <a:endParaRPr sz="3000">
              <a:latin typeface="Eras Demi ITC"/>
              <a:cs typeface="Eras Demi IT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54679" y="3182111"/>
            <a:ext cx="2537459" cy="18242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19248" y="3657809"/>
            <a:ext cx="1616075" cy="67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76400"/>
              </a:lnSpc>
            </a:pPr>
            <a:r>
              <a:rPr sz="1800" spc="-10" dirty="0">
                <a:latin typeface="Eras Demi ITC"/>
                <a:cs typeface="Eras Demi ITC"/>
              </a:rPr>
              <a:t>C</a:t>
            </a:r>
            <a:r>
              <a:rPr sz="1800" dirty="0">
                <a:latin typeface="Eras Demi ITC"/>
                <a:cs typeface="Eras Demi ITC"/>
              </a:rPr>
              <a:t>o</a:t>
            </a:r>
            <a:r>
              <a:rPr sz="1800" spc="10" dirty="0">
                <a:latin typeface="Eras Demi ITC"/>
                <a:cs typeface="Eras Demi ITC"/>
              </a:rPr>
              <a:t>n</a:t>
            </a:r>
            <a:r>
              <a:rPr sz="1800" spc="-5" dirty="0">
                <a:latin typeface="Eras Demi ITC"/>
                <a:cs typeface="Eras Demi ITC"/>
              </a:rPr>
              <a:t>c</a:t>
            </a:r>
            <a:r>
              <a:rPr sz="1800" spc="-10" dirty="0">
                <a:latin typeface="Eras Demi ITC"/>
                <a:cs typeface="Eras Demi ITC"/>
              </a:rPr>
              <a:t>entra</a:t>
            </a:r>
            <a:r>
              <a:rPr sz="1800" spc="-20" dirty="0">
                <a:latin typeface="Eras Demi ITC"/>
                <a:cs typeface="Eras Demi ITC"/>
              </a:rPr>
              <a:t>c</a:t>
            </a:r>
            <a:r>
              <a:rPr sz="1800" spc="-10" dirty="0">
                <a:latin typeface="Eras Demi ITC"/>
                <a:cs typeface="Eras Demi ITC"/>
              </a:rPr>
              <a:t>ión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Demi ITC"/>
                <a:cs typeface="Eras Demi ITC"/>
              </a:rPr>
              <a:t>d</a:t>
            </a:r>
            <a:r>
              <a:rPr sz="1800" spc="-10" dirty="0">
                <a:latin typeface="Eras Demi ITC"/>
                <a:cs typeface="Eras Demi ITC"/>
              </a:rPr>
              <a:t>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Demi ITC"/>
                <a:cs typeface="Eras Demi ITC"/>
              </a:rPr>
              <a:t>l</a:t>
            </a:r>
            <a:r>
              <a:rPr sz="1800" spc="-15" dirty="0">
                <a:latin typeface="Eras Demi ITC"/>
                <a:cs typeface="Eras Demi ITC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Demi ITC"/>
                <a:cs typeface="Eras Demi ITC"/>
              </a:rPr>
              <a:t>p</a:t>
            </a:r>
            <a:r>
              <a:rPr sz="1800" spc="5" dirty="0">
                <a:latin typeface="Eras Demi ITC"/>
                <a:cs typeface="Eras Demi ITC"/>
              </a:rPr>
              <a:t>r</a:t>
            </a:r>
            <a:r>
              <a:rPr sz="1800" dirty="0">
                <a:latin typeface="Eras Demi ITC"/>
                <a:cs typeface="Eras Demi ITC"/>
              </a:rPr>
              <a:t>o</a:t>
            </a:r>
            <a:r>
              <a:rPr sz="1800" spc="-5" dirty="0">
                <a:latin typeface="Eras Demi ITC"/>
                <a:cs typeface="Eras Demi ITC"/>
              </a:rPr>
              <a:t>d</a:t>
            </a:r>
            <a:r>
              <a:rPr sz="1800" dirty="0">
                <a:latin typeface="Eras Demi ITC"/>
                <a:cs typeface="Eras Demi ITC"/>
              </a:rPr>
              <a:t>u</a:t>
            </a:r>
            <a:r>
              <a:rPr sz="1800" spc="-10" dirty="0">
                <a:latin typeface="Eras Demi ITC"/>
                <a:cs typeface="Eras Demi ITC"/>
              </a:rPr>
              <a:t>cció</a:t>
            </a:r>
            <a:r>
              <a:rPr sz="1800" dirty="0">
                <a:latin typeface="Eras Demi ITC"/>
                <a:cs typeface="Eras Demi ITC"/>
              </a:rPr>
              <a:t>n</a:t>
            </a:r>
            <a:endParaRPr sz="180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55810" y="2494788"/>
            <a:ext cx="24765" cy="720090"/>
          </a:xfrm>
          <a:custGeom>
            <a:avLst/>
            <a:gdLst/>
            <a:ahLst/>
            <a:cxnLst/>
            <a:rect l="l" t="t" r="r" b="b"/>
            <a:pathLst>
              <a:path w="24764" h="720089">
                <a:moveTo>
                  <a:pt x="0" y="720089"/>
                </a:moveTo>
                <a:lnTo>
                  <a:pt x="24383" y="0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9251" y="1179575"/>
            <a:ext cx="2674620" cy="138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89987" y="1499461"/>
            <a:ext cx="1620520" cy="73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ts val="1870"/>
              </a:lnSpc>
            </a:pPr>
            <a:r>
              <a:rPr sz="1800" spc="10" dirty="0">
                <a:latin typeface="Eras Bold ITC"/>
                <a:cs typeface="Eras Bold ITC"/>
              </a:rPr>
              <a:t>C</a:t>
            </a:r>
            <a:r>
              <a:rPr sz="1800" dirty="0">
                <a:latin typeface="Eras Bold ITC"/>
                <a:cs typeface="Eras Bold ITC"/>
              </a:rPr>
              <a:t>r</a:t>
            </a:r>
            <a:r>
              <a:rPr sz="1800" spc="15" dirty="0">
                <a:latin typeface="Eras Bold ITC"/>
                <a:cs typeface="Eras Bold ITC"/>
              </a:rPr>
              <a:t>e</a:t>
            </a:r>
            <a:r>
              <a:rPr sz="1800" dirty="0">
                <a:latin typeface="Eras Bold ITC"/>
                <a:cs typeface="Eras Bold ITC"/>
              </a:rPr>
              <a:t>ce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u</a:t>
            </a:r>
            <a:r>
              <a:rPr sz="1800" dirty="0">
                <a:latin typeface="Eras Bold ITC"/>
                <a:cs typeface="Eras Bold ITC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12</a:t>
            </a:r>
            <a:r>
              <a:rPr sz="1800" dirty="0">
                <a:latin typeface="Eras Bold ITC"/>
                <a:cs typeface="Eras Bold ITC"/>
              </a:rPr>
              <a:t>%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P</a:t>
            </a:r>
            <a:r>
              <a:rPr sz="1800" dirty="0">
                <a:latin typeface="Eras Bold ITC"/>
                <a:cs typeface="Eras Bold ITC"/>
              </a:rPr>
              <a:t>B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A</a:t>
            </a:r>
            <a:r>
              <a:rPr sz="1800" spc="10" dirty="0">
                <a:latin typeface="Eras Bold ITC"/>
                <a:cs typeface="Eras Bold ITC"/>
              </a:rPr>
              <a:t>g</a:t>
            </a:r>
            <a:r>
              <a:rPr sz="1800" spc="-10" dirty="0">
                <a:latin typeface="Eras Bold ITC"/>
                <a:cs typeface="Eras Bold ITC"/>
              </a:rPr>
              <a:t>ro</a:t>
            </a:r>
            <a:r>
              <a:rPr sz="1800" spc="-15" dirty="0">
                <a:latin typeface="Eras Bold ITC"/>
                <a:cs typeface="Eras Bold ITC"/>
              </a:rPr>
              <a:t>p</a:t>
            </a:r>
            <a:r>
              <a:rPr sz="1800" spc="-25" dirty="0">
                <a:latin typeface="Eras Bold ITC"/>
                <a:cs typeface="Eras Bold ITC"/>
              </a:rPr>
              <a:t>e</a:t>
            </a:r>
            <a:r>
              <a:rPr sz="1800" spc="-10" dirty="0">
                <a:latin typeface="Eras Bold ITC"/>
                <a:cs typeface="Eras Bold ITC"/>
              </a:rPr>
              <a:t>cu</a:t>
            </a:r>
            <a:r>
              <a:rPr sz="1800" spc="-5" dirty="0">
                <a:latin typeface="Eras Bold ITC"/>
                <a:cs typeface="Eras Bold ITC"/>
              </a:rPr>
              <a:t>ario</a:t>
            </a:r>
            <a:endParaRPr sz="1800">
              <a:latin typeface="Eras Bold ITC"/>
              <a:cs typeface="Eras Bold IT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385297" y="3189853"/>
            <a:ext cx="642620" cy="354965"/>
          </a:xfrm>
          <a:custGeom>
            <a:avLst/>
            <a:gdLst/>
            <a:ahLst/>
            <a:cxnLst/>
            <a:rect l="l" t="t" r="r" b="b"/>
            <a:pathLst>
              <a:path w="642620" h="354964">
                <a:moveTo>
                  <a:pt x="0" y="354726"/>
                </a:moveTo>
                <a:lnTo>
                  <a:pt x="642244" y="0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54396" y="2080260"/>
            <a:ext cx="2811780" cy="13075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938778" y="2277194"/>
            <a:ext cx="1848485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ts val="2090"/>
              </a:lnSpc>
            </a:pPr>
            <a:r>
              <a:rPr sz="1800" spc="-15" dirty="0">
                <a:latin typeface="Eras Bold ITC"/>
                <a:cs typeface="Eras Bold ITC"/>
              </a:rPr>
              <a:t>Aumento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del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2</a:t>
            </a:r>
            <a:r>
              <a:rPr sz="1800" spc="5" dirty="0">
                <a:latin typeface="Eras Bold ITC"/>
                <a:cs typeface="Eras Bold ITC"/>
              </a:rPr>
              <a:t>0</a:t>
            </a:r>
            <a:r>
              <a:rPr sz="1800" spc="-5" dirty="0">
                <a:latin typeface="Eras Bold ITC"/>
                <a:cs typeface="Eras Bold ITC"/>
              </a:rPr>
              <a:t>0</a:t>
            </a:r>
            <a:r>
              <a:rPr sz="1800" dirty="0">
                <a:latin typeface="Eras Bold ITC"/>
                <a:cs typeface="Eras Bold ITC"/>
              </a:rPr>
              <a:t>%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ventas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m</a:t>
            </a:r>
            <a:r>
              <a:rPr sz="1800" dirty="0">
                <a:latin typeface="Eras Bold ITC"/>
                <a:cs typeface="Eras Bold ITC"/>
              </a:rPr>
              <a:t>aq</a:t>
            </a:r>
            <a:r>
              <a:rPr sz="1800" spc="-15" dirty="0">
                <a:latin typeface="Eras Bold ITC"/>
                <a:cs typeface="Eras Bold ITC"/>
              </a:rPr>
              <a:t>u</a:t>
            </a:r>
            <a:r>
              <a:rPr sz="1800" dirty="0">
                <a:latin typeface="Eras Bold ITC"/>
                <a:cs typeface="Eras Bold ITC"/>
              </a:rPr>
              <a:t>ina</a:t>
            </a:r>
            <a:r>
              <a:rPr sz="1800" spc="-15" dirty="0">
                <a:latin typeface="Eras Bold ITC"/>
                <a:cs typeface="Eras Bold ITC"/>
              </a:rPr>
              <a:t>r</a:t>
            </a:r>
            <a:r>
              <a:rPr sz="1800" dirty="0">
                <a:latin typeface="Eras Bold ITC"/>
                <a:cs typeface="Eras Bold ITC"/>
              </a:rPr>
              <a:t>ias</a:t>
            </a:r>
            <a:endParaRPr sz="1800">
              <a:latin typeface="Eras Bold ITC"/>
              <a:cs typeface="Eras Bold ITC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08563" y="4278248"/>
            <a:ext cx="494665" cy="85725"/>
          </a:xfrm>
          <a:custGeom>
            <a:avLst/>
            <a:gdLst/>
            <a:ahLst/>
            <a:cxnLst/>
            <a:rect l="l" t="t" r="r" b="b"/>
            <a:pathLst>
              <a:path w="494664" h="85725">
                <a:moveTo>
                  <a:pt x="0" y="0"/>
                </a:moveTo>
                <a:lnTo>
                  <a:pt x="494537" y="85593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34455" y="4000500"/>
            <a:ext cx="2903220" cy="12161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58836" y="4151462"/>
            <a:ext cx="1864360" cy="678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77300"/>
              </a:lnSpc>
            </a:pPr>
            <a:r>
              <a:rPr sz="1800" spc="5" dirty="0">
                <a:latin typeface="Eras Bold ITC"/>
                <a:cs typeface="Eras Bold ITC"/>
              </a:rPr>
              <a:t>C</a:t>
            </a:r>
            <a:r>
              <a:rPr sz="1800" spc="-15" dirty="0">
                <a:latin typeface="Eras Bold ITC"/>
                <a:cs typeface="Eras Bold ITC"/>
              </a:rPr>
              <a:t>rece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el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Eras Bold ITC"/>
                <a:cs typeface="Eras Bold ITC"/>
              </a:rPr>
              <a:t>8</a:t>
            </a:r>
            <a:r>
              <a:rPr sz="1800" dirty="0">
                <a:latin typeface="Eras Bold ITC"/>
                <a:cs typeface="Eras Bold ITC"/>
              </a:rPr>
              <a:t>0%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l</a:t>
            </a:r>
            <a:r>
              <a:rPr sz="1800" dirty="0">
                <a:latin typeface="Eras Bold ITC"/>
                <a:cs typeface="Eras Bold ITC"/>
              </a:rPr>
              <a:t>a</a:t>
            </a:r>
            <a:r>
              <a:rPr sz="1800" spc="-10" dirty="0">
                <a:latin typeface="Eras Bold ITC"/>
                <a:cs typeface="Eras Bold ITC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ex</a:t>
            </a:r>
            <a:r>
              <a:rPr sz="1800" spc="-5" dirty="0">
                <a:latin typeface="Eras Bold ITC"/>
                <a:cs typeface="Eras Bold ITC"/>
              </a:rPr>
              <a:t>p</a:t>
            </a:r>
            <a:r>
              <a:rPr sz="1800" spc="-15" dirty="0">
                <a:latin typeface="Eras Bold ITC"/>
                <a:cs typeface="Eras Bold ITC"/>
              </a:rPr>
              <a:t>o</a:t>
            </a:r>
            <a:r>
              <a:rPr sz="1800" spc="-20" dirty="0">
                <a:latin typeface="Eras Bold ITC"/>
                <a:cs typeface="Eras Bold ITC"/>
              </a:rPr>
              <a:t>r</a:t>
            </a:r>
            <a:r>
              <a:rPr sz="1800" dirty="0">
                <a:latin typeface="Eras Bold ITC"/>
                <a:cs typeface="Eras Bold ITC"/>
              </a:rPr>
              <a:t>ta</a:t>
            </a:r>
            <a:r>
              <a:rPr sz="1800" spc="-10" dirty="0">
                <a:latin typeface="Eras Bold ITC"/>
                <a:cs typeface="Eras Bold ITC"/>
              </a:rPr>
              <a:t>ciones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Eras Bold ITC"/>
                <a:cs typeface="Eras Bold ITC"/>
              </a:rPr>
              <a:t>Agr</a:t>
            </a:r>
            <a:r>
              <a:rPr sz="1800" spc="-10" dirty="0">
                <a:latin typeface="Eras Bold ITC"/>
                <a:cs typeface="Eras Bold ITC"/>
              </a:rPr>
              <a:t>o</a:t>
            </a:r>
            <a:r>
              <a:rPr sz="1800" dirty="0">
                <a:latin typeface="Eras Bold ITC"/>
                <a:cs typeface="Eras Bold ITC"/>
              </a:rPr>
              <a:t>pec</a:t>
            </a:r>
            <a:r>
              <a:rPr sz="1800" spc="5" dirty="0">
                <a:latin typeface="Eras Bold ITC"/>
                <a:cs typeface="Eras Bold ITC"/>
              </a:rPr>
              <a:t>u</a:t>
            </a:r>
            <a:r>
              <a:rPr sz="1800" spc="-5" dirty="0">
                <a:latin typeface="Eras Bold ITC"/>
                <a:cs typeface="Eras Bold ITC"/>
              </a:rPr>
              <a:t>arias</a:t>
            </a:r>
            <a:endParaRPr sz="1800">
              <a:latin typeface="Eras Bold ITC"/>
              <a:cs typeface="Eras Bold ITC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34477" y="4772405"/>
            <a:ext cx="709930" cy="700405"/>
          </a:xfrm>
          <a:custGeom>
            <a:avLst/>
            <a:gdLst/>
            <a:ahLst/>
            <a:cxnLst/>
            <a:rect l="l" t="t" r="r" b="b"/>
            <a:pathLst>
              <a:path w="709929" h="700404">
                <a:moveTo>
                  <a:pt x="0" y="0"/>
                </a:moveTo>
                <a:lnTo>
                  <a:pt x="709421" y="700409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4044" y="5020055"/>
            <a:ext cx="3163823" cy="18379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419729" y="5602918"/>
            <a:ext cx="2178685" cy="1047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7100"/>
              </a:lnSpc>
            </a:pPr>
            <a:r>
              <a:rPr sz="1800" spc="-10" dirty="0">
                <a:latin typeface="Eras Bold ITC"/>
                <a:cs typeface="Eras Bold ITC"/>
              </a:rPr>
              <a:t>A</a:t>
            </a:r>
            <a:r>
              <a:rPr sz="1800" dirty="0">
                <a:latin typeface="Eras Bold ITC"/>
                <a:cs typeface="Eras Bold ITC"/>
              </a:rPr>
              <a:t>u</a:t>
            </a:r>
            <a:r>
              <a:rPr sz="1800" spc="-20" dirty="0">
                <a:latin typeface="Eras Bold ITC"/>
                <a:cs typeface="Eras Bold ITC"/>
              </a:rPr>
              <a:t>men</a:t>
            </a:r>
            <a:r>
              <a:rPr sz="1800" spc="-5" dirty="0">
                <a:latin typeface="Eras Bold ITC"/>
                <a:cs typeface="Eras Bold ITC"/>
              </a:rPr>
              <a:t>t</a:t>
            </a:r>
            <a:r>
              <a:rPr sz="1800" spc="-15" dirty="0">
                <a:latin typeface="Eras Bold ITC"/>
                <a:cs typeface="Eras Bold ITC"/>
              </a:rPr>
              <a:t>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d</a:t>
            </a:r>
            <a:r>
              <a:rPr sz="1800" spc="-15" dirty="0">
                <a:latin typeface="Eras Bold ITC"/>
                <a:cs typeface="Eras Bold ITC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dirty="0">
                <a:latin typeface="Eras Bold ITC"/>
                <a:cs typeface="Eras Bold ITC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s</a:t>
            </a:r>
            <a:r>
              <a:rPr sz="1800" dirty="0">
                <a:latin typeface="Eras Bold ITC"/>
                <a:cs typeface="Eras Bold ITC"/>
              </a:rPr>
              <a:t>u</a:t>
            </a:r>
            <a:r>
              <a:rPr sz="1800" spc="0" dirty="0">
                <a:latin typeface="Eras Bold ITC"/>
                <a:cs typeface="Eras Bold ITC"/>
              </a:rPr>
              <a:t>p</a:t>
            </a:r>
            <a:r>
              <a:rPr sz="1800" spc="-10" dirty="0">
                <a:latin typeface="Eras Bold ITC"/>
                <a:cs typeface="Eras Bold ITC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P</a:t>
            </a:r>
            <a:r>
              <a:rPr sz="1800" spc="-10" dirty="0">
                <a:latin typeface="Eras Bold ITC"/>
                <a:cs typeface="Eras Bold ITC"/>
              </a:rPr>
              <a:t>ro</a:t>
            </a:r>
            <a:r>
              <a:rPr sz="1800" spc="-20" dirty="0">
                <a:latin typeface="Eras Bold ITC"/>
                <a:cs typeface="Eras Bold ITC"/>
              </a:rPr>
              <a:t>med</a:t>
            </a:r>
            <a:r>
              <a:rPr sz="1800" spc="-5" dirty="0">
                <a:latin typeface="Eras Bold ITC"/>
                <a:cs typeface="Eras Bold ITC"/>
              </a:rPr>
              <a:t>i</a:t>
            </a:r>
            <a:r>
              <a:rPr sz="1800" spc="-15" dirty="0">
                <a:latin typeface="Eras Bold ITC"/>
                <a:cs typeface="Eras Bold ITC"/>
              </a:rPr>
              <a:t>o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d</a:t>
            </a:r>
            <a:r>
              <a:rPr sz="1800" spc="-15" dirty="0">
                <a:latin typeface="Eras Bold ITC"/>
                <a:cs typeface="Eras Bold ITC"/>
              </a:rPr>
              <a:t>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spc="10" dirty="0">
                <a:latin typeface="Eras Bold ITC"/>
                <a:cs typeface="Eras Bold ITC"/>
              </a:rPr>
              <a:t>a</a:t>
            </a:r>
            <a:r>
              <a:rPr sz="1800" spc="-10" dirty="0">
                <a:latin typeface="Eras Bold ITC"/>
                <a:cs typeface="Eras Bold ITC"/>
              </a:rPr>
              <a:t>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spc="5" dirty="0">
                <a:latin typeface="Eras Bold ITC"/>
                <a:cs typeface="Eras Bold ITC"/>
              </a:rPr>
              <a:t>x</a:t>
            </a:r>
            <a:r>
              <a:rPr sz="1800" dirty="0">
                <a:latin typeface="Eras Bold ITC"/>
                <a:cs typeface="Eras Bold ITC"/>
              </a:rPr>
              <a:t>p</a:t>
            </a: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spc="-15" dirty="0">
                <a:latin typeface="Eras Bold ITC"/>
                <a:cs typeface="Eras Bold ITC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Eras Bold ITC"/>
                <a:cs typeface="Eras Bold ITC"/>
              </a:rPr>
              <a:t>u</a:t>
            </a:r>
            <a:r>
              <a:rPr sz="1800" spc="-15" dirty="0">
                <a:latin typeface="Eras Bold ITC"/>
                <a:cs typeface="Eras Bold ITC"/>
              </a:rPr>
              <a:t>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30</a:t>
            </a:r>
            <a:r>
              <a:rPr sz="1800" dirty="0">
                <a:latin typeface="Eras Bold ITC"/>
                <a:cs typeface="Eras Bold ITC"/>
              </a:rPr>
              <a:t>%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4</a:t>
            </a:r>
            <a:r>
              <a:rPr sz="1800" b="1" spc="-10" dirty="0">
                <a:latin typeface="Arial"/>
                <a:cs typeface="Arial"/>
              </a:rPr>
              <a:t>2</a:t>
            </a:r>
            <a:r>
              <a:rPr sz="1800" b="1" dirty="0">
                <a:latin typeface="Arial"/>
                <a:cs typeface="Arial"/>
              </a:rPr>
              <a:t>1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Arial"/>
                <a:cs typeface="Arial"/>
              </a:rPr>
              <a:t>5</a:t>
            </a:r>
            <a:r>
              <a:rPr sz="1800" b="1" spc="-10" dirty="0">
                <a:latin typeface="Arial"/>
                <a:cs typeface="Arial"/>
              </a:rPr>
              <a:t>3</a:t>
            </a:r>
            <a:r>
              <a:rPr sz="1800" b="1" dirty="0">
                <a:latin typeface="Arial"/>
                <a:cs typeface="Arial"/>
              </a:rPr>
              <a:t>8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Arial"/>
                <a:cs typeface="Arial"/>
              </a:rPr>
              <a:t>ha.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63111" y="4857369"/>
            <a:ext cx="365760" cy="575945"/>
          </a:xfrm>
          <a:custGeom>
            <a:avLst/>
            <a:gdLst/>
            <a:ahLst/>
            <a:cxnLst/>
            <a:rect l="l" t="t" r="r" b="b"/>
            <a:pathLst>
              <a:path w="365760" h="575945">
                <a:moveTo>
                  <a:pt x="365638" y="0"/>
                </a:moveTo>
                <a:lnTo>
                  <a:pt x="0" y="575559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68196" y="5340094"/>
            <a:ext cx="3099815" cy="15179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104772" y="5553853"/>
            <a:ext cx="2028189" cy="104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267335" indent="2540" algn="ctr">
              <a:lnSpc>
                <a:spcPts val="2090"/>
              </a:lnSpc>
            </a:pPr>
            <a:r>
              <a:rPr sz="1800" spc="10" dirty="0">
                <a:latin typeface="Eras Bold ITC"/>
                <a:cs typeface="Eras Bold ITC"/>
              </a:rPr>
              <a:t>Di</a:t>
            </a:r>
            <a:r>
              <a:rPr sz="1800" spc="-5" dirty="0">
                <a:latin typeface="Eras Bold ITC"/>
                <a:cs typeface="Eras Bold ITC"/>
              </a:rPr>
              <a:t>s</a:t>
            </a:r>
            <a:r>
              <a:rPr sz="1800" spc="-20" dirty="0">
                <a:latin typeface="Eras Bold ITC"/>
                <a:cs typeface="Eras Bold ITC"/>
              </a:rPr>
              <a:t>min</a:t>
            </a:r>
            <a:r>
              <a:rPr sz="1800" spc="-5" dirty="0">
                <a:latin typeface="Eras Bold ITC"/>
                <a:cs typeface="Eras Bold ITC"/>
              </a:rPr>
              <a:t>u</a:t>
            </a:r>
            <a:r>
              <a:rPr sz="1800" spc="-10" dirty="0">
                <a:latin typeface="Eras Bold ITC"/>
                <a:cs typeface="Eras Bold ITC"/>
              </a:rPr>
              <a:t>ción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de</a:t>
            </a: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24</a:t>
            </a:r>
            <a:r>
              <a:rPr sz="1800" spc="-5" dirty="0">
                <a:latin typeface="Eras Bold ITC"/>
                <a:cs typeface="Eras Bold ITC"/>
              </a:rPr>
              <a:t>,5</a:t>
            </a:r>
            <a:r>
              <a:rPr sz="1800" dirty="0">
                <a:latin typeface="Eras Bold ITC"/>
                <a:cs typeface="Eras Bold ITC"/>
              </a:rPr>
              <a:t>%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d</a:t>
            </a:r>
            <a:r>
              <a:rPr sz="1800" spc="-15" dirty="0">
                <a:latin typeface="Eras Bold ITC"/>
                <a:cs typeface="Eras Bold ITC"/>
              </a:rPr>
              <a:t>e</a:t>
            </a:r>
            <a:endParaRPr sz="1800">
              <a:latin typeface="Eras Bold ITC"/>
              <a:cs typeface="Eras Bold ITC"/>
            </a:endParaRPr>
          </a:p>
          <a:p>
            <a:pPr algn="ctr">
              <a:lnSpc>
                <a:spcPts val="1985"/>
              </a:lnSpc>
            </a:pPr>
            <a:r>
              <a:rPr sz="1800" spc="-10" dirty="0">
                <a:latin typeface="Eras Bold ITC"/>
                <a:cs typeface="Eras Bold ITC"/>
              </a:rPr>
              <a:t>l</a:t>
            </a:r>
            <a:r>
              <a:rPr sz="1800" spc="10" dirty="0">
                <a:latin typeface="Eras Bold ITC"/>
                <a:cs typeface="Eras Bold ITC"/>
              </a:rPr>
              <a:t>a</a:t>
            </a:r>
            <a:r>
              <a:rPr sz="1800" spc="-10" dirty="0">
                <a:latin typeface="Eras Bold ITC"/>
                <a:cs typeface="Eras Bold ITC"/>
              </a:rPr>
              <a:t>s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spc="5" dirty="0">
                <a:latin typeface="Eras Bold ITC"/>
                <a:cs typeface="Eras Bold ITC"/>
              </a:rPr>
              <a:t>x</a:t>
            </a:r>
            <a:r>
              <a:rPr sz="1800" dirty="0">
                <a:latin typeface="Eras Bold ITC"/>
                <a:cs typeface="Eras Bold ITC"/>
              </a:rPr>
              <a:t>p</a:t>
            </a:r>
            <a:r>
              <a:rPr sz="1800" spc="-10" dirty="0">
                <a:latin typeface="Eras Bold ITC"/>
                <a:cs typeface="Eras Bold ITC"/>
              </a:rPr>
              <a:t>lo</a:t>
            </a:r>
            <a:r>
              <a:rPr sz="1800" dirty="0">
                <a:latin typeface="Eras Bold ITC"/>
                <a:cs typeface="Eras Bold ITC"/>
              </a:rPr>
              <a:t>tac</a:t>
            </a:r>
            <a:r>
              <a:rPr sz="1800" spc="-10" dirty="0">
                <a:latin typeface="Eras Bold ITC"/>
                <a:cs typeface="Eras Bold ITC"/>
              </a:rPr>
              <a:t>iones</a:t>
            </a:r>
            <a:endParaRPr sz="1800">
              <a:latin typeface="Eras Bold ITC"/>
              <a:cs typeface="Eras Bold ITC"/>
            </a:endParaRPr>
          </a:p>
          <a:p>
            <a:pPr marL="2540" algn="ctr">
              <a:lnSpc>
                <a:spcPts val="2125"/>
              </a:lnSpc>
            </a:pPr>
            <a:r>
              <a:rPr sz="1800" spc="10" dirty="0">
                <a:latin typeface="Eras Bold ITC"/>
                <a:cs typeface="Eras Bold ITC"/>
              </a:rPr>
              <a:t>ag</a:t>
            </a:r>
            <a:r>
              <a:rPr sz="1800" dirty="0">
                <a:latin typeface="Eras Bold ITC"/>
                <a:cs typeface="Eras Bold ITC"/>
              </a:rPr>
              <a:t>ropecu</a:t>
            </a:r>
            <a:r>
              <a:rPr sz="1800" spc="-5" dirty="0">
                <a:latin typeface="Eras Bold ITC"/>
                <a:cs typeface="Eras Bold ITC"/>
              </a:rPr>
              <a:t>ar</a:t>
            </a:r>
            <a:r>
              <a:rPr sz="1800" dirty="0">
                <a:latin typeface="Eras Bold ITC"/>
                <a:cs typeface="Eras Bold ITC"/>
              </a:rPr>
              <a:t>ias</a:t>
            </a:r>
            <a:endParaRPr sz="1800">
              <a:latin typeface="Eras Bold ITC"/>
              <a:cs typeface="Eras Bold ITC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21054" y="4268973"/>
            <a:ext cx="421005" cy="69850"/>
          </a:xfrm>
          <a:custGeom>
            <a:avLst/>
            <a:gdLst/>
            <a:ahLst/>
            <a:cxnLst/>
            <a:rect l="l" t="t" r="r" b="b"/>
            <a:pathLst>
              <a:path w="421005" h="69850">
                <a:moveTo>
                  <a:pt x="420736" y="0"/>
                </a:moveTo>
                <a:lnTo>
                  <a:pt x="0" y="69341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5216" y="3666744"/>
            <a:ext cx="2327148" cy="16459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98026" y="4018239"/>
            <a:ext cx="1506220" cy="96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86900"/>
              </a:lnSpc>
            </a:pPr>
            <a:r>
              <a:rPr sz="1800" spc="-10" dirty="0">
                <a:latin typeface="Eras Bold ITC"/>
                <a:cs typeface="Eras Bold ITC"/>
              </a:rPr>
              <a:t>Inc</a:t>
            </a:r>
            <a:r>
              <a:rPr sz="1800" spc="-20" dirty="0">
                <a:latin typeface="Eras Bold ITC"/>
                <a:cs typeface="Eras Bold ITC"/>
              </a:rPr>
              <a:t>r</a:t>
            </a:r>
            <a:r>
              <a:rPr sz="1800" spc="-15" dirty="0">
                <a:latin typeface="Eras Bold ITC"/>
                <a:cs typeface="Eras Bold ITC"/>
              </a:rPr>
              <a:t>em</a:t>
            </a:r>
            <a:r>
              <a:rPr sz="1800" spc="-10" dirty="0">
                <a:latin typeface="Eras Bold ITC"/>
                <a:cs typeface="Eras Bold ITC"/>
              </a:rPr>
              <a:t>e</a:t>
            </a:r>
            <a:r>
              <a:rPr sz="1800" spc="-15" dirty="0">
                <a:latin typeface="Eras Bold ITC"/>
                <a:cs typeface="Eras Bold ITC"/>
              </a:rPr>
              <a:t>nto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Eras Bold ITC"/>
                <a:cs typeface="Eras Bold ITC"/>
              </a:rPr>
              <a:t>del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40</a:t>
            </a:r>
            <a:r>
              <a:rPr sz="1800" dirty="0">
                <a:latin typeface="Eras Bold ITC"/>
                <a:cs typeface="Eras Bold ITC"/>
              </a:rPr>
              <a:t>0%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Eras Bold ITC"/>
                <a:cs typeface="Eras Bold ITC"/>
              </a:rPr>
              <a:t>del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uso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Eras Bold ITC"/>
                <a:cs typeface="Eras Bold ITC"/>
              </a:rPr>
              <a:t>de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fe</a:t>
            </a:r>
            <a:r>
              <a:rPr sz="1800" spc="-20" dirty="0">
                <a:latin typeface="Eras Bold ITC"/>
                <a:cs typeface="Eras Bold ITC"/>
              </a:rPr>
              <a:t>r</a:t>
            </a:r>
            <a:r>
              <a:rPr sz="1800" spc="-10" dirty="0">
                <a:latin typeface="Eras Bold ITC"/>
                <a:cs typeface="Eras Bold ITC"/>
              </a:rPr>
              <a:t>tiliz</a:t>
            </a:r>
            <a:r>
              <a:rPr sz="1800" spc="-20" dirty="0">
                <a:latin typeface="Eras Bold ITC"/>
                <a:cs typeface="Eras Bold ITC"/>
              </a:rPr>
              <a:t>ant</a:t>
            </a:r>
            <a:r>
              <a:rPr sz="1800" spc="-10" dirty="0">
                <a:latin typeface="Eras Bold ITC"/>
                <a:cs typeface="Eras Bold ITC"/>
              </a:rPr>
              <a:t>es</a:t>
            </a:r>
            <a:endParaRPr sz="1800">
              <a:latin typeface="Eras Bold ITC"/>
              <a:cs typeface="Eras Bold ITC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37331" y="3254623"/>
            <a:ext cx="455930" cy="268605"/>
          </a:xfrm>
          <a:custGeom>
            <a:avLst/>
            <a:gdLst/>
            <a:ahLst/>
            <a:cxnLst/>
            <a:rect l="l" t="t" r="r" b="b"/>
            <a:pathLst>
              <a:path w="455929" h="268604">
                <a:moveTo>
                  <a:pt x="455432" y="268467"/>
                </a:moveTo>
                <a:lnTo>
                  <a:pt x="0" y="0"/>
                </a:lnTo>
              </a:path>
            </a:pathLst>
          </a:custGeom>
          <a:ln w="25399">
            <a:solidFill>
              <a:srgbClr val="A15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4672" y="1970532"/>
            <a:ext cx="2679191" cy="1554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240945" y="2218535"/>
            <a:ext cx="1805305" cy="1048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2125"/>
              </a:lnSpc>
            </a:pPr>
            <a:r>
              <a:rPr sz="1800" spc="5" dirty="0">
                <a:latin typeface="Eras Bold ITC"/>
                <a:cs typeface="Eras Bold ITC"/>
              </a:rPr>
              <a:t>A</a:t>
            </a:r>
            <a:r>
              <a:rPr sz="1800" spc="10" dirty="0">
                <a:latin typeface="Eras Bold ITC"/>
                <a:cs typeface="Eras Bold ITC"/>
              </a:rPr>
              <a:t>pa</a:t>
            </a:r>
            <a:r>
              <a:rPr sz="1800" spc="-10" dirty="0">
                <a:latin typeface="Eras Bold ITC"/>
                <a:cs typeface="Eras Bold ITC"/>
              </a:rPr>
              <a:t>r</a:t>
            </a:r>
            <a:r>
              <a:rPr sz="1800" dirty="0">
                <a:latin typeface="Eras Bold ITC"/>
                <a:cs typeface="Eras Bold ITC"/>
              </a:rPr>
              <a:t>ición</a:t>
            </a:r>
            <a:endParaRPr sz="1800">
              <a:latin typeface="Eras Bold ITC"/>
              <a:cs typeface="Eras Bold ITC"/>
            </a:endParaRPr>
          </a:p>
          <a:p>
            <a:pPr marL="12700" marR="5080" indent="1905" algn="ctr">
              <a:lnSpc>
                <a:spcPct val="96400"/>
              </a:lnSpc>
              <a:spcBef>
                <a:spcPts val="40"/>
              </a:spcBef>
            </a:pPr>
            <a:r>
              <a:rPr sz="1800" spc="-5" dirty="0">
                <a:latin typeface="Eras Bold ITC"/>
                <a:cs typeface="Eras Bold ITC"/>
              </a:rPr>
              <a:t>d</a:t>
            </a:r>
            <a:r>
              <a:rPr sz="1800" spc="-15" dirty="0">
                <a:latin typeface="Eras Bold ITC"/>
                <a:cs typeface="Eras Bold ITC"/>
              </a:rPr>
              <a:t>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Eras Bold ITC"/>
                <a:cs typeface="Eras Bold ITC"/>
              </a:rPr>
              <a:t>n</a:t>
            </a:r>
            <a:r>
              <a:rPr sz="1800" dirty="0">
                <a:latin typeface="Eras Bold ITC"/>
                <a:cs typeface="Eras Bold ITC"/>
              </a:rPr>
              <a:t>u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dirty="0">
                <a:latin typeface="Eras Bold ITC"/>
                <a:cs typeface="Eras Bold ITC"/>
              </a:rPr>
              <a:t>v</a:t>
            </a:r>
            <a:r>
              <a:rPr sz="1800" spc="-10" dirty="0">
                <a:latin typeface="Eras Bold ITC"/>
                <a:cs typeface="Eras Bold ITC"/>
              </a:rPr>
              <a:t>os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Eras Bold ITC"/>
                <a:cs typeface="Eras Bold ITC"/>
              </a:rPr>
              <a:t>A</a:t>
            </a:r>
            <a:r>
              <a:rPr sz="1800" dirty="0">
                <a:latin typeface="Eras Bold ITC"/>
                <a:cs typeface="Eras Bold ITC"/>
              </a:rPr>
              <a:t>ct</a:t>
            </a:r>
            <a:r>
              <a:rPr sz="1800" spc="-10" dirty="0">
                <a:latin typeface="Eras Bold ITC"/>
                <a:cs typeface="Eras Bold ITC"/>
              </a:rPr>
              <a:t>ores.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P</a:t>
            </a:r>
            <a:r>
              <a:rPr sz="1800" spc="-10" dirty="0">
                <a:latin typeface="Eras Bold ITC"/>
                <a:cs typeface="Eras Bold ITC"/>
              </a:rPr>
              <a:t>ool</a:t>
            </a:r>
            <a:r>
              <a:rPr sz="1800" spc="-5" dirty="0">
                <a:latin typeface="Eras Bold ITC"/>
                <a:cs typeface="Eras Bold ITC"/>
              </a:rPr>
              <a:t>e</a:t>
            </a:r>
            <a:r>
              <a:rPr sz="1800" spc="-10" dirty="0">
                <a:latin typeface="Eras Bold ITC"/>
                <a:cs typeface="Eras Bold ITC"/>
              </a:rPr>
              <a:t>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10" dirty="0">
                <a:latin typeface="Eras Bold ITC"/>
                <a:cs typeface="Eras Bold ITC"/>
              </a:rPr>
              <a:t>E</a:t>
            </a:r>
            <a:r>
              <a:rPr sz="1800" spc="5" dirty="0">
                <a:latin typeface="Eras Bold ITC"/>
                <a:cs typeface="Eras Bold ITC"/>
              </a:rPr>
              <a:t>x</a:t>
            </a:r>
            <a:r>
              <a:rPr sz="1800" dirty="0">
                <a:latin typeface="Eras Bold ITC"/>
                <a:cs typeface="Eras Bold ITC"/>
              </a:rPr>
              <a:t>t</a:t>
            </a:r>
            <a:r>
              <a:rPr sz="1800" spc="-10" dirty="0">
                <a:latin typeface="Eras Bold ITC"/>
                <a:cs typeface="Eras Bold ITC"/>
              </a:rPr>
              <a:t>r</a:t>
            </a:r>
            <a:r>
              <a:rPr sz="1800" spc="-5" dirty="0">
                <a:latin typeface="Eras Bold ITC"/>
                <a:cs typeface="Eras Bold ITC"/>
              </a:rPr>
              <a:t>anj</a:t>
            </a:r>
            <a:r>
              <a:rPr sz="1800" spc="5" dirty="0">
                <a:latin typeface="Eras Bold ITC"/>
                <a:cs typeface="Eras Bold ITC"/>
              </a:rPr>
              <a:t>e</a:t>
            </a:r>
            <a:r>
              <a:rPr sz="1800" spc="-15" dirty="0">
                <a:latin typeface="Eras Bold ITC"/>
                <a:cs typeface="Eras Bold ITC"/>
              </a:rPr>
              <a:t>r</a:t>
            </a:r>
            <a:r>
              <a:rPr sz="1800" spc="-10" dirty="0">
                <a:latin typeface="Eras Bold ITC"/>
                <a:cs typeface="Eras Bold ITC"/>
              </a:rPr>
              <a:t>os</a:t>
            </a:r>
            <a:endParaRPr sz="1800">
              <a:latin typeface="Eras Bold ITC"/>
              <a:cs typeface="Eras Bold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7116" y="207263"/>
            <a:ext cx="2241804" cy="89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400" y="207263"/>
            <a:ext cx="1074420" cy="899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00300" y="207263"/>
            <a:ext cx="868679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7460" y="207263"/>
            <a:ext cx="5567172" cy="8991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46960" y="877824"/>
            <a:ext cx="3825240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40679" y="877824"/>
            <a:ext cx="87325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52599" y="1832627"/>
            <a:ext cx="2766695" cy="2163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5370" indent="-343535">
              <a:lnSpc>
                <a:spcPct val="100000"/>
              </a:lnSpc>
              <a:buSzPct val="70312"/>
              <a:buFont typeface="Eras Demi ITC"/>
              <a:buChar char="•"/>
              <a:tabLst>
                <a:tab pos="1056005" algn="l"/>
              </a:tabLst>
            </a:pP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C</a:t>
            </a:r>
            <a:r>
              <a:rPr sz="3200" spc="20" dirty="0">
                <a:solidFill>
                  <a:srgbClr val="007F00"/>
                </a:solidFill>
                <a:latin typeface="Eras Demi ITC"/>
                <a:cs typeface="Eras Demi ITC"/>
              </a:rPr>
              <a:t>r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isis</a:t>
            </a:r>
            <a:endParaRPr sz="3200">
              <a:latin typeface="Eras Demi ITC"/>
              <a:cs typeface="Eras Demi ITC"/>
            </a:endParaRPr>
          </a:p>
          <a:p>
            <a:pPr marL="375285" indent="-342900">
              <a:lnSpc>
                <a:spcPct val="100000"/>
              </a:lnSpc>
              <a:spcBef>
                <a:spcPts val="770"/>
              </a:spcBef>
              <a:buSzPct val="70312"/>
              <a:buFont typeface="Eras Demi ITC"/>
              <a:buChar char="•"/>
              <a:tabLst>
                <a:tab pos="375920" algn="l"/>
              </a:tabLst>
            </a:pP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P</a:t>
            </a:r>
            <a:r>
              <a:rPr sz="3200" spc="15" dirty="0">
                <a:solidFill>
                  <a:srgbClr val="007F00"/>
                </a:solidFill>
                <a:latin typeface="Eras Demi ITC"/>
                <a:cs typeface="Eras Demi ITC"/>
              </a:rPr>
              <a:t>e</a:t>
            </a:r>
            <a:r>
              <a:rPr sz="3200" spc="5" dirty="0">
                <a:solidFill>
                  <a:srgbClr val="007F00"/>
                </a:solidFill>
                <a:latin typeface="Eras Demi ITC"/>
                <a:cs typeface="Eras Demi ITC"/>
              </a:rPr>
              <a:t>s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i</a:t>
            </a:r>
            <a:r>
              <a:rPr sz="3200" spc="-20" dirty="0">
                <a:solidFill>
                  <a:srgbClr val="007F00"/>
                </a:solidFill>
                <a:latin typeface="Eras Demi ITC"/>
                <a:cs typeface="Eras Demi ITC"/>
              </a:rPr>
              <a:t>f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i</a:t>
            </a:r>
            <a:r>
              <a:rPr sz="3200" spc="-15" dirty="0">
                <a:solidFill>
                  <a:srgbClr val="007F00"/>
                </a:solidFill>
                <a:latin typeface="Eras Demi ITC"/>
                <a:cs typeface="Eras Demi ITC"/>
              </a:rPr>
              <a:t>c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aci</a:t>
            </a:r>
            <a:r>
              <a:rPr sz="3200" spc="-20" dirty="0">
                <a:solidFill>
                  <a:srgbClr val="007F00"/>
                </a:solidFill>
                <a:latin typeface="Eras Demi ITC"/>
                <a:cs typeface="Eras Demi ITC"/>
              </a:rPr>
              <a:t>ó</a:t>
            </a:r>
            <a:r>
              <a:rPr sz="3200" spc="-5" dirty="0">
                <a:solidFill>
                  <a:srgbClr val="007F00"/>
                </a:solidFill>
                <a:latin typeface="Eras Demi ITC"/>
                <a:cs typeface="Eras Demi ITC"/>
              </a:rPr>
              <a:t>n.</a:t>
            </a:r>
            <a:endParaRPr sz="3200">
              <a:latin typeface="Eras Demi ITC"/>
              <a:cs typeface="Eras Demi ITC"/>
            </a:endParaRPr>
          </a:p>
          <a:p>
            <a:pPr marL="548640" lvl="1" indent="-342900">
              <a:lnSpc>
                <a:spcPct val="100000"/>
              </a:lnSpc>
              <a:spcBef>
                <a:spcPts val="765"/>
              </a:spcBef>
              <a:buSzPct val="70312"/>
              <a:buFont typeface="Eras Demi ITC"/>
              <a:buChar char="•"/>
              <a:tabLst>
                <a:tab pos="549275" algn="l"/>
              </a:tabLst>
            </a:pPr>
            <a:r>
              <a:rPr sz="3200" b="1" spc="-15" dirty="0">
                <a:solidFill>
                  <a:srgbClr val="007F00"/>
                </a:solidFill>
                <a:latin typeface="Eras Demi ITC"/>
                <a:cs typeface="Eras Demi ITC"/>
              </a:rPr>
              <a:t>“</a:t>
            </a:r>
            <a:r>
              <a:rPr sz="3200" b="1" spc="10" dirty="0">
                <a:solidFill>
                  <a:srgbClr val="007F00"/>
                </a:solidFill>
                <a:latin typeface="Eras Demi ITC"/>
                <a:cs typeface="Eras Demi ITC"/>
              </a:rPr>
              <a:t>C</a:t>
            </a:r>
            <a:r>
              <a:rPr sz="3200" b="1" spc="5" dirty="0">
                <a:solidFill>
                  <a:srgbClr val="007F00"/>
                </a:solidFill>
                <a:latin typeface="Eras Demi ITC"/>
                <a:cs typeface="Eras Demi ITC"/>
              </a:rPr>
              <a:t>o</a:t>
            </a:r>
            <a:r>
              <a:rPr sz="3200" b="1" spc="-15" dirty="0">
                <a:solidFill>
                  <a:srgbClr val="007F00"/>
                </a:solidFill>
                <a:latin typeface="Eras Demi ITC"/>
                <a:cs typeface="Eras Demi ITC"/>
              </a:rPr>
              <a:t>r</a:t>
            </a:r>
            <a:r>
              <a:rPr sz="3200" b="1" spc="-10" dirty="0">
                <a:solidFill>
                  <a:srgbClr val="007F00"/>
                </a:solidFill>
                <a:latin typeface="Eras Demi ITC"/>
                <a:cs typeface="Eras Demi ITC"/>
              </a:rPr>
              <a:t>r</a:t>
            </a:r>
            <a:r>
              <a:rPr sz="3200" b="1" dirty="0">
                <a:solidFill>
                  <a:srgbClr val="007F00"/>
                </a:solidFill>
                <a:latin typeface="Eras Demi ITC"/>
                <a:cs typeface="Eras Demi ITC"/>
              </a:rPr>
              <a:t>a</a:t>
            </a:r>
            <a:r>
              <a:rPr sz="3200" b="1" spc="-10" dirty="0">
                <a:solidFill>
                  <a:srgbClr val="007F00"/>
                </a:solidFill>
                <a:latin typeface="Eras Demi ITC"/>
                <a:cs typeface="Eras Demi ITC"/>
              </a:rPr>
              <a:t>l</a:t>
            </a:r>
            <a:r>
              <a:rPr sz="3200" b="1" dirty="0">
                <a:solidFill>
                  <a:srgbClr val="007F00"/>
                </a:solidFill>
                <a:latin typeface="Eras Demi ITC"/>
                <a:cs typeface="Eras Demi ITC"/>
              </a:rPr>
              <a:t>it</a:t>
            </a:r>
            <a:r>
              <a:rPr sz="3200" b="1" spc="-25" dirty="0">
                <a:solidFill>
                  <a:srgbClr val="007F00"/>
                </a:solidFill>
                <a:latin typeface="Eras Demi ITC"/>
                <a:cs typeface="Eras Demi ITC"/>
              </a:rPr>
              <a:t>o</a:t>
            </a:r>
            <a:r>
              <a:rPr sz="3200" b="1" dirty="0">
                <a:solidFill>
                  <a:srgbClr val="007F00"/>
                </a:solidFill>
                <a:latin typeface="Eras Demi ITC"/>
                <a:cs typeface="Eras Demi ITC"/>
              </a:rPr>
              <a:t>”</a:t>
            </a:r>
            <a:endParaRPr sz="320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SzPct val="70312"/>
              <a:buFont typeface="Eras Demi ITC"/>
              <a:buChar char="•"/>
              <a:tabLst>
                <a:tab pos="356235" algn="l"/>
              </a:tabLst>
            </a:pPr>
            <a:r>
              <a:rPr sz="3200" spc="10" dirty="0">
                <a:solidFill>
                  <a:srgbClr val="007F00"/>
                </a:solidFill>
                <a:latin typeface="Eras Demi ITC"/>
                <a:cs typeface="Eras Demi ITC"/>
              </a:rPr>
              <a:t>De</a:t>
            </a:r>
            <a:r>
              <a:rPr sz="3200" spc="-5" dirty="0">
                <a:solidFill>
                  <a:srgbClr val="007F00"/>
                </a:solidFill>
                <a:latin typeface="Eras Demi ITC"/>
                <a:cs typeface="Eras Demi ITC"/>
              </a:rPr>
              <a:t>val</a:t>
            </a:r>
            <a:r>
              <a:rPr sz="3200" spc="-20" dirty="0">
                <a:solidFill>
                  <a:srgbClr val="007F00"/>
                </a:solidFill>
                <a:latin typeface="Eras Demi ITC"/>
                <a:cs typeface="Eras Demi ITC"/>
              </a:rPr>
              <a:t>u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ac</a:t>
            </a:r>
            <a:r>
              <a:rPr sz="3200" spc="-20" dirty="0">
                <a:solidFill>
                  <a:srgbClr val="007F00"/>
                </a:solidFill>
                <a:latin typeface="Eras Demi ITC"/>
                <a:cs typeface="Eras Demi ITC"/>
              </a:rPr>
              <a:t>i</a:t>
            </a:r>
            <a:r>
              <a:rPr sz="3200" dirty="0">
                <a:solidFill>
                  <a:srgbClr val="007F00"/>
                </a:solidFill>
                <a:latin typeface="Eras Demi ITC"/>
                <a:cs typeface="Eras Demi ITC"/>
              </a:rPr>
              <a:t>ón</a:t>
            </a:r>
            <a:endParaRPr sz="3200">
              <a:latin typeface="Eras Demi ITC"/>
              <a:cs typeface="Eras Demi IT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9115" y="2071622"/>
            <a:ext cx="2468499" cy="18510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14750" y="4214813"/>
            <a:ext cx="3222619" cy="241617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312" y="4418015"/>
            <a:ext cx="3368680" cy="19399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3750" y="4143374"/>
            <a:ext cx="2000250" cy="26828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4695" y="182879"/>
            <a:ext cx="4037076" cy="8199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04259" y="182879"/>
            <a:ext cx="800100" cy="819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36847" y="182879"/>
            <a:ext cx="3668267" cy="8199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7604" y="182879"/>
            <a:ext cx="795527" cy="8199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9552" y="1772816"/>
            <a:ext cx="7674609" cy="3195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90000"/>
              </a:lnSpc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5" dirty="0">
                <a:latin typeface="Eras Demi ITC"/>
                <a:cs typeface="Eras Demi ITC"/>
              </a:rPr>
              <a:t>C</a:t>
            </a:r>
            <a:r>
              <a:rPr sz="3000" spc="-10" dirty="0">
                <a:latin typeface="Eras Demi ITC"/>
                <a:cs typeface="Eras Demi ITC"/>
              </a:rPr>
              <a:t>a</a:t>
            </a:r>
            <a:r>
              <a:rPr sz="3000" spc="-30" dirty="0">
                <a:latin typeface="Eras Demi ITC"/>
                <a:cs typeface="Eras Demi ITC"/>
              </a:rPr>
              <a:t>m</a:t>
            </a:r>
            <a:r>
              <a:rPr sz="3000" spc="-15" dirty="0">
                <a:latin typeface="Eras Demi ITC"/>
                <a:cs typeface="Eras Demi ITC"/>
              </a:rPr>
              <a:t>bio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d</a:t>
            </a:r>
            <a:r>
              <a:rPr sz="3000" spc="-20" dirty="0">
                <a:latin typeface="Eras Demi ITC"/>
                <a:cs typeface="Eras Demi ITC"/>
              </a:rPr>
              <a:t>e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Eras Demi ITC"/>
                <a:cs typeface="Eras Demi ITC"/>
              </a:rPr>
              <a:t>r</a:t>
            </a:r>
            <a:r>
              <a:rPr sz="3000" spc="-15" dirty="0">
                <a:latin typeface="Eras Demi ITC"/>
                <a:cs typeface="Eras Demi ITC"/>
              </a:rPr>
              <a:t>ol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d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dirty="0">
                <a:latin typeface="Eras Demi ITC"/>
                <a:cs typeface="Eras Demi ITC"/>
              </a:rPr>
              <a:t>l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Eras Demi ITC"/>
                <a:cs typeface="Eras Demi ITC"/>
              </a:rPr>
              <a:t>E</a:t>
            </a:r>
            <a:r>
              <a:rPr sz="3000" spc="10" dirty="0">
                <a:latin typeface="Eras Demi ITC"/>
                <a:cs typeface="Eras Demi ITC"/>
              </a:rPr>
              <a:t>s</a:t>
            </a:r>
            <a:r>
              <a:rPr sz="3000" spc="-5" dirty="0">
                <a:latin typeface="Eras Demi ITC"/>
                <a:cs typeface="Eras Demi ITC"/>
              </a:rPr>
              <a:t>t</a:t>
            </a:r>
            <a:r>
              <a:rPr sz="3000" spc="-20" dirty="0">
                <a:latin typeface="Eras Demi ITC"/>
                <a:cs typeface="Eras Demi ITC"/>
              </a:rPr>
              <a:t>ado: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Eras Demi ITC"/>
                <a:cs typeface="Eras Demi ITC"/>
              </a:rPr>
              <a:t>U</a:t>
            </a:r>
            <a:r>
              <a:rPr sz="3000" dirty="0">
                <a:latin typeface="Eras Demi ITC"/>
                <a:cs typeface="Eras Demi ITC"/>
              </a:rPr>
              <a:t>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Eras Demi ITC"/>
                <a:cs typeface="Eras Demi ITC"/>
              </a:rPr>
              <a:t>E</a:t>
            </a:r>
            <a:r>
              <a:rPr sz="3000" spc="10" dirty="0">
                <a:latin typeface="Eras Demi ITC"/>
                <a:cs typeface="Eras Demi ITC"/>
              </a:rPr>
              <a:t>s</a:t>
            </a:r>
            <a:r>
              <a:rPr sz="3000" spc="-5" dirty="0">
                <a:latin typeface="Eras Demi ITC"/>
                <a:cs typeface="Eras Demi ITC"/>
              </a:rPr>
              <a:t>t</a:t>
            </a:r>
            <a:r>
              <a:rPr sz="3000" dirty="0">
                <a:latin typeface="Eras Demi ITC"/>
                <a:cs typeface="Eras Demi ITC"/>
              </a:rPr>
              <a:t>ado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Eras Demi ITC"/>
                <a:cs typeface="Eras Demi ITC"/>
              </a:rPr>
              <a:t>qu</a:t>
            </a:r>
            <a:r>
              <a:rPr sz="3000" spc="-20" dirty="0">
                <a:latin typeface="Eras Demi ITC"/>
                <a:cs typeface="Eras Demi ITC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i</a:t>
            </a:r>
            <a:r>
              <a:rPr sz="3000" spc="5" dirty="0">
                <a:latin typeface="Eras Demi ITC"/>
                <a:cs typeface="Eras Demi ITC"/>
              </a:rPr>
              <a:t>n</a:t>
            </a:r>
            <a:r>
              <a:rPr sz="3000" spc="-5" dirty="0">
                <a:latin typeface="Eras Demi ITC"/>
                <a:cs typeface="Eras Demi ITC"/>
              </a:rPr>
              <a:t>t</a:t>
            </a:r>
            <a:r>
              <a:rPr sz="3000" dirty="0">
                <a:latin typeface="Eras Demi ITC"/>
                <a:cs typeface="Eras Demi ITC"/>
              </a:rPr>
              <a:t>erv</a:t>
            </a:r>
            <a:r>
              <a:rPr sz="3000" spc="-15" dirty="0">
                <a:latin typeface="Eras Demi ITC"/>
                <a:cs typeface="Eras Demi ITC"/>
              </a:rPr>
              <a:t>i</a:t>
            </a:r>
            <a:r>
              <a:rPr sz="3000" dirty="0">
                <a:latin typeface="Eras Demi ITC"/>
                <a:cs typeface="Eras Demi ITC"/>
              </a:rPr>
              <a:t>en</a:t>
            </a:r>
            <a:r>
              <a:rPr sz="3000" spc="10" dirty="0">
                <a:latin typeface="Eras Demi ITC"/>
                <a:cs typeface="Eras Demi ITC"/>
              </a:rPr>
              <a:t>e</a:t>
            </a:r>
            <a:r>
              <a:rPr sz="3000" spc="-10" dirty="0">
                <a:latin typeface="Eras Demi ITC"/>
                <a:cs typeface="Eras Demi ITC"/>
              </a:rPr>
              <a:t>,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Eras Demi ITC"/>
                <a:cs typeface="Eras Demi ITC"/>
              </a:rPr>
              <a:t>f</a:t>
            </a:r>
            <a:r>
              <a:rPr sz="3000" dirty="0">
                <a:latin typeface="Eras Demi ITC"/>
                <a:cs typeface="Eras Demi ITC"/>
              </a:rPr>
              <a:t>i</a:t>
            </a:r>
            <a:r>
              <a:rPr sz="3000" spc="5" dirty="0">
                <a:latin typeface="Eras Demi ITC"/>
                <a:cs typeface="Eras Demi ITC"/>
              </a:rPr>
              <a:t>j</a:t>
            </a:r>
            <a:r>
              <a:rPr sz="3000" dirty="0">
                <a:latin typeface="Eras Demi ITC"/>
                <a:cs typeface="Eras Demi ITC"/>
              </a:rPr>
              <a:t>a</a:t>
            </a:r>
            <a:r>
              <a:rPr sz="3000" spc="-4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p</a:t>
            </a:r>
            <a:r>
              <a:rPr sz="3000" spc="15" dirty="0">
                <a:latin typeface="Eras Demi ITC"/>
                <a:cs typeface="Eras Demi ITC"/>
              </a:rPr>
              <a:t>a</a:t>
            </a:r>
            <a:r>
              <a:rPr sz="3000" dirty="0">
                <a:latin typeface="Eras Demi ITC"/>
                <a:cs typeface="Eras Demi ITC"/>
              </a:rPr>
              <a:t>u</a:t>
            </a:r>
            <a:r>
              <a:rPr sz="3000" spc="15" dirty="0">
                <a:latin typeface="Eras Demi ITC"/>
                <a:cs typeface="Eras Demi ITC"/>
              </a:rPr>
              <a:t>t</a:t>
            </a:r>
            <a:r>
              <a:rPr sz="3000" dirty="0">
                <a:latin typeface="Eras Demi ITC"/>
                <a:cs typeface="Eras Demi ITC"/>
              </a:rPr>
              <a:t>as</a:t>
            </a:r>
            <a:r>
              <a:rPr sz="3000" spc="-6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Eras Demi ITC"/>
                <a:cs typeface="Eras Demi ITC"/>
              </a:rPr>
              <a:t>d</a:t>
            </a:r>
            <a:r>
              <a:rPr sz="3000" dirty="0">
                <a:latin typeface="Eras Demi ITC"/>
                <a:cs typeface="Eras Demi ITC"/>
              </a:rPr>
              <a:t>e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pr</a:t>
            </a:r>
            <a:r>
              <a:rPr sz="3000" spc="5" dirty="0">
                <a:latin typeface="Eras Demi ITC"/>
                <a:cs typeface="Eras Demi ITC"/>
              </a:rPr>
              <a:t>o</a:t>
            </a:r>
            <a:r>
              <a:rPr sz="3000" spc="-5" dirty="0">
                <a:latin typeface="Eras Demi ITC"/>
                <a:cs typeface="Eras Demi ITC"/>
              </a:rPr>
              <a:t>ducci</a:t>
            </a:r>
            <a:r>
              <a:rPr sz="3000" dirty="0">
                <a:latin typeface="Eras Demi ITC"/>
                <a:cs typeface="Eras Demi ITC"/>
              </a:rPr>
              <a:t>ón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p</a:t>
            </a:r>
            <a:r>
              <a:rPr sz="3000" spc="5" dirty="0">
                <a:latin typeface="Eras Demi ITC"/>
                <a:cs typeface="Eras Demi ITC"/>
              </a:rPr>
              <a:t>o</a:t>
            </a:r>
            <a:r>
              <a:rPr sz="3000" dirty="0">
                <a:latin typeface="Eras Demi ITC"/>
                <a:cs typeface="Eras Demi ITC"/>
              </a:rPr>
              <a:t>r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Eras Demi ITC"/>
                <a:cs typeface="Eras Demi ITC"/>
              </a:rPr>
              <a:t>m</a:t>
            </a:r>
            <a:r>
              <a:rPr sz="3000" spc="-10" dirty="0">
                <a:latin typeface="Eras Demi ITC"/>
                <a:cs typeface="Eras Demi ITC"/>
              </a:rPr>
              <a:t>e</a:t>
            </a:r>
            <a:r>
              <a:rPr sz="3000" dirty="0">
                <a:latin typeface="Eras Demi ITC"/>
                <a:cs typeface="Eras Demi ITC"/>
              </a:rPr>
              <a:t>di</a:t>
            </a:r>
            <a:r>
              <a:rPr sz="3000" spc="-20" dirty="0">
                <a:latin typeface="Eras Demi ITC"/>
                <a:cs typeface="Eras Demi ITC"/>
              </a:rPr>
              <a:t>o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d</a:t>
            </a:r>
            <a:r>
              <a:rPr sz="3000" spc="-20" dirty="0">
                <a:latin typeface="Eras Demi ITC"/>
                <a:cs typeface="Eras Demi ITC"/>
              </a:rPr>
              <a:t>e</a:t>
            </a:r>
            <a:r>
              <a:rPr sz="3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Eras Demi ITC"/>
                <a:cs typeface="Eras Demi ITC"/>
              </a:rPr>
              <a:t>d</a:t>
            </a:r>
            <a:r>
              <a:rPr sz="3000" spc="15" dirty="0">
                <a:latin typeface="Eras Demi ITC"/>
                <a:cs typeface="Eras Demi ITC"/>
              </a:rPr>
              <a:t>i</a:t>
            </a:r>
            <a:r>
              <a:rPr sz="3000" spc="-10" dirty="0">
                <a:latin typeface="Eras Demi ITC"/>
                <a:cs typeface="Eras Demi ITC"/>
              </a:rPr>
              <a:t>f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-20" dirty="0">
                <a:latin typeface="Eras Demi ITC"/>
                <a:cs typeface="Eras Demi ITC"/>
              </a:rPr>
              <a:t>r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-25" dirty="0">
                <a:latin typeface="Eras Demi ITC"/>
                <a:cs typeface="Eras Demi ITC"/>
              </a:rPr>
              <a:t>nte</a:t>
            </a:r>
            <a:r>
              <a:rPr sz="3000" spc="-15" dirty="0">
                <a:latin typeface="Eras Demi ITC"/>
                <a:cs typeface="Eras Demi ITC"/>
              </a:rPr>
              <a:t>s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Eras Demi ITC"/>
                <a:cs typeface="Eras Demi ITC"/>
              </a:rPr>
              <a:t>m</a:t>
            </a:r>
            <a:r>
              <a:rPr sz="3000" spc="-10" dirty="0">
                <a:latin typeface="Eras Demi ITC"/>
                <a:cs typeface="Eras Demi ITC"/>
              </a:rPr>
              <a:t>e</a:t>
            </a:r>
            <a:r>
              <a:rPr sz="3000" dirty="0">
                <a:latin typeface="Eras Demi ITC"/>
                <a:cs typeface="Eras Demi ITC"/>
              </a:rPr>
              <a:t>didas</a:t>
            </a: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10" dirty="0">
                <a:latin typeface="Eras Demi ITC"/>
                <a:cs typeface="Eras Demi ITC"/>
              </a:rPr>
              <a:t>R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-5" dirty="0">
                <a:latin typeface="Eras Demi ITC"/>
                <a:cs typeface="Eras Demi ITC"/>
              </a:rPr>
              <a:t>t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5" dirty="0">
                <a:latin typeface="Eras Demi ITC"/>
                <a:cs typeface="Eras Demi ITC"/>
              </a:rPr>
              <a:t>n</a:t>
            </a:r>
            <a:r>
              <a:rPr sz="3000" spc="-15" dirty="0">
                <a:latin typeface="Eras Demi ITC"/>
                <a:cs typeface="Eras Demi ITC"/>
              </a:rPr>
              <a:t>c</a:t>
            </a:r>
            <a:r>
              <a:rPr sz="3000" spc="-25" dirty="0">
                <a:latin typeface="Eras Demi ITC"/>
                <a:cs typeface="Eras Demi ITC"/>
              </a:rPr>
              <a:t>i</a:t>
            </a:r>
            <a:r>
              <a:rPr sz="3000" spc="-20" dirty="0">
                <a:latin typeface="Eras Demi ITC"/>
                <a:cs typeface="Eras Demi ITC"/>
              </a:rPr>
              <a:t>ón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20" dirty="0">
                <a:latin typeface="Eras Demi ITC"/>
                <a:cs typeface="Eras Demi ITC"/>
              </a:rPr>
              <a:t>a</a:t>
            </a:r>
            <a:r>
              <a:rPr sz="3000" spc="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Eras Demi ITC"/>
                <a:cs typeface="Eras Demi ITC"/>
              </a:rPr>
              <a:t>l</a:t>
            </a:r>
            <a:r>
              <a:rPr sz="3000" spc="15" dirty="0">
                <a:latin typeface="Eras Demi ITC"/>
                <a:cs typeface="Eras Demi ITC"/>
              </a:rPr>
              <a:t>a</a:t>
            </a:r>
            <a:r>
              <a:rPr sz="3000" dirty="0">
                <a:latin typeface="Eras Demi ITC"/>
                <a:cs typeface="Eras Demi ITC"/>
              </a:rPr>
              <a:t>s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5" dirty="0">
                <a:latin typeface="Eras Demi ITC"/>
                <a:cs typeface="Eras Demi ITC"/>
              </a:rPr>
              <a:t>x</a:t>
            </a:r>
            <a:r>
              <a:rPr sz="3000" spc="-20" dirty="0">
                <a:latin typeface="Eras Demi ITC"/>
                <a:cs typeface="Eras Demi ITC"/>
              </a:rPr>
              <a:t>p</a:t>
            </a:r>
            <a:r>
              <a:rPr sz="3000" spc="-10" dirty="0">
                <a:latin typeface="Eras Demi ITC"/>
                <a:cs typeface="Eras Demi ITC"/>
              </a:rPr>
              <a:t>o</a:t>
            </a:r>
            <a:r>
              <a:rPr sz="3000" spc="5" dirty="0">
                <a:latin typeface="Eras Demi ITC"/>
                <a:cs typeface="Eras Demi ITC"/>
              </a:rPr>
              <a:t>r</a:t>
            </a:r>
            <a:r>
              <a:rPr sz="3000" spc="-15" dirty="0">
                <a:latin typeface="Eras Demi ITC"/>
                <a:cs typeface="Eras Demi ITC"/>
              </a:rPr>
              <a:t>ta</a:t>
            </a:r>
            <a:r>
              <a:rPr sz="3000" spc="-30" dirty="0">
                <a:latin typeface="Eras Demi ITC"/>
                <a:cs typeface="Eras Demi ITC"/>
              </a:rPr>
              <a:t>c</a:t>
            </a:r>
            <a:r>
              <a:rPr sz="3000" spc="-20" dirty="0">
                <a:latin typeface="Eras Demi ITC"/>
                <a:cs typeface="Eras Demi ITC"/>
              </a:rPr>
              <a:t>ión</a:t>
            </a:r>
            <a:endParaRPr sz="3000" dirty="0">
              <a:latin typeface="Eras Demi ITC"/>
              <a:cs typeface="Eras Demi ITC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SzPct val="70000"/>
              <a:buFont typeface="Eras Demi ITC"/>
              <a:buChar char="•"/>
              <a:tabLst>
                <a:tab pos="355600" algn="l"/>
              </a:tabLst>
            </a:pPr>
            <a:r>
              <a:rPr sz="3000" spc="-5" dirty="0">
                <a:latin typeface="Eras Demi ITC"/>
                <a:cs typeface="Eras Demi ITC"/>
              </a:rPr>
              <a:t>L</a:t>
            </a:r>
            <a:r>
              <a:rPr sz="3000" spc="15" dirty="0">
                <a:latin typeface="Eras Demi ITC"/>
                <a:cs typeface="Eras Demi ITC"/>
              </a:rPr>
              <a:t>i</a:t>
            </a:r>
            <a:r>
              <a:rPr sz="3000" dirty="0">
                <a:latin typeface="Eras Demi ITC"/>
                <a:cs typeface="Eras Demi ITC"/>
              </a:rPr>
              <a:t>mitación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a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Eras Demi ITC"/>
                <a:cs typeface="Eras Demi ITC"/>
              </a:rPr>
              <a:t>l</a:t>
            </a:r>
            <a:r>
              <a:rPr sz="3000" spc="15" dirty="0">
                <a:latin typeface="Eras Demi ITC"/>
                <a:cs typeface="Eras Demi ITC"/>
              </a:rPr>
              <a:t>a</a:t>
            </a:r>
            <a:r>
              <a:rPr sz="3000" dirty="0">
                <a:latin typeface="Eras Demi ITC"/>
                <a:cs typeface="Eras Demi ITC"/>
              </a:rPr>
              <a:t>s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e</a:t>
            </a:r>
            <a:r>
              <a:rPr sz="3000" spc="10" dirty="0">
                <a:latin typeface="Eras Demi ITC"/>
                <a:cs typeface="Eras Demi ITC"/>
              </a:rPr>
              <a:t>x</a:t>
            </a:r>
            <a:r>
              <a:rPr sz="3000" dirty="0">
                <a:latin typeface="Eras Demi ITC"/>
                <a:cs typeface="Eras Demi ITC"/>
              </a:rPr>
              <a:t>p</a:t>
            </a:r>
            <a:r>
              <a:rPr sz="3000" spc="5" dirty="0">
                <a:latin typeface="Eras Demi ITC"/>
                <a:cs typeface="Eras Demi ITC"/>
              </a:rPr>
              <a:t>or</a:t>
            </a:r>
            <a:r>
              <a:rPr sz="3000" dirty="0">
                <a:latin typeface="Eras Demi ITC"/>
                <a:cs typeface="Eras Demi ITC"/>
              </a:rPr>
              <a:t>tac</a:t>
            </a:r>
            <a:r>
              <a:rPr sz="3000" spc="-15" dirty="0">
                <a:latin typeface="Eras Demi ITC"/>
                <a:cs typeface="Eras Demi ITC"/>
              </a:rPr>
              <a:t>i</a:t>
            </a:r>
            <a:r>
              <a:rPr sz="3000" dirty="0">
                <a:latin typeface="Eras Demi ITC"/>
                <a:cs typeface="Eras Demi ITC"/>
              </a:rPr>
              <a:t>ones.</a:t>
            </a:r>
          </a:p>
          <a:p>
            <a:pPr marL="355600" marR="742950" indent="-342900">
              <a:lnSpc>
                <a:spcPts val="3240"/>
              </a:lnSpc>
              <a:spcBef>
                <a:spcPts val="770"/>
              </a:spcBef>
              <a:buFont typeface="Arial" pitchFamily="34" charset="0"/>
              <a:buChar char="•"/>
            </a:pPr>
            <a:r>
              <a:rPr sz="3000" spc="5" dirty="0" smtClean="0">
                <a:latin typeface="Eras Demi ITC"/>
                <a:cs typeface="Eras Demi ITC"/>
              </a:rPr>
              <a:t>L</a:t>
            </a:r>
            <a:r>
              <a:rPr sz="3000" spc="-10" dirty="0" smtClean="0">
                <a:latin typeface="Eras Demi ITC"/>
                <a:cs typeface="Eras Demi ITC"/>
              </a:rPr>
              <a:t>a</a:t>
            </a:r>
            <a:r>
              <a:rPr sz="3000" dirty="0" smtClean="0">
                <a:latin typeface="Eras Demi ITC"/>
                <a:cs typeface="Eras Demi ITC"/>
              </a:rPr>
              <a:t>s</a:t>
            </a:r>
            <a:r>
              <a:rPr sz="3000" spc="-40" dirty="0" smtClean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5" dirty="0">
                <a:latin typeface="Eras Demi ITC"/>
                <a:cs typeface="Eras Demi ITC"/>
              </a:rPr>
              <a:t>n</a:t>
            </a:r>
            <a:r>
              <a:rPr sz="3000" dirty="0">
                <a:latin typeface="Eras Demi ITC"/>
                <a:cs typeface="Eras Demi ITC"/>
              </a:rPr>
              <a:t>ti</a:t>
            </a:r>
            <a:r>
              <a:rPr sz="3000" spc="-5" dirty="0">
                <a:latin typeface="Eras Demi ITC"/>
                <a:cs typeface="Eras Demi ITC"/>
              </a:rPr>
              <a:t>da</a:t>
            </a:r>
            <a:r>
              <a:rPr sz="3000" spc="5" dirty="0">
                <a:latin typeface="Eras Demi ITC"/>
                <a:cs typeface="Eras Demi ITC"/>
              </a:rPr>
              <a:t>d</a:t>
            </a:r>
            <a:r>
              <a:rPr sz="3000" dirty="0">
                <a:latin typeface="Eras Demi ITC"/>
                <a:cs typeface="Eras Demi ITC"/>
              </a:rPr>
              <a:t>es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d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dirty="0">
                <a:latin typeface="Eras Demi ITC"/>
                <a:cs typeface="Eras Demi ITC"/>
              </a:rPr>
              <a:t>l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Eras Demi ITC"/>
                <a:cs typeface="Eras Demi ITC"/>
              </a:rPr>
              <a:t>a</a:t>
            </a:r>
            <a:r>
              <a:rPr sz="3000" spc="10" dirty="0">
                <a:latin typeface="Eras Demi ITC"/>
                <a:cs typeface="Eras Demi ITC"/>
              </a:rPr>
              <a:t>g</a:t>
            </a:r>
            <a:r>
              <a:rPr sz="3000" spc="5" dirty="0">
                <a:latin typeface="Eras Demi ITC"/>
                <a:cs typeface="Eras Demi ITC"/>
              </a:rPr>
              <a:t>r</a:t>
            </a:r>
            <a:r>
              <a:rPr sz="3000" spc="-20" dirty="0">
                <a:latin typeface="Eras Demi ITC"/>
                <a:cs typeface="Eras Demi ITC"/>
              </a:rPr>
              <a:t>o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0" dirty="0" err="1" smtClean="0">
                <a:latin typeface="Eras Demi ITC"/>
                <a:cs typeface="Eras Demi ITC"/>
              </a:rPr>
              <a:t>c</a:t>
            </a:r>
            <a:r>
              <a:rPr sz="3000" spc="5" dirty="0" err="1" smtClean="0">
                <a:latin typeface="Eras Demi ITC"/>
                <a:cs typeface="Eras Demi ITC"/>
              </a:rPr>
              <a:t>r</a:t>
            </a:r>
            <a:r>
              <a:rPr lang="es-AR" sz="3000" spc="5" dirty="0" smtClean="0">
                <a:latin typeface="Eras Demi ITC"/>
                <a:cs typeface="Eras Demi ITC"/>
              </a:rPr>
              <a:t>e</a:t>
            </a:r>
            <a:r>
              <a:rPr sz="3000" spc="-10" dirty="0" smtClean="0">
                <a:latin typeface="Eras Demi ITC"/>
                <a:cs typeface="Eras Demi ITC"/>
              </a:rPr>
              <a:t>a</a:t>
            </a:r>
            <a:r>
              <a:rPr sz="3000" dirty="0" smtClean="0">
                <a:latin typeface="Eras Demi ITC"/>
                <a:cs typeface="Eras Demi ITC"/>
              </a:rPr>
              <a:t>n</a:t>
            </a:r>
            <a:r>
              <a:rPr sz="3000" spc="-45" dirty="0" smtClean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Eras Demi ITC"/>
                <a:cs typeface="Eras Demi ITC"/>
              </a:rPr>
              <a:t>l</a:t>
            </a:r>
            <a:r>
              <a:rPr sz="3000" spc="-20" dirty="0">
                <a:latin typeface="Eras Demi ITC"/>
                <a:cs typeface="Eras Demi ITC"/>
              </a:rPr>
              <a:t>a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10" dirty="0">
                <a:latin typeface="Eras Demi ITC"/>
                <a:cs typeface="Eras Demi ITC"/>
              </a:rPr>
              <a:t>M</a:t>
            </a:r>
            <a:r>
              <a:rPr sz="3000" spc="-15" dirty="0">
                <a:latin typeface="Eras Demi ITC"/>
                <a:cs typeface="Eras Demi ITC"/>
              </a:rPr>
              <a:t>e</a:t>
            </a:r>
            <a:r>
              <a:rPr sz="3000" spc="10" dirty="0">
                <a:latin typeface="Eras Demi ITC"/>
                <a:cs typeface="Eras Demi ITC"/>
              </a:rPr>
              <a:t>s</a:t>
            </a:r>
            <a:r>
              <a:rPr sz="3000" spc="-20" dirty="0">
                <a:latin typeface="Eras Demi ITC"/>
                <a:cs typeface="Eras Demi ITC"/>
              </a:rPr>
              <a:t>a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Eras Demi ITC"/>
                <a:cs typeface="Eras Demi ITC"/>
              </a:rPr>
              <a:t>d</a:t>
            </a:r>
            <a:r>
              <a:rPr sz="3000" spc="-20" dirty="0">
                <a:latin typeface="Eras Demi ITC"/>
                <a:cs typeface="Eras Demi ITC"/>
              </a:rPr>
              <a:t>e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Eras Demi ITC"/>
                <a:cs typeface="Eras Demi ITC"/>
              </a:rPr>
              <a:t>E</a:t>
            </a:r>
            <a:r>
              <a:rPr sz="3000" spc="5" dirty="0">
                <a:latin typeface="Eras Demi ITC"/>
                <a:cs typeface="Eras Demi ITC"/>
              </a:rPr>
              <a:t>nl</a:t>
            </a:r>
            <a:r>
              <a:rPr sz="3000" spc="-10" dirty="0">
                <a:latin typeface="Eras Demi ITC"/>
                <a:cs typeface="Eras Demi ITC"/>
              </a:rPr>
              <a:t>a</a:t>
            </a:r>
            <a:r>
              <a:rPr sz="3000" spc="-20" dirty="0">
                <a:latin typeface="Eras Demi ITC"/>
                <a:cs typeface="Eras Demi ITC"/>
              </a:rPr>
              <a:t>ce</a:t>
            </a:r>
            <a:endParaRPr sz="3000" dirty="0">
              <a:latin typeface="Eras Demi ITC"/>
              <a:cs typeface="Eras Demi IT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47765" y="5017516"/>
            <a:ext cx="3396234" cy="1526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3400" y="152400"/>
            <a:ext cx="792236" cy="1295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169030"/>
            <a:ext cx="8229600" cy="13542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Algun</a:t>
            </a:r>
            <a:r>
              <a:rPr spc="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pc="10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caracterís</a:t>
            </a:r>
            <a:r>
              <a:rPr spc="-1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icas</a:t>
            </a:r>
          </a:p>
          <a:p>
            <a:pPr marL="35560">
              <a:lnSpc>
                <a:spcPct val="100000"/>
              </a:lnSpc>
            </a:pPr>
            <a:r>
              <a:rPr lang="es-AR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ctu</a:t>
            </a:r>
            <a:r>
              <a:rPr spc="5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les</a:t>
            </a:r>
            <a:r>
              <a:rPr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…</a:t>
            </a:r>
            <a:endParaRPr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idx="1"/>
          </p:nvPr>
        </p:nvSpPr>
        <p:spPr>
          <a:xfrm>
            <a:off x="611560" y="2060849"/>
            <a:ext cx="8075240" cy="4608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ntin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ú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2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400" spc="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sz="2400" spc="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spc="6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2400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ción</a:t>
            </a:r>
            <a:r>
              <a:rPr sz="2400" spc="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spc="8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spc="8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los eslabones de los circuitos  productivos.</a:t>
            </a:r>
          </a:p>
          <a:p>
            <a:pPr marL="355600" marR="5080" indent="-342900">
              <a:lnSpc>
                <a:spcPct val="8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lang="es-A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Incrementos en los costos de producción//Paquetes tecnológicos en u$// Caminos, medios de transporte de la producción.</a:t>
            </a:r>
            <a:endParaRPr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400" spc="-5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spo</a:t>
            </a:r>
            <a:r>
              <a:rPr sz="2400" spc="5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240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lamie</a:t>
            </a:r>
            <a:r>
              <a:rPr sz="2400" spc="-2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to</a:t>
            </a:r>
            <a:r>
              <a:rPr sz="2400" spc="6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5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ura</a:t>
            </a:r>
            <a:r>
              <a:rPr sz="2400" spc="5" dirty="0">
                <a:solidFill>
                  <a:srgbClr val="CC0098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42900">
              <a:lnSpc>
                <a:spcPct val="10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lang="es-A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Avance en el 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Proc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spc="5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spc="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sz="240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ció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spc="-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sz="2400" spc="-5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ts val="281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240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laz</a:t>
            </a:r>
            <a:r>
              <a:rPr sz="240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mient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spc="2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spc="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í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</a:t>
            </a:r>
            <a:r>
              <a:rPr sz="2400" spc="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s-AR" sz="2400" spc="-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extrapampeanas</a:t>
            </a:r>
            <a:r>
              <a:rPr lang="es-AR" sz="2400" spc="-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40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ncremento</a:t>
            </a:r>
            <a:r>
              <a:rPr sz="2400" spc="55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sz="2400" spc="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fee</a:t>
            </a:r>
            <a:r>
              <a:rPr sz="24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lot.</a:t>
            </a:r>
          </a:p>
          <a:p>
            <a:pPr marL="355600" indent="-342900">
              <a:lnSpc>
                <a:spcPct val="10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Pred</a:t>
            </a:r>
            <a:r>
              <a:rPr sz="2400" spc="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spc="-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spc="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spc="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</a:t>
            </a:r>
            <a:r>
              <a:rPr sz="2400" spc="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tipos</a:t>
            </a:r>
            <a:r>
              <a:rPr sz="2400" spc="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2400" spc="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ltura</a:t>
            </a:r>
            <a:r>
              <a:rPr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A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z="2400" spc="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</a:t>
            </a:r>
            <a:r>
              <a:rPr sz="2400" spc="-1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400" spc="-5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2400" spc="7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2400" spc="-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240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spc="-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ron</a:t>
            </a:r>
            <a:r>
              <a:rPr sz="240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sz="240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2400" spc="-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cio</a:t>
            </a:r>
            <a:r>
              <a:rPr sz="2400" spc="5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AR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0000CC"/>
              </a:buClr>
              <a:buSzPct val="69230"/>
              <a:buFont typeface="Wingdings"/>
              <a:buChar char=""/>
              <a:tabLst>
                <a:tab pos="355600" algn="l"/>
              </a:tabLst>
            </a:pPr>
            <a:r>
              <a:rPr lang="es-A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Organización de los pequeños productores</a:t>
            </a:r>
            <a:endParaRPr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654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pc="-25" dirty="0">
                <a:solidFill>
                  <a:srgbClr val="000000"/>
                </a:solidFill>
              </a:rPr>
              <a:t>Soja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</a:rPr>
              <a:t>1975</a:t>
            </a:r>
          </a:p>
        </p:txBody>
      </p:sp>
      <p:sp>
        <p:nvSpPr>
          <p:cNvPr id="3" name="object 3"/>
          <p:cNvSpPr/>
          <p:nvPr/>
        </p:nvSpPr>
        <p:spPr>
          <a:xfrm>
            <a:off x="2051050" y="1700229"/>
            <a:ext cx="4606930" cy="4752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1654" rIns="0" bIns="0" rtlCol="0">
            <a:spAutoFit/>
          </a:bodyPr>
          <a:lstStyle/>
          <a:p>
            <a:pPr marL="35560">
              <a:lnSpc>
                <a:spcPct val="100000"/>
              </a:lnSpc>
            </a:pPr>
            <a:r>
              <a:rPr spc="-25" dirty="0">
                <a:solidFill>
                  <a:srgbClr val="000000"/>
                </a:solidFill>
              </a:rPr>
              <a:t>Soja</a:t>
            </a:r>
            <a:r>
              <a:rPr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00"/>
                </a:solidFill>
              </a:rPr>
              <a:t>2010</a:t>
            </a:r>
          </a:p>
        </p:txBody>
      </p:sp>
      <p:sp>
        <p:nvSpPr>
          <p:cNvPr id="3" name="object 3"/>
          <p:cNvSpPr/>
          <p:nvPr/>
        </p:nvSpPr>
        <p:spPr>
          <a:xfrm>
            <a:off x="2051050" y="1628770"/>
            <a:ext cx="5181600" cy="4968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41009"/>
            <a:ext cx="8229600" cy="1210259"/>
          </a:xfrm>
          <a:prstGeom prst="rect">
            <a:avLst/>
          </a:prstGeom>
        </p:spPr>
        <p:txBody>
          <a:bodyPr vert="horz" wrap="square" lIns="0" tIns="614354" rIns="0" bIns="0" rtlCol="0">
            <a:spAutoFit/>
          </a:bodyPr>
          <a:lstStyle/>
          <a:p>
            <a:pPr marL="35560">
              <a:lnSpc>
                <a:spcPts val="4640"/>
              </a:lnSpc>
            </a:pPr>
            <a:r>
              <a:rPr spc="-25" dirty="0">
                <a:solidFill>
                  <a:srgbClr val="FF0000"/>
                </a:solidFill>
              </a:rPr>
              <a:t>Orga</a:t>
            </a:r>
            <a:r>
              <a:rPr spc="-20" dirty="0">
                <a:solidFill>
                  <a:srgbClr val="FF0000"/>
                </a:solidFill>
              </a:rPr>
              <a:t>nización</a:t>
            </a:r>
            <a:r>
              <a:rPr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30" dirty="0">
                <a:solidFill>
                  <a:srgbClr val="FF0000"/>
                </a:solidFill>
              </a:rPr>
              <a:t>e</a:t>
            </a:r>
            <a:r>
              <a:rPr spc="-25" dirty="0">
                <a:solidFill>
                  <a:srgbClr val="FF0000"/>
                </a:solidFill>
              </a:rPr>
              <a:t>n</a:t>
            </a:r>
            <a:r>
              <a:rPr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12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FF0000"/>
                </a:solidFill>
              </a:rPr>
              <a:t>período</a:t>
            </a:r>
            <a:r>
              <a:rPr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827025"/>
            <a:ext cx="7285355" cy="3680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3000" b="1" spc="-20" dirty="0" err="1" smtClean="0">
                <a:latin typeface="Arial"/>
                <a:cs typeface="Arial"/>
              </a:rPr>
              <a:t>Ép</a:t>
            </a:r>
            <a:r>
              <a:rPr sz="3000" b="1" spc="-15" dirty="0" err="1" smtClean="0">
                <a:latin typeface="Arial"/>
                <a:cs typeface="Arial"/>
              </a:rPr>
              <a:t>o</a:t>
            </a:r>
            <a:r>
              <a:rPr sz="3000" b="1" spc="-5" dirty="0" err="1" smtClean="0">
                <a:latin typeface="Arial"/>
                <a:cs typeface="Arial"/>
              </a:rPr>
              <a:t>c</a:t>
            </a:r>
            <a:r>
              <a:rPr sz="3000" b="1" dirty="0" err="1" smtClean="0">
                <a:latin typeface="Arial"/>
                <a:cs typeface="Arial"/>
              </a:rPr>
              <a:t>a</a:t>
            </a:r>
            <a:r>
              <a:rPr sz="3000" b="1" spc="65" dirty="0" smtClean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colonia</a:t>
            </a:r>
            <a:r>
              <a:rPr sz="3000" b="1" spc="-10" dirty="0">
                <a:latin typeface="Arial"/>
                <a:cs typeface="Arial"/>
              </a:rPr>
              <a:t>l</a:t>
            </a:r>
            <a:r>
              <a:rPr sz="3000" b="1" spc="95" dirty="0">
                <a:latin typeface="Times New Roman"/>
                <a:cs typeface="Times New Roman"/>
              </a:rPr>
              <a:t> </a:t>
            </a:r>
            <a:r>
              <a:rPr sz="3000" b="1" spc="-15" dirty="0" err="1" smtClean="0">
                <a:latin typeface="Arial"/>
                <a:cs typeface="Arial"/>
              </a:rPr>
              <a:t>h</a:t>
            </a:r>
            <a:r>
              <a:rPr sz="3000" b="1" spc="-5" dirty="0" err="1" smtClean="0">
                <a:latin typeface="Arial"/>
                <a:cs typeface="Arial"/>
              </a:rPr>
              <a:t>ast</a:t>
            </a:r>
            <a:r>
              <a:rPr sz="3000" b="1" dirty="0" err="1" smtClean="0">
                <a:latin typeface="Arial"/>
                <a:cs typeface="Arial"/>
              </a:rPr>
              <a:t>a</a:t>
            </a:r>
            <a:r>
              <a:rPr sz="3000" b="1" spc="85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Arial"/>
                <a:cs typeface="Arial"/>
              </a:rPr>
              <a:t>1880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3000" b="1" spc="-5" dirty="0" smtClean="0">
                <a:latin typeface="Arial"/>
                <a:cs typeface="Arial"/>
              </a:rPr>
              <a:t>188</a:t>
            </a:r>
            <a:r>
              <a:rPr sz="3000" b="1" dirty="0" smtClean="0">
                <a:latin typeface="Arial"/>
                <a:cs typeface="Arial"/>
              </a:rPr>
              <a:t>0-</a:t>
            </a:r>
            <a:r>
              <a:rPr sz="3000" b="1" spc="50" dirty="0" smtClean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Arial"/>
                <a:cs typeface="Arial"/>
              </a:rPr>
              <a:t>193</a:t>
            </a:r>
            <a:r>
              <a:rPr sz="3000" b="1" dirty="0">
                <a:latin typeface="Arial"/>
                <a:cs typeface="Arial"/>
              </a:rPr>
              <a:t>0</a:t>
            </a:r>
            <a:r>
              <a:rPr sz="3000" b="1" spc="60" dirty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Mode</a:t>
            </a:r>
            <a:r>
              <a:rPr sz="3000" b="1" spc="-10" dirty="0">
                <a:latin typeface="Arial"/>
                <a:cs typeface="Arial"/>
              </a:rPr>
              <a:t>l</a:t>
            </a:r>
            <a:r>
              <a:rPr sz="3000" b="1" dirty="0">
                <a:latin typeface="Arial"/>
                <a:cs typeface="Arial"/>
              </a:rPr>
              <a:t>o</a:t>
            </a:r>
            <a:r>
              <a:rPr sz="3000" b="1" spc="100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Arial"/>
                <a:cs typeface="Arial"/>
              </a:rPr>
              <a:t>Agr</a:t>
            </a:r>
            <a:r>
              <a:rPr sz="3000" b="1" dirty="0">
                <a:latin typeface="Arial"/>
                <a:cs typeface="Arial"/>
              </a:rPr>
              <a:t>o</a:t>
            </a:r>
            <a:r>
              <a:rPr sz="3000" b="1" spc="85" dirty="0">
                <a:latin typeface="Times New Roman"/>
                <a:cs typeface="Times New Roman"/>
              </a:rPr>
              <a:t> </a:t>
            </a:r>
            <a:r>
              <a:rPr sz="3000" b="1" spc="-5" dirty="0">
                <a:latin typeface="Arial"/>
                <a:cs typeface="Arial"/>
              </a:rPr>
              <a:t>expor</a:t>
            </a:r>
            <a:r>
              <a:rPr sz="3000" b="1" spc="-15" dirty="0">
                <a:latin typeface="Arial"/>
                <a:cs typeface="Arial"/>
              </a:rPr>
              <a:t>t</a:t>
            </a:r>
            <a:r>
              <a:rPr sz="3000" b="1" spc="-5" dirty="0">
                <a:latin typeface="Arial"/>
                <a:cs typeface="Arial"/>
              </a:rPr>
              <a:t>ador</a:t>
            </a:r>
            <a:endParaRPr sz="3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sz="3000" b="1" spc="-5" dirty="0" smtClean="0">
                <a:latin typeface="Arial"/>
                <a:cs typeface="Arial"/>
              </a:rPr>
              <a:t>193</a:t>
            </a:r>
            <a:r>
              <a:rPr sz="3000" b="1" dirty="0" smtClean="0">
                <a:latin typeface="Arial"/>
                <a:cs typeface="Arial"/>
              </a:rPr>
              <a:t>0</a:t>
            </a:r>
            <a:r>
              <a:rPr sz="3000" b="1" spc="55" dirty="0" smtClean="0">
                <a:latin typeface="Times New Roman"/>
                <a:cs typeface="Times New Roman"/>
              </a:rPr>
              <a:t> </a:t>
            </a:r>
            <a:r>
              <a:rPr sz="3000" b="1" dirty="0">
                <a:latin typeface="Arial"/>
                <a:cs typeface="Arial"/>
              </a:rPr>
              <a:t>–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b="1" spc="-5" dirty="0" smtClean="0">
                <a:latin typeface="Arial"/>
                <a:cs typeface="Arial"/>
              </a:rPr>
              <a:t>197</a:t>
            </a:r>
            <a:r>
              <a:rPr lang="es-AR" sz="3000" b="1" spc="-5" dirty="0" smtClean="0">
                <a:latin typeface="Arial"/>
                <a:cs typeface="Arial"/>
              </a:rPr>
              <a:t>5</a:t>
            </a:r>
            <a:r>
              <a:rPr sz="3000" b="1" dirty="0" smtClean="0">
                <a:latin typeface="Arial"/>
                <a:cs typeface="Arial"/>
              </a:rPr>
              <a:t>:</a:t>
            </a:r>
            <a:r>
              <a:rPr sz="3000" b="1" spc="75" dirty="0" smtClean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Modelo:</a:t>
            </a:r>
            <a:r>
              <a:rPr sz="3000" b="1" spc="95" dirty="0">
                <a:latin typeface="Times New Roman"/>
                <a:cs typeface="Times New Roman"/>
              </a:rPr>
              <a:t> </a:t>
            </a:r>
            <a:r>
              <a:rPr sz="3000" b="1" spc="-15" dirty="0">
                <a:latin typeface="Arial"/>
                <a:cs typeface="Arial"/>
              </a:rPr>
              <a:t>Industria</a:t>
            </a:r>
            <a:r>
              <a:rPr sz="3000" b="1" spc="-30" dirty="0">
                <a:latin typeface="Arial"/>
                <a:cs typeface="Arial"/>
              </a:rPr>
              <a:t>l</a:t>
            </a:r>
            <a:r>
              <a:rPr sz="3000" b="1" spc="-15" dirty="0">
                <a:latin typeface="Arial"/>
                <a:cs typeface="Arial"/>
              </a:rPr>
              <a:t>izac</a:t>
            </a:r>
            <a:r>
              <a:rPr sz="3000" b="1" spc="-25" dirty="0">
                <a:latin typeface="Arial"/>
                <a:cs typeface="Arial"/>
              </a:rPr>
              <a:t>i</a:t>
            </a:r>
            <a:r>
              <a:rPr sz="3000" b="1" spc="-20" dirty="0">
                <a:latin typeface="Arial"/>
                <a:cs typeface="Arial"/>
              </a:rPr>
              <a:t>ón</a:t>
            </a:r>
            <a:r>
              <a:rPr sz="3000" b="1" spc="-1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sustit</a:t>
            </a:r>
            <a:r>
              <a:rPr sz="3000" b="1" spc="-15" dirty="0">
                <a:latin typeface="Arial"/>
                <a:cs typeface="Arial"/>
              </a:rPr>
              <a:t>utiva</a:t>
            </a:r>
            <a:r>
              <a:rPr sz="3000" b="1" spc="8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de</a:t>
            </a:r>
            <a:r>
              <a:rPr sz="3000" b="1" spc="80" dirty="0">
                <a:latin typeface="Times New Roman"/>
                <a:cs typeface="Times New Roman"/>
              </a:rPr>
              <a:t> </a:t>
            </a:r>
            <a:r>
              <a:rPr sz="3000" b="1" spc="-20" dirty="0">
                <a:latin typeface="Arial"/>
                <a:cs typeface="Arial"/>
              </a:rPr>
              <a:t>i</a:t>
            </a:r>
            <a:r>
              <a:rPr sz="3000" b="1" spc="-5" dirty="0">
                <a:latin typeface="Arial"/>
                <a:cs typeface="Arial"/>
              </a:rPr>
              <a:t>mportac</a:t>
            </a:r>
            <a:r>
              <a:rPr sz="3000" b="1" spc="-10" dirty="0">
                <a:latin typeface="Arial"/>
                <a:cs typeface="Arial"/>
              </a:rPr>
              <a:t>i</a:t>
            </a:r>
            <a:r>
              <a:rPr sz="3000" b="1" spc="-20" dirty="0">
                <a:latin typeface="Arial"/>
                <a:cs typeface="Arial"/>
              </a:rPr>
              <a:t>ones</a:t>
            </a:r>
            <a:r>
              <a:rPr sz="3000" b="1" spc="90" dirty="0">
                <a:latin typeface="Times New Roman"/>
                <a:cs typeface="Times New Roman"/>
              </a:rPr>
              <a:t> </a:t>
            </a:r>
            <a:r>
              <a:rPr sz="3000" b="1" spc="-10" dirty="0">
                <a:latin typeface="Arial"/>
                <a:cs typeface="Arial"/>
              </a:rPr>
              <a:t>(</a:t>
            </a:r>
            <a:r>
              <a:rPr sz="3000" b="1" spc="-20" dirty="0">
                <a:latin typeface="Arial"/>
                <a:cs typeface="Arial"/>
              </a:rPr>
              <a:t>I</a:t>
            </a:r>
            <a:r>
              <a:rPr sz="3000" b="1" spc="-15" dirty="0">
                <a:latin typeface="Arial"/>
                <a:cs typeface="Arial"/>
              </a:rPr>
              <a:t>SI)</a:t>
            </a:r>
            <a:endParaRPr sz="3000" dirty="0">
              <a:latin typeface="Arial"/>
              <a:cs typeface="Arial"/>
            </a:endParaRPr>
          </a:p>
          <a:p>
            <a:pPr marL="355600" indent="-342900">
              <a:lnSpc>
                <a:spcPts val="3570"/>
              </a:lnSpc>
              <a:spcBef>
                <a:spcPts val="720"/>
              </a:spcBef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lang="es-AR" sz="3000" b="1" spc="-5" dirty="0" smtClean="0">
                <a:latin typeface="Arial"/>
                <a:cs typeface="Arial"/>
              </a:rPr>
              <a:t> </a:t>
            </a:r>
            <a:r>
              <a:rPr sz="3000" b="1" spc="-5" dirty="0" smtClean="0">
                <a:latin typeface="Arial"/>
                <a:cs typeface="Arial"/>
              </a:rPr>
              <a:t>197</a:t>
            </a:r>
            <a:r>
              <a:rPr sz="3000" b="1" dirty="0" smtClean="0">
                <a:latin typeface="Arial"/>
                <a:cs typeface="Arial"/>
              </a:rPr>
              <a:t>6</a:t>
            </a:r>
            <a:r>
              <a:rPr sz="3000" b="1" spc="55" dirty="0" smtClean="0">
                <a:latin typeface="Times New Roman"/>
                <a:cs typeface="Times New Roman"/>
              </a:rPr>
              <a:t> </a:t>
            </a:r>
            <a:r>
              <a:rPr lang="es-AR" sz="3000" b="1" dirty="0" smtClean="0">
                <a:latin typeface="Arial"/>
                <a:cs typeface="Arial"/>
              </a:rPr>
              <a:t>-1983</a:t>
            </a:r>
          </a:p>
          <a:p>
            <a:pPr marL="355600" indent="-342900">
              <a:lnSpc>
                <a:spcPts val="3570"/>
              </a:lnSpc>
              <a:spcBef>
                <a:spcPts val="720"/>
              </a:spcBef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lang="es-AR" sz="3000" b="1" dirty="0" smtClean="0">
                <a:latin typeface="Arial"/>
                <a:cs typeface="Arial"/>
              </a:rPr>
              <a:t>1983 hasta 2001</a:t>
            </a:r>
          </a:p>
          <a:p>
            <a:pPr marL="355600" indent="-342900">
              <a:lnSpc>
                <a:spcPts val="3570"/>
              </a:lnSpc>
              <a:spcBef>
                <a:spcPts val="720"/>
              </a:spcBef>
              <a:buSzPct val="70000"/>
              <a:buFont typeface="Wingdings"/>
              <a:buChar char=""/>
              <a:tabLst>
                <a:tab pos="355600" algn="l"/>
              </a:tabLst>
            </a:pPr>
            <a:r>
              <a:rPr lang="es-AR" sz="3000" b="1" dirty="0" smtClean="0">
                <a:latin typeface="Arial"/>
                <a:cs typeface="Arial"/>
              </a:rPr>
              <a:t>Desde 2001 hasta la actualidad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675" y="1557406"/>
            <a:ext cx="9010650" cy="4824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7215" y="496356"/>
            <a:ext cx="80518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s-ES" sz="2800" b="1" spc="-20" dirty="0" err="1" smtClean="0">
                <a:latin typeface="Arial"/>
                <a:cs typeface="Arial"/>
              </a:rPr>
              <a:t>Epoca</a:t>
            </a:r>
            <a:r>
              <a:rPr lang="es-ES" sz="2800" b="1" spc="-20" dirty="0" smtClean="0">
                <a:latin typeface="Arial"/>
                <a:cs typeface="Arial"/>
              </a:rPr>
              <a:t> colonial: </a:t>
            </a:r>
            <a:r>
              <a:rPr sz="2800" b="1" spc="-20" smtClean="0">
                <a:latin typeface="Arial"/>
                <a:cs typeface="Arial"/>
              </a:rPr>
              <a:t>Cir</a:t>
            </a:r>
            <a:r>
              <a:rPr sz="2800" b="1" spc="-15" smtClean="0">
                <a:latin typeface="Arial"/>
                <a:cs typeface="Arial"/>
              </a:rPr>
              <a:t>culación</a:t>
            </a:r>
            <a:r>
              <a:rPr sz="2800" b="1" spc="75" smtClean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de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los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productos</a:t>
            </a:r>
            <a:r>
              <a:rPr sz="2800" b="1" spc="1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come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ci</a:t>
            </a:r>
            <a:r>
              <a:rPr sz="2800" b="1" spc="-10" dirty="0">
                <a:latin typeface="Arial"/>
                <a:cs typeface="Arial"/>
              </a:rPr>
              <a:t>a</a:t>
            </a:r>
            <a:r>
              <a:rPr sz="2800" b="1" spc="-15" dirty="0">
                <a:latin typeface="Arial"/>
                <a:cs typeface="Arial"/>
              </a:rPr>
              <a:t>les</a:t>
            </a:r>
            <a:r>
              <a:rPr sz="2800" b="1" spc="9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ent</a:t>
            </a:r>
            <a:r>
              <a:rPr sz="2800" b="1" spc="-10" dirty="0">
                <a:latin typeface="Arial"/>
                <a:cs typeface="Arial"/>
              </a:rPr>
              <a:t>r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Améri</a:t>
            </a:r>
            <a:r>
              <a:rPr sz="2800" b="1" spc="-10" dirty="0">
                <a:latin typeface="Arial"/>
                <a:cs typeface="Arial"/>
              </a:rPr>
              <a:t>c</a:t>
            </a:r>
            <a:r>
              <a:rPr sz="2800" b="1" spc="-20" dirty="0">
                <a:latin typeface="Arial"/>
                <a:cs typeface="Arial"/>
              </a:rPr>
              <a:t>a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y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30" dirty="0">
                <a:latin typeface="Arial"/>
                <a:cs typeface="Arial"/>
              </a:rPr>
              <a:t>u</a:t>
            </a:r>
            <a:r>
              <a:rPr sz="2800" b="1" spc="-25" dirty="0">
                <a:latin typeface="Arial"/>
                <a:cs typeface="Arial"/>
              </a:rPr>
              <a:t>ropa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19350" y="260360"/>
            <a:ext cx="5465826" cy="6121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5" y="2448221"/>
            <a:ext cx="3284854" cy="208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10640">
              <a:lnSpc>
                <a:spcPct val="100000"/>
              </a:lnSpc>
            </a:pPr>
            <a:r>
              <a:rPr sz="2800" b="1" spc="-20" dirty="0">
                <a:latin typeface="Arial"/>
                <a:cs typeface="Arial"/>
              </a:rPr>
              <a:t>Pro</a:t>
            </a:r>
            <a:r>
              <a:rPr sz="2800" b="1" spc="-30" dirty="0">
                <a:latin typeface="Arial"/>
                <a:cs typeface="Arial"/>
              </a:rPr>
              <a:t>d</a:t>
            </a:r>
            <a:r>
              <a:rPr sz="2800" b="1" spc="-15" dirty="0">
                <a:latin typeface="Arial"/>
                <a:cs typeface="Arial"/>
              </a:rPr>
              <a:t>ucción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c</a:t>
            </a:r>
            <a:r>
              <a:rPr sz="2800" b="1" spc="-20" dirty="0">
                <a:latin typeface="Arial"/>
                <a:cs typeface="Arial"/>
              </a:rPr>
              <a:t>o</a:t>
            </a:r>
            <a:r>
              <a:rPr sz="2800" b="1" spc="-30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ómica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2800" b="1" spc="-10" dirty="0">
                <a:latin typeface="Arial"/>
                <a:cs typeface="Arial"/>
              </a:rPr>
              <a:t>(</a:t>
            </a: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15" dirty="0">
                <a:latin typeface="Arial"/>
                <a:cs typeface="Arial"/>
              </a:rPr>
              <a:t>ines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del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Siglo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35" dirty="0">
                <a:latin typeface="Arial"/>
                <a:cs typeface="Arial"/>
              </a:rPr>
              <a:t>X</a:t>
            </a:r>
            <a:r>
              <a:rPr sz="2800" b="1" spc="-15" dirty="0">
                <a:latin typeface="Arial"/>
                <a:cs typeface="Arial"/>
              </a:rPr>
              <a:t>VI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y</a:t>
            </a:r>
            <a:r>
              <a:rPr sz="2800" b="1" spc="6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primera</a:t>
            </a:r>
            <a:r>
              <a:rPr sz="2800" b="1" spc="7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mitad</a:t>
            </a:r>
            <a:r>
              <a:rPr sz="2800" b="1" spc="8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del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Arial"/>
                <a:cs typeface="Arial"/>
              </a:rPr>
              <a:t>Siglo</a:t>
            </a:r>
            <a:r>
              <a:rPr sz="2800" b="1" spc="6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Arial"/>
                <a:cs typeface="Arial"/>
              </a:rPr>
              <a:t>X</a:t>
            </a:r>
            <a:r>
              <a:rPr sz="2800" b="1" spc="-35" dirty="0">
                <a:latin typeface="Arial"/>
                <a:cs typeface="Arial"/>
              </a:rPr>
              <a:t>V</a:t>
            </a:r>
            <a:r>
              <a:rPr sz="2800" b="1" spc="-10" dirty="0">
                <a:latin typeface="Arial"/>
                <a:cs typeface="Arial"/>
              </a:rPr>
              <a:t>II)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14225" y="115960"/>
            <a:ext cx="4678923" cy="6599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0025" y="4864037"/>
            <a:ext cx="3867150" cy="18431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00628" y="928670"/>
            <a:ext cx="3286148" cy="299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9 CuadroTexto"/>
          <p:cNvSpPr txBox="1"/>
          <p:nvPr/>
        </p:nvSpPr>
        <p:spPr>
          <a:xfrm>
            <a:off x="428596" y="142852"/>
            <a:ext cx="278608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1776-1810</a:t>
            </a:r>
            <a:endParaRPr lang="es-AR" sz="2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20" y="1500174"/>
            <a:ext cx="39290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err="1" smtClean="0">
                <a:solidFill>
                  <a:srgbClr val="FF0000"/>
                </a:solidFill>
                <a:latin typeface="Arial Black" pitchFamily="34" charset="0"/>
              </a:rPr>
              <a:t>Regiòn</a:t>
            </a:r>
            <a:r>
              <a:rPr lang="es-AR" sz="2400" dirty="0" smtClean="0">
                <a:solidFill>
                  <a:srgbClr val="FF0000"/>
                </a:solidFill>
                <a:latin typeface="Arial Black" pitchFamily="34" charset="0"/>
              </a:rPr>
              <a:t> Pampeana: </a:t>
            </a:r>
            <a:r>
              <a:rPr lang="es-AR" sz="2400" dirty="0" err="1" smtClean="0">
                <a:solidFill>
                  <a:srgbClr val="FF0000"/>
                </a:solidFill>
                <a:latin typeface="Arial Black" pitchFamily="34" charset="0"/>
              </a:rPr>
              <a:t>Ganaderìa</a:t>
            </a:r>
            <a:endParaRPr lang="es-AR" sz="24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s-AR" sz="2400" dirty="0" smtClean="0">
                <a:solidFill>
                  <a:srgbClr val="FF0000"/>
                </a:solidFill>
                <a:latin typeface="Arial Black" pitchFamily="34" charset="0"/>
              </a:rPr>
              <a:t>Vaquerías-Estancia colonial-Saladero</a:t>
            </a:r>
          </a:p>
          <a:p>
            <a:r>
              <a:rPr lang="es-AR" sz="2400" dirty="0" smtClean="0">
                <a:latin typeface="Arial Black" pitchFamily="34" charset="0"/>
              </a:rPr>
              <a:t>Otras actividades regionales  : caña de azúcar, aprovechamiento del bosque nativo…</a:t>
            </a:r>
          </a:p>
          <a:p>
            <a:r>
              <a:rPr lang="es-AR" sz="2400" dirty="0" smtClean="0">
                <a:latin typeface="Arial Black" pitchFamily="34" charset="0"/>
              </a:rPr>
              <a:t>•</a:t>
            </a:r>
            <a:r>
              <a:rPr lang="es-AR" sz="2400" dirty="0" smtClean="0">
                <a:solidFill>
                  <a:srgbClr val="00B050"/>
                </a:solidFill>
                <a:latin typeface="Arial Black" pitchFamily="34" charset="0"/>
              </a:rPr>
              <a:t>Preeminencia de Buenos Aires-puerto, deterioro de las economías del interior</a:t>
            </a:r>
            <a:r>
              <a:rPr lang="es-AR" dirty="0" smtClean="0">
                <a:solidFill>
                  <a:srgbClr val="00B050"/>
                </a:solidFill>
              </a:rPr>
              <a:t>. </a:t>
            </a:r>
          </a:p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0476" y="688848"/>
            <a:ext cx="719327" cy="740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05198"/>
            <a:ext cx="3993194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ctr">
              <a:lnSpc>
                <a:spcPct val="100000"/>
              </a:lnSpc>
            </a:pPr>
            <a:r>
              <a:rPr lang="es-AR" sz="3600" spc="-10" dirty="0" smtClean="0">
                <a:solidFill>
                  <a:srgbClr val="3265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s-AR" sz="3600" spc="-10" dirty="0" smtClean="0">
                <a:solidFill>
                  <a:srgbClr val="326500"/>
                </a:solidFill>
                <a:latin typeface="Arial" pitchFamily="34" charset="0"/>
                <a:cs typeface="Arial" pitchFamily="34" charset="0"/>
              </a:rPr>
              <a:t>Guerras por la independencia</a:t>
            </a:r>
          </a:p>
          <a:p>
            <a:pPr marL="355600" marR="5080" indent="-342900" algn="ctr">
              <a:lnSpc>
                <a:spcPct val="100000"/>
              </a:lnSpc>
            </a:pPr>
            <a:endParaRPr lang="es-AR" sz="3600" spc="-10" dirty="0" smtClean="0">
              <a:solidFill>
                <a:srgbClr val="326500"/>
              </a:solidFill>
              <a:latin typeface="Arial" pitchFamily="34" charset="0"/>
              <a:cs typeface="Arial" pitchFamily="34" charset="0"/>
            </a:endParaRPr>
          </a:p>
          <a:p>
            <a:pPr marL="355600" marR="5080" indent="-342900" algn="ctr">
              <a:lnSpc>
                <a:spcPct val="100000"/>
              </a:lnSpc>
            </a:pPr>
            <a:r>
              <a:rPr lang="es-AR" sz="3600" spc="-10" dirty="0" smtClean="0">
                <a:solidFill>
                  <a:srgbClr val="326500"/>
                </a:solidFill>
                <a:latin typeface="Arial" pitchFamily="34" charset="0"/>
                <a:cs typeface="Arial" pitchFamily="34" charset="0"/>
              </a:rPr>
              <a:t>     1826 Ley de Enfiteusis</a:t>
            </a:r>
          </a:p>
          <a:p>
            <a:pPr marL="355600" marR="5080" indent="-342900" algn="ctr">
              <a:lnSpc>
                <a:spcPct val="100000"/>
              </a:lnSpc>
            </a:pPr>
            <a:endParaRPr sz="2800" dirty="0">
              <a:latin typeface="Eras Demi ITC"/>
              <a:cs typeface="Eras Demi IT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0" y="4714884"/>
            <a:ext cx="88005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48305" algn="l"/>
              </a:tabLst>
            </a:pPr>
            <a:r>
              <a:rPr sz="2400" spc="-10" dirty="0">
                <a:solidFill>
                  <a:srgbClr val="326500"/>
                </a:solidFill>
                <a:latin typeface="Eras Demi ITC"/>
                <a:cs typeface="Eras Demi ITC"/>
              </a:rPr>
              <a:t>C</a:t>
            </a:r>
            <a:r>
              <a:rPr sz="2400" dirty="0">
                <a:solidFill>
                  <a:srgbClr val="326500"/>
                </a:solidFill>
                <a:latin typeface="Eras Demi ITC"/>
                <a:cs typeface="Eras Demi ITC"/>
              </a:rPr>
              <a:t>o</a:t>
            </a:r>
            <a:r>
              <a:rPr sz="24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2400" spc="-10" dirty="0">
                <a:solidFill>
                  <a:srgbClr val="326500"/>
                </a:solidFill>
                <a:latin typeface="Eras Demi ITC"/>
                <a:cs typeface="Eras Demi ITC"/>
              </a:rPr>
              <a:t>flictos</a:t>
            </a:r>
            <a:r>
              <a:rPr sz="2400" spc="-50" dirty="0">
                <a:solidFill>
                  <a:srgbClr val="3265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4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2400" spc="-10" dirty="0">
                <a:solidFill>
                  <a:srgbClr val="326500"/>
                </a:solidFill>
                <a:latin typeface="Eras Demi ITC"/>
                <a:cs typeface="Eras Demi ITC"/>
              </a:rPr>
              <a:t>t</a:t>
            </a:r>
            <a:r>
              <a:rPr sz="2400" dirty="0">
                <a:solidFill>
                  <a:srgbClr val="326500"/>
                </a:solidFill>
                <a:latin typeface="Eras Demi ITC"/>
                <a:cs typeface="Eras Demi ITC"/>
              </a:rPr>
              <a:t>e</a:t>
            </a:r>
            <a:r>
              <a:rPr sz="2400" spc="-5" dirty="0">
                <a:solidFill>
                  <a:srgbClr val="326500"/>
                </a:solidFill>
                <a:latin typeface="Eras Demi ITC"/>
                <a:cs typeface="Eras Demi ITC"/>
              </a:rPr>
              <a:t>r</a:t>
            </a:r>
            <a:r>
              <a:rPr sz="2400" spc="10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2400" spc="-15" dirty="0">
                <a:solidFill>
                  <a:srgbClr val="326500"/>
                </a:solidFill>
                <a:latin typeface="Eras Demi ITC"/>
                <a:cs typeface="Eras Demi ITC"/>
              </a:rPr>
              <a:t>os,</a:t>
            </a:r>
            <a:r>
              <a:rPr sz="2400" dirty="0">
                <a:solidFill>
                  <a:srgbClr val="326500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326500"/>
                </a:solidFill>
                <a:latin typeface="Eras Demi ITC"/>
                <a:cs typeface="Eras Demi ITC"/>
              </a:rPr>
              <a:t>U</a:t>
            </a:r>
            <a:r>
              <a:rPr sz="2400" spc="5" dirty="0">
                <a:solidFill>
                  <a:srgbClr val="326500"/>
                </a:solidFill>
                <a:latin typeface="Eras Demi ITC"/>
                <a:cs typeface="Eras Demi ITC"/>
              </a:rPr>
              <a:t>n</a:t>
            </a:r>
            <a:r>
              <a:rPr sz="2400" spc="-5" dirty="0">
                <a:solidFill>
                  <a:srgbClr val="326500"/>
                </a:solidFill>
                <a:latin typeface="Eras Demi ITC"/>
                <a:cs typeface="Eras Demi ITC"/>
              </a:rPr>
              <a:t>i</a:t>
            </a:r>
            <a:r>
              <a:rPr sz="2400" spc="-15" dirty="0">
                <a:solidFill>
                  <a:srgbClr val="326500"/>
                </a:solidFill>
                <a:latin typeface="Eras Demi ITC"/>
                <a:cs typeface="Eras Demi ITC"/>
              </a:rPr>
              <a:t>tario</a:t>
            </a:r>
            <a:r>
              <a:rPr sz="2400" spc="-20" dirty="0">
                <a:solidFill>
                  <a:srgbClr val="326500"/>
                </a:solidFill>
                <a:latin typeface="Eras Demi ITC"/>
                <a:cs typeface="Eras Demi ITC"/>
              </a:rPr>
              <a:t>s/Fed</a:t>
            </a:r>
            <a:r>
              <a:rPr sz="2400" spc="-5" dirty="0">
                <a:solidFill>
                  <a:srgbClr val="326500"/>
                </a:solidFill>
                <a:latin typeface="Eras Demi ITC"/>
                <a:cs typeface="Eras Demi ITC"/>
              </a:rPr>
              <a:t>erales</a:t>
            </a:r>
            <a:endParaRPr sz="2400" dirty="0">
              <a:latin typeface="Eras Demi ITC"/>
              <a:cs typeface="Eras Demi ITC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72256" y="4357689"/>
            <a:ext cx="2895600" cy="1676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29256" y="1643124"/>
            <a:ext cx="4081393" cy="2500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12 CuadroTexto"/>
          <p:cNvSpPr txBox="1"/>
          <p:nvPr/>
        </p:nvSpPr>
        <p:spPr>
          <a:xfrm>
            <a:off x="642910" y="214290"/>
            <a:ext cx="66437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DESDE 1810 HASTA 1853</a:t>
            </a:r>
            <a:endParaRPr lang="es-A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2900" y="152400"/>
            <a:ext cx="0" cy="1524000"/>
          </a:xfrm>
          <a:custGeom>
            <a:avLst/>
            <a:gdLst/>
            <a:ahLst/>
            <a:cxnLst/>
            <a:rect l="l" t="t" r="r" b="b"/>
            <a:pathLst>
              <a:path h="1524000">
                <a:moveTo>
                  <a:pt x="0" y="0"/>
                </a:moveTo>
                <a:lnTo>
                  <a:pt x="0" y="152399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53155" y="1891283"/>
            <a:ext cx="643128" cy="661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714356"/>
            <a:ext cx="2935537" cy="173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CuadroTexto"/>
          <p:cNvSpPr txBox="1"/>
          <p:nvPr/>
        </p:nvSpPr>
        <p:spPr>
          <a:xfrm>
            <a:off x="928662" y="357166"/>
            <a:ext cx="3429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smtClean="0">
                <a:latin typeface="Arial" pitchFamily="34" charset="0"/>
                <a:cs typeface="Arial" pitchFamily="34" charset="0"/>
              </a:rPr>
              <a:t>INICIO DE LA GRAN EXPANSION AGROPECUARIA Y FORESTAL</a:t>
            </a:r>
            <a:endParaRPr lang="es-A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857224" y="2571744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EPOCA DEL OVINO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ALAMBRADO</a:t>
            </a:r>
          </a:p>
          <a:p>
            <a:pPr>
              <a:buFont typeface="Arial" pitchFamily="34" charset="0"/>
              <a:buChar char="•"/>
            </a:pPr>
            <a:r>
              <a:rPr lang="es-E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FERROCARRIL</a:t>
            </a:r>
            <a:endParaRPr lang="es-A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798</Words>
  <Application>Microsoft Office PowerPoint</Application>
  <PresentationFormat>Presentación en pantalla (4:3)</PresentationFormat>
  <Paragraphs>135</Paragraphs>
  <Slides>27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Evolución Histórica del Sector Agropecuario y Forestal  Curso Introducción a las Ciencias Agrarias y Forestales 2019</vt:lpstr>
      <vt:lpstr>Objetivos</vt:lpstr>
      <vt:lpstr>Organización en  períodos</vt:lpstr>
      <vt:lpstr>Diapositiva 4</vt:lpstr>
      <vt:lpstr>Diapositiva 5</vt:lpstr>
      <vt:lpstr>Diapositiva 6</vt:lpstr>
      <vt:lpstr>Diapositiva 7</vt:lpstr>
      <vt:lpstr>Diapositiva 8</vt:lpstr>
      <vt:lpstr>Diapositiva 9</vt:lpstr>
      <vt:lpstr>Modelo de desarrollo en construcción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Algunas características actuales…</vt:lpstr>
      <vt:lpstr>Soja 1975</vt:lpstr>
      <vt:lpstr>Soja 2010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Histórica del Sector Agropecuario  Curso Introducción a las Ciencias Agrarias y Forestales 2018</dc:title>
  <dc:creator>pepe</dc:creator>
  <cp:lastModifiedBy>Servitel</cp:lastModifiedBy>
  <cp:revision>18</cp:revision>
  <dcterms:created xsi:type="dcterms:W3CDTF">2019-10-07T11:53:37Z</dcterms:created>
  <dcterms:modified xsi:type="dcterms:W3CDTF">2019-10-07T19:47:56Z</dcterms:modified>
</cp:coreProperties>
</file>