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89" r:id="rId3"/>
    <p:sldId id="257" r:id="rId4"/>
    <p:sldId id="260" r:id="rId5"/>
    <p:sldId id="272" r:id="rId6"/>
    <p:sldId id="298" r:id="rId7"/>
    <p:sldId id="283" r:id="rId8"/>
    <p:sldId id="282" r:id="rId9"/>
    <p:sldId id="281" r:id="rId10"/>
    <p:sldId id="278" r:id="rId11"/>
    <p:sldId id="284" r:id="rId12"/>
    <p:sldId id="258" r:id="rId13"/>
    <p:sldId id="263" r:id="rId14"/>
    <p:sldId id="294" r:id="rId15"/>
    <p:sldId id="266" r:id="rId16"/>
    <p:sldId id="288" r:id="rId17"/>
    <p:sldId id="290" r:id="rId18"/>
    <p:sldId id="295" r:id="rId19"/>
    <p:sldId id="267" r:id="rId20"/>
    <p:sldId id="268" r:id="rId21"/>
    <p:sldId id="270" r:id="rId22"/>
    <p:sldId id="269" r:id="rId23"/>
    <p:sldId id="296" r:id="rId24"/>
    <p:sldId id="297" r:id="rId25"/>
    <p:sldId id="286" r:id="rId26"/>
    <p:sldId id="285" r:id="rId27"/>
    <p:sldId id="274" r:id="rId28"/>
    <p:sldId id="276" r:id="rId29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D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AR"/>
            </a:pPr>
            <a:r>
              <a:rPr lang="es-AR" dirty="0" err="1" smtClean="0"/>
              <a:t>Explotaciones</a:t>
            </a:r>
            <a:r>
              <a:rPr lang="es-AR" dirty="0" smtClean="0"/>
              <a:t> </a:t>
            </a:r>
            <a:r>
              <a:rPr lang="es-AR" dirty="0" err="1" smtClean="0"/>
              <a:t>Agropecuarias</a:t>
            </a:r>
            <a:r>
              <a:rPr lang="es-AR" dirty="0" smtClean="0"/>
              <a:t>  </a:t>
            </a:r>
            <a:r>
              <a:rPr lang="es-AR" dirty="0" err="1"/>
              <a:t>Productoras</a:t>
            </a:r>
            <a:r>
              <a:rPr lang="es-AR" dirty="0"/>
              <a:t> de </a:t>
            </a:r>
            <a:r>
              <a:rPr lang="es-AR" dirty="0" err="1"/>
              <a:t>Vid</a:t>
            </a:r>
            <a:r>
              <a:rPr lang="es-AR" dirty="0"/>
              <a:t> en </a:t>
            </a:r>
            <a:r>
              <a:rPr lang="es-AR" dirty="0" err="1"/>
              <a:t>Cuyo</a:t>
            </a:r>
            <a:endParaRPr lang="es-AR" dirty="0"/>
          </a:p>
        </c:rich>
      </c:tx>
      <c:layout>
        <c:manualLayout>
          <c:xMode val="edge"/>
          <c:yMode val="edge"/>
          <c:x val="0.13014219838288424"/>
          <c:y val="1.6537219465542425E-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23747909120153"/>
          <c:y val="0.20479733757628549"/>
          <c:w val="0.81388888888889233"/>
          <c:h val="0.6644832096952511"/>
        </c:manualLayout>
      </c:layout>
      <c:pie3DChart>
        <c:varyColors val="1"/>
        <c:ser>
          <c:idx val="0"/>
          <c:order val="0"/>
          <c:tx>
            <c:strRef>
              <c:f>Hoja1!$A$2</c:f>
              <c:strCache>
                <c:ptCount val="1"/>
                <c:pt idx="0">
                  <c:v>EAP Productoras de Vid en Cuyo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0-1D06-41A1-B6EC-FB70A3BB8B4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1D06-41A1-B6EC-FB70A3BB8B44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2-1D06-41A1-B6EC-FB70A3BB8B44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1D06-41A1-B6EC-FB70A3BB8B44}"/>
              </c:ext>
            </c:extLst>
          </c:dPt>
          <c:dLbls>
            <c:dLbl>
              <c:idx val="0"/>
              <c:layout>
                <c:manualLayout>
                  <c:x val="-0.19854155730533751"/>
                  <c:y val="-2.169305027626432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57,21</a:t>
                    </a:r>
                    <a:r>
                      <a:rPr lang="en-US" sz="14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%   </a:t>
                    </a:r>
                    <a:endParaRPr lang="en-US" sz="1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  <a:p>
                    <a:r>
                      <a:rPr lang="en-US" sz="1400" b="1" dirty="0" err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Hasta</a:t>
                    </a:r>
                    <a:r>
                      <a:rPr lang="en-US" sz="14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 5 has</a:t>
                    </a:r>
                    <a:endParaRPr lang="en-US" sz="1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D06-41A1-B6EC-FB70A3BB8B4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>
                        <a:latin typeface="Arial" pitchFamily="34" charset="0"/>
                        <a:cs typeface="Arial" pitchFamily="34" charset="0"/>
                      </a:rPr>
                      <a:t>27,91%</a:t>
                    </a:r>
                  </a:p>
                  <a:p>
                    <a:r>
                      <a:rPr lang="en-US" b="1" dirty="0">
                        <a:latin typeface="Arial" pitchFamily="34" charset="0"/>
                        <a:cs typeface="Arial" pitchFamily="34" charset="0"/>
                      </a:rPr>
                      <a:t>5 -15 has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D06-41A1-B6EC-FB70A3BB8B44}"/>
                </c:ext>
              </c:extLst>
            </c:dLbl>
            <c:dLbl>
              <c:idx val="2"/>
              <c:layout>
                <c:manualLayout>
                  <c:x val="-0.12373490813648352"/>
                  <c:y val="-4.8476930737355824E-2"/>
                </c:manualLayout>
              </c:layout>
              <c:tx>
                <c:rich>
                  <a:bodyPr/>
                  <a:lstStyle/>
                  <a:p>
                    <a:pPr>
                      <a:defRPr lang="es-AR" sz="1400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b="1" dirty="0">
                        <a:latin typeface="Arial" pitchFamily="34" charset="0"/>
                        <a:cs typeface="Arial" pitchFamily="34" charset="0"/>
                      </a:rPr>
                      <a:t>7,52%</a:t>
                    </a:r>
                  </a:p>
                  <a:p>
                    <a:pPr>
                      <a:defRPr lang="es-AR" sz="1400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b="1" dirty="0">
                        <a:latin typeface="Arial" pitchFamily="34" charset="0"/>
                        <a:cs typeface="Arial" pitchFamily="34" charset="0"/>
                      </a:rPr>
                      <a:t>15-25 has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D06-41A1-B6EC-FB70A3BB8B44}"/>
                </c:ext>
              </c:extLst>
            </c:dLbl>
            <c:dLbl>
              <c:idx val="3"/>
              <c:layout>
                <c:manualLayout>
                  <c:x val="3.0018810148731416E-2"/>
                  <c:y val="-3.1026829041868181E-2"/>
                </c:manualLayout>
              </c:layout>
              <c:tx>
                <c:rich>
                  <a:bodyPr/>
                  <a:lstStyle/>
                  <a:p>
                    <a:pPr>
                      <a:defRPr lang="es-AR" sz="1400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b="1" dirty="0">
                        <a:latin typeface="Arial" pitchFamily="34" charset="0"/>
                        <a:cs typeface="Arial" pitchFamily="34" charset="0"/>
                      </a:rPr>
                      <a:t>4,74%</a:t>
                    </a:r>
                  </a:p>
                  <a:p>
                    <a:pPr>
                      <a:defRPr lang="es-AR" sz="1400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b="1" dirty="0">
                        <a:latin typeface="Arial" pitchFamily="34" charset="0"/>
                        <a:cs typeface="Arial" pitchFamily="34" charset="0"/>
                      </a:rPr>
                      <a:t>25-50 has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D06-41A1-B6EC-FB70A3BB8B44}"/>
                </c:ext>
              </c:extLst>
            </c:dLbl>
            <c:dLbl>
              <c:idx val="4"/>
              <c:layout>
                <c:manualLayout>
                  <c:x val="0.18467432195975467"/>
                  <c:y val="-1.7530445350279849E-2"/>
                </c:manualLayout>
              </c:layout>
              <c:tx>
                <c:rich>
                  <a:bodyPr/>
                  <a:lstStyle/>
                  <a:p>
                    <a:pPr>
                      <a:defRPr lang="es-AR" sz="1400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b="1" dirty="0">
                        <a:latin typeface="Arial" pitchFamily="34" charset="0"/>
                        <a:cs typeface="Arial" pitchFamily="34" charset="0"/>
                      </a:rPr>
                      <a:t>2,60% </a:t>
                    </a:r>
                  </a:p>
                  <a:p>
                    <a:pPr>
                      <a:defRPr lang="es-AR" sz="1400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b="1" dirty="0">
                        <a:latin typeface="Arial" pitchFamily="34" charset="0"/>
                        <a:cs typeface="Arial" pitchFamily="34" charset="0"/>
                      </a:rPr>
                      <a:t>&gt; 50 has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D06-41A1-B6EC-FB70A3BB8B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AR" sz="1400">
                    <a:solidFill>
                      <a:schemeClr val="bg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Hoja1!$B$1:$F$1</c:f>
              <c:strCache>
                <c:ptCount val="5"/>
                <c:pt idx="0">
                  <c:v>Hasta 5 has</c:v>
                </c:pt>
                <c:pt idx="1">
                  <c:v> 5 - 15 has</c:v>
                </c:pt>
                <c:pt idx="2">
                  <c:v>15 -25 has</c:v>
                </c:pt>
                <c:pt idx="3">
                  <c:v>25 - 50 has</c:v>
                </c:pt>
                <c:pt idx="4">
                  <c:v>&gt; 50 has</c:v>
                </c:pt>
              </c:strCache>
            </c:strRef>
          </c:cat>
          <c:val>
            <c:numRef>
              <c:f>Hoja1!$B$2:$F$2</c:f>
              <c:numCache>
                <c:formatCode>0.00%</c:formatCode>
                <c:ptCount val="5"/>
                <c:pt idx="0">
                  <c:v>0.57210000000000005</c:v>
                </c:pt>
                <c:pt idx="1">
                  <c:v>0.27910000000000001</c:v>
                </c:pt>
                <c:pt idx="2">
                  <c:v>7.5200000000000031E-2</c:v>
                </c:pt>
                <c:pt idx="3">
                  <c:v>4.7400000000000303E-2</c:v>
                </c:pt>
                <c:pt idx="4">
                  <c:v>2.6000000000000176E-2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06-41A1-B6EC-FB70A3BB8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AR"/>
            </a:pPr>
            <a:r>
              <a:rPr lang="en-US" dirty="0" err="1" smtClean="0"/>
              <a:t>Provincias</a:t>
            </a:r>
            <a:r>
              <a:rPr lang="en-US" dirty="0" smtClean="0"/>
              <a:t> </a:t>
            </a:r>
            <a:r>
              <a:rPr lang="en-US" dirty="0" err="1" smtClean="0"/>
              <a:t>Productoras</a:t>
            </a:r>
            <a:r>
              <a:rPr lang="en-US" dirty="0" smtClean="0"/>
              <a:t> de </a:t>
            </a:r>
            <a:r>
              <a:rPr lang="en-US" dirty="0" err="1" smtClean="0"/>
              <a:t>Vid</a:t>
            </a:r>
            <a:r>
              <a:rPr lang="en-US" dirty="0" smtClean="0"/>
              <a:t> </a:t>
            </a:r>
            <a:endParaRPr lang="en-US" dirty="0"/>
          </a:p>
        </c:rich>
      </c:tx>
      <c:layout>
        <c:manualLayout>
          <c:xMode val="edge"/>
          <c:yMode val="edge"/>
          <c:x val="0.17697951861557867"/>
          <c:y val="2.7777814433207412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27696922564147"/>
          <c:y val="0.37662211272512297"/>
          <c:w val="0.86316859401242996"/>
          <c:h val="0.48623200071786016"/>
        </c:manualLayout>
      </c:layout>
      <c:pie3DChart>
        <c:varyColors val="1"/>
        <c:ser>
          <c:idx val="0"/>
          <c:order val="0"/>
          <c:tx>
            <c:strRef>
              <c:f>Hoja1!$A$2</c:f>
              <c:strCache>
                <c:ptCount val="1"/>
                <c:pt idx="0">
                  <c:v>PROVINCIAS PRODUCTORAS DE VID 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0-6021-48CA-893A-072ABA4B9B08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6021-48CA-893A-072ABA4B9B08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2-6021-48CA-893A-072ABA4B9B08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021-48CA-893A-072ABA4B9B08}"/>
              </c:ext>
            </c:extLst>
          </c:dPt>
          <c:dLbls>
            <c:dLbl>
              <c:idx val="0"/>
              <c:layout>
                <c:manualLayout>
                  <c:x val="-0.24479990376886326"/>
                  <c:y val="-6.3725574287946424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64,88</a:t>
                    </a:r>
                    <a:r>
                      <a:rPr lang="en-US" sz="14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%</a:t>
                    </a:r>
                  </a:p>
                  <a:p>
                    <a:r>
                      <a:rPr lang="en-US" sz="14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MENDOZA</a:t>
                    </a:r>
                    <a:endParaRPr lang="en-US" sz="1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021-48CA-893A-072ABA4B9B08}"/>
                </c:ext>
              </c:extLst>
            </c:dLbl>
            <c:dLbl>
              <c:idx val="1"/>
              <c:layout>
                <c:manualLayout>
                  <c:x val="1.3960356529013123E-2"/>
                  <c:y val="8.088097512826472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latin typeface="Arial" pitchFamily="34" charset="0"/>
                        <a:cs typeface="Arial" pitchFamily="34" charset="0"/>
                      </a:rPr>
                      <a:t>21,10</a:t>
                    </a:r>
                    <a:r>
                      <a:rPr lang="en-US" sz="1400" b="1" smtClean="0">
                        <a:latin typeface="Arial" pitchFamily="34" charset="0"/>
                        <a:cs typeface="Arial" pitchFamily="34" charset="0"/>
                      </a:rPr>
                      <a:t>%</a:t>
                    </a:r>
                  </a:p>
                  <a:p>
                    <a:r>
                      <a:rPr lang="en-US" sz="1400" b="1" smtClean="0">
                        <a:latin typeface="Arial" pitchFamily="34" charset="0"/>
                        <a:cs typeface="Arial" pitchFamily="34" charset="0"/>
                      </a:rPr>
                      <a:t>San</a:t>
                    </a:r>
                    <a:r>
                      <a:rPr lang="en-US" sz="1400" b="1" baseline="0" smtClean="0">
                        <a:latin typeface="Arial" pitchFamily="34" charset="0"/>
                        <a:cs typeface="Arial" pitchFamily="34" charset="0"/>
                      </a:rPr>
                      <a:t> Juan</a:t>
                    </a:r>
                    <a:endParaRPr lang="en-US" sz="1400" b="1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021-48CA-893A-072ABA4B9B08}"/>
                </c:ext>
              </c:extLst>
            </c:dLbl>
            <c:dLbl>
              <c:idx val="2"/>
              <c:layout>
                <c:manualLayout>
                  <c:x val="-6.9635032382022913E-2"/>
                  <c:y val="-8.722064164009882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latin typeface="Arial" pitchFamily="34" charset="0"/>
                        <a:cs typeface="Arial" pitchFamily="34" charset="0"/>
                      </a:rPr>
                      <a:t>5,35</a:t>
                    </a:r>
                    <a:r>
                      <a:rPr lang="en-US" sz="1400" b="1" dirty="0" smtClean="0">
                        <a:latin typeface="Arial" pitchFamily="34" charset="0"/>
                        <a:cs typeface="Arial" pitchFamily="34" charset="0"/>
                      </a:rPr>
                      <a:t>%</a:t>
                    </a:r>
                  </a:p>
                  <a:p>
                    <a:r>
                      <a:rPr lang="en-US" sz="1400" b="1" dirty="0" smtClean="0">
                        <a:latin typeface="Arial" pitchFamily="34" charset="0"/>
                        <a:cs typeface="Arial" pitchFamily="34" charset="0"/>
                      </a:rPr>
                      <a:t>La Rioja</a:t>
                    </a:r>
                    <a:endParaRPr lang="en-US" sz="1400" b="1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021-48CA-893A-072ABA4B9B08}"/>
                </c:ext>
              </c:extLst>
            </c:dLbl>
            <c:dLbl>
              <c:idx val="3"/>
              <c:layout>
                <c:manualLayout>
                  <c:x val="3.9770295130606405E-2"/>
                  <c:y val="-0.12037448799695979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Arial" pitchFamily="34" charset="0"/>
                        <a:cs typeface="Arial" pitchFamily="34" charset="0"/>
                      </a:rPr>
                      <a:t>4,72</a:t>
                    </a:r>
                    <a:r>
                      <a:rPr lang="en-US" b="1" dirty="0" smtClean="0">
                        <a:latin typeface="Arial" pitchFamily="34" charset="0"/>
                        <a:cs typeface="Arial" pitchFamily="34" charset="0"/>
                      </a:rPr>
                      <a:t>%</a:t>
                    </a:r>
                  </a:p>
                  <a:p>
                    <a:r>
                      <a:rPr lang="en-US" b="1" dirty="0" smtClean="0">
                        <a:latin typeface="Arial" pitchFamily="34" charset="0"/>
                        <a:cs typeface="Arial" pitchFamily="34" charset="0"/>
                      </a:rPr>
                      <a:t>Rio Negro</a:t>
                    </a:r>
                    <a:endParaRPr lang="en-US" b="1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021-48CA-893A-072ABA4B9B08}"/>
                </c:ext>
              </c:extLst>
            </c:dLbl>
            <c:dLbl>
              <c:idx val="4"/>
              <c:layout>
                <c:manualLayout>
                  <c:x val="0.2033475038721195"/>
                  <c:y val="-3.499732122120642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Arial" pitchFamily="34" charset="0"/>
                        <a:cs typeface="Arial" pitchFamily="34" charset="0"/>
                      </a:rPr>
                      <a:t>8,57</a:t>
                    </a:r>
                    <a:r>
                      <a:rPr lang="en-US" b="1" dirty="0" smtClean="0">
                        <a:latin typeface="Arial" pitchFamily="34" charset="0"/>
                        <a:cs typeface="Arial" pitchFamily="34" charset="0"/>
                      </a:rPr>
                      <a:t>%</a:t>
                    </a:r>
                  </a:p>
                  <a:p>
                    <a:r>
                      <a:rPr lang="en-US" b="1" dirty="0" err="1" smtClean="0">
                        <a:latin typeface="Arial" pitchFamily="34" charset="0"/>
                        <a:cs typeface="Arial" pitchFamily="34" charset="0"/>
                      </a:rPr>
                      <a:t>Otras</a:t>
                    </a:r>
                    <a:r>
                      <a:rPr lang="en-US" b="1" dirty="0" smtClean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n-US" b="1" dirty="0" err="1" smtClean="0">
                        <a:latin typeface="Arial" pitchFamily="34" charset="0"/>
                        <a:cs typeface="Arial" pitchFamily="34" charset="0"/>
                      </a:rPr>
                      <a:t>Pcias</a:t>
                    </a:r>
                    <a:r>
                      <a:rPr lang="en-US" dirty="0" smtClean="0"/>
                      <a:t>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021-48CA-893A-072ABA4B9B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AR" sz="1200"/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Hoja1!$B$1:$F$1</c:f>
              <c:strCache>
                <c:ptCount val="5"/>
                <c:pt idx="0">
                  <c:v>MENDOZA</c:v>
                </c:pt>
                <c:pt idx="1">
                  <c:v>SAN JUAN</c:v>
                </c:pt>
                <c:pt idx="2">
                  <c:v>LA RIOJA</c:v>
                </c:pt>
                <c:pt idx="3">
                  <c:v>RIO NEGRO</c:v>
                </c:pt>
                <c:pt idx="4">
                  <c:v>OTRAS PCIAS</c:v>
                </c:pt>
              </c:strCache>
            </c:strRef>
          </c:cat>
          <c:val>
            <c:numRef>
              <c:f>Hoja1!$B$2:$F$2</c:f>
              <c:numCache>
                <c:formatCode>0.00%</c:formatCode>
                <c:ptCount val="5"/>
                <c:pt idx="0">
                  <c:v>0.64880000000000415</c:v>
                </c:pt>
                <c:pt idx="1">
                  <c:v>0.21100000000000024</c:v>
                </c:pt>
                <c:pt idx="2">
                  <c:v>5.3499999999999999E-2</c:v>
                </c:pt>
                <c:pt idx="3">
                  <c:v>4.7200000000000013E-2</c:v>
                </c:pt>
                <c:pt idx="4">
                  <c:v>8.5700000000000026E-2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21-48CA-893A-072ABA4B9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AR"/>
            </a:pPr>
            <a:r>
              <a:rPr lang="es-AR" dirty="0" smtClean="0"/>
              <a:t>Exportaciones de Bebidas Argentinas en </a:t>
            </a:r>
            <a:r>
              <a:rPr lang="es-AR" dirty="0" err="1" smtClean="0"/>
              <a:t>mill</a:t>
            </a:r>
            <a:r>
              <a:rPr lang="es-AR" dirty="0" smtClean="0"/>
              <a:t> </a:t>
            </a:r>
            <a:r>
              <a:rPr lang="es-AR" dirty="0" err="1" smtClean="0"/>
              <a:t>u$s</a:t>
            </a:r>
            <a:endParaRPr lang="es-AR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081583552055992E-2"/>
          <c:y val="0.32009514435695541"/>
          <c:w val="0.61781036745406825"/>
          <c:h val="0.6095782298046075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818624234470654"/>
          <c:y val="0.35309128025663461"/>
          <c:w val="0.40147090988626677"/>
          <c:h val="0.55284521726451774"/>
        </c:manualLayout>
      </c:layout>
      <c:overlay val="0"/>
      <c:txPr>
        <a:bodyPr/>
        <a:lstStyle/>
        <a:p>
          <a:pPr>
            <a:defRPr lang="es-AR" sz="1200">
              <a:latin typeface="Arial" pitchFamily="34" charset="0"/>
              <a:cs typeface="Arial" pitchFamily="34" charset="0"/>
            </a:defRPr>
          </a:pPr>
          <a:endParaRPr lang="es-AR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F05975F-2D92-4DBA-93E5-B65B13E416CE}" type="datetimeFigureOut">
              <a:rPr lang="es-AR"/>
              <a:pPr>
                <a:defRPr/>
              </a:pPr>
              <a:t>5/6/2020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B47D42-B646-4ACB-BF79-C9BCAF57F7E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63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36F813-1E7B-43CF-8BF8-554D1A8BC9B1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B3B50-90CF-4C7A-A4CC-38A7D14D70A4}" type="datetimeFigureOut">
              <a:rPr lang="es-AR"/>
              <a:pPr>
                <a:defRPr/>
              </a:pPr>
              <a:t>5/6/2020</a:t>
            </a:fld>
            <a:endParaRPr lang="es-AR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C5B76-2D8B-443F-9D1B-158D6395667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02022-C511-4E3F-80CF-AAB5084475E2}" type="datetimeFigureOut">
              <a:rPr lang="es-AR"/>
              <a:pPr>
                <a:defRPr/>
              </a:pPr>
              <a:t>5/6/2020</a:t>
            </a:fld>
            <a:endParaRPr lang="es-AR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CD95A-A614-474E-977A-E97E8A3E634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718BF-C21D-4A44-880C-A4DA172CE55B}" type="datetimeFigureOut">
              <a:rPr lang="es-AR"/>
              <a:pPr>
                <a:defRPr/>
              </a:pPr>
              <a:t>5/6/2020</a:t>
            </a:fld>
            <a:endParaRPr lang="es-AR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62555-6250-4350-8E75-01F8E40B3E2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C58E9-EA24-4BB7-8F66-7D2E1BE29CE0}" type="datetimeFigureOut">
              <a:rPr lang="es-AR"/>
              <a:pPr>
                <a:defRPr/>
              </a:pPr>
              <a:t>5/6/2020</a:t>
            </a:fld>
            <a:endParaRPr lang="es-AR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EDE4A-472A-4C1D-B4D0-30043199273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09D81-34D6-4830-B9A4-EEC5E3C660E4}" type="datetimeFigureOut">
              <a:rPr lang="es-AR"/>
              <a:pPr>
                <a:defRPr/>
              </a:pPr>
              <a:t>5/6/2020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D1753-FB38-45C4-8BD1-5A765E80A93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5847D-D217-46BF-A78D-A5D761ED2FCA}" type="datetimeFigureOut">
              <a:rPr lang="es-AR"/>
              <a:pPr>
                <a:defRPr/>
              </a:pPr>
              <a:t>5/6/2020</a:t>
            </a:fld>
            <a:endParaRPr lang="es-AR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2601A-6761-4DBF-9F11-B187BA0DB1F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AD28E-E41C-4961-A20A-5EBA9A800E4E}" type="datetimeFigureOut">
              <a:rPr lang="es-AR"/>
              <a:pPr>
                <a:defRPr/>
              </a:pPr>
              <a:t>5/6/2020</a:t>
            </a:fld>
            <a:endParaRPr lang="es-AR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65B5D-B182-46CC-A3D9-330EC6C7ADB3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AB9D8-E5B2-49B3-89F6-2304EBAF26B3}" type="datetimeFigureOut">
              <a:rPr lang="es-AR"/>
              <a:pPr>
                <a:defRPr/>
              </a:pPr>
              <a:t>5/6/2020</a:t>
            </a:fld>
            <a:endParaRPr lang="es-AR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0873C-F080-42EE-87AC-01669AF885A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AC9FD-D336-4288-A3E6-B58D338EF699}" type="datetimeFigureOut">
              <a:rPr lang="es-AR"/>
              <a:pPr>
                <a:defRPr/>
              </a:pPr>
              <a:t>5/6/2020</a:t>
            </a:fld>
            <a:endParaRPr lang="es-AR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3CD83-371C-447E-923D-744BF482602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AA610-B086-41F9-802E-572003743E5F}" type="datetimeFigureOut">
              <a:rPr lang="es-AR"/>
              <a:pPr>
                <a:defRPr/>
              </a:pPr>
              <a:t>5/6/2020</a:t>
            </a:fld>
            <a:endParaRPr lang="es-AR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3EC53-CE7E-4B8B-A712-C79ACB8EBAB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1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1071E-9416-4B8A-B1F0-757EAADE89EB}" type="datetimeFigureOut">
              <a:rPr lang="es-AR"/>
              <a:pPr>
                <a:defRPr/>
              </a:pPr>
              <a:t>5/6/2020</a:t>
            </a:fld>
            <a:endParaRPr lang="es-AR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19876-3AF4-46E1-BC1F-8D672A1B9CF9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C8C1AA-F5CC-4C50-BD55-035244C6748C}" type="datetimeFigureOut">
              <a:rPr lang="es-AR"/>
              <a:pPr>
                <a:defRPr/>
              </a:pPr>
              <a:t>5/6/2020</a:t>
            </a:fld>
            <a:endParaRPr lang="es-A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711987-CBAC-45CF-8224-E974BDE5ADC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  <p:grpSp>
        <p:nvGrpSpPr>
          <p:cNvPr id="1033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22" r:id="rId9"/>
    <p:sldLayoutId id="2147483713" r:id="rId10"/>
    <p:sldLayoutId id="214748371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google.com.ar/url?sa=i&amp;rct=j&amp;q=cultivo+de+duraznos+deshidratados&amp;source=images&amp;cd=&amp;cad=rja&amp;uact=8&amp;docid=TMR9zd3ZylwnjM&amp;tbnid=tqHtHypwAFFwnM:&amp;ved=0CAUQjRw&amp;url=http://www.freshplaza.es/article/33666/Del-pa%C3%ADs-con-la-tercera-producc%C3%AD%C3%B3n-mundial-de-org%C3%A1nicos.-Una-Empresa-con-larga-experiencia-en-certificaci%C3%B3n&amp;ei=nBiyU5foBoj0oASyj4DwAw&amp;psig=AFQjCNG07TG5WC-iEhptl6NShw3itoYfrA&amp;ust=140426696993060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3.jpeg"/><Relationship Id="rId7" Type="http://schemas.openxmlformats.org/officeDocument/2006/relationships/hyperlink" Target="http://www.google.com.ar/url?sa=i&amp;rct=j&amp;q=ALMENDRAS&amp;source=images&amp;cd=&amp;cad=rja&amp;uact=8&amp;docid=AvRXcrsqvUJS7M&amp;tbnid=F8avbb_YhnCAAM:&amp;ved=0CAUQjRw&amp;url=http://www.masalladelgluten.com/2012/10/mi-tienda-virtual-viva-sano.html&amp;ei=gBOyU4vDM8buoATB5IC4Aw&amp;psig=AFQjCNHMK9v4Dt-C_U-a9cfpTUHFolEFTw&amp;ust=1404265627408576" TargetMode="External"/><Relationship Id="rId2" Type="http://schemas.openxmlformats.org/officeDocument/2006/relationships/hyperlink" Target="http://www.google.com.ar/url?sa=i&amp;rct=j&amp;q=Produccion+de+frutas+secas+nueces,+avellanas+en+Cuyo&amp;source=images&amp;cd=&amp;cad=rja&amp;uact=8&amp;docid=OQ4FmNEIMtneRM&amp;tbnid=H3BzYarIvFx7hM:&amp;ved=0CAUQjRw&amp;url=http://www.lagarbancitaecologica.org/garbancita/index.php/alimentos/444-frutos-secos-la-qcarne-vegetalq-la-nuez&amp;ei=D_axU4TOIc__oQSV4oHgAw&amp;psig=AFQjCNElpzxMgrX9-x9rHmWj5_MVqNA9qA&amp;ust=140425811448163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ar/url?sa=i&amp;rct=j&amp;q=ALMENDRAS&amp;source=images&amp;cd=&amp;cad=rja&amp;uact=8&amp;docid=-DTsTG01mo7iwM&amp;tbnid=QISmZzj6zogRkM:&amp;ved=0CAUQjRw&amp;url=/url?sa=i&amp;rct=j&amp;q=ALMENDRAS&amp;source=images&amp;cd=&amp;cad=rja&amp;uact=8&amp;docid=-DTsTG01mo7iwM&amp;tbnid=QISmZzj6zogRkM:&amp;ved=&amp;url=http://salud.kioskea.net/faq/18009-almendras-beneficios-para-la-salud&amp;ei=GxOyU_acAqzQsQSUg4GgBg&amp;psig=AFQjCNHMK9v4Dt-C_U-a9cfpTUHFolEFTw&amp;ust=1404265627408576&amp;ei=MxOyU8CXFM7hoATWgoKgBw&amp;psig=AFQjCNHMK9v4Dt-C_U-a9cfpTUHFolEFTw&amp;ust=1404265627408576" TargetMode="External"/><Relationship Id="rId5" Type="http://schemas.openxmlformats.org/officeDocument/2006/relationships/image" Target="../media/image44.jpeg"/><Relationship Id="rId4" Type="http://schemas.openxmlformats.org/officeDocument/2006/relationships/hyperlink" Target="http://www.google.com.ar/url?sa=i&amp;rct=j&amp;q=Produccion+de+frutas+secas+nueces,+avellanas+en+Cuyo&amp;source=images&amp;cd=&amp;cad=rja&amp;uact=8&amp;docid=7OYlDrQz5a6ZdM&amp;tbnid=RRFInFSweG0gUM:&amp;ved=0CAUQjRw&amp;url=http://www.planetahuerto.es/revista/los-frutos-secos_00201&amp;ei=W_axU6vaNYHeoASYm4BI&amp;psig=AFQjCNElpzxMgrX9-x9rHmWj5_MVqNA9qA&amp;ust=1404258114481633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r/url?sa=i&amp;rct=j&amp;q=&amp;esrc=s&amp;source=images&amp;cd=&amp;cad=rja&amp;uact=8&amp;docid=D_ueRN4pTuAAdM&amp;tbnid=0mQ4aMgZJaYGsM:&amp;ved=&amp;url=http://www.elesquiu.com/notas/2010/9/8/testimonios-175282.asp&amp;ei=WiKuU4fuFOO_sQTE_oGgBA&amp;bvm=bv.69837884,d.cWc&amp;psig=AFQjCNHzkwuGlVoK1DBNfd4O5gSjEKqlnA&amp;ust=1404007386718704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ar/url?sa=i&amp;rct=j&amp;q=&amp;esrc=s&amp;source=images&amp;cd=&amp;cad=rja&amp;uact=8&amp;docid=14ISwua3ZapHXM&amp;tbnid=UHQuWOtXr-07lM:&amp;ved=0CAUQjRw&amp;url=http://www.tutiempo.net/silvia_larocca/Temas/Met23.htm&amp;ei=bNexU6DeCML_oQT91oFA&amp;bvm=bv.69837884,d.cWc&amp;psig=AFQjCNFbGFgKZmFn5ODiF5AhpwzRaSuEeg&amp;ust=1404250318209734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01554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AR" dirty="0" smtClean="0">
                <a:latin typeface="Arial Black" pitchFamily="34" charset="0"/>
              </a:rPr>
              <a:t>REGION DE CUYO</a:t>
            </a:r>
            <a:endParaRPr lang="es-AR" dirty="0">
              <a:latin typeface="Arial Black" pitchFamily="34" charset="0"/>
            </a:endParaRPr>
          </a:p>
        </p:txBody>
      </p:sp>
      <p:sp>
        <p:nvSpPr>
          <p:cNvPr id="14338" name="2 Subtítulo"/>
          <p:cNvSpPr>
            <a:spLocks noGrp="1"/>
          </p:cNvSpPr>
          <p:nvPr>
            <p:ph type="subTitle" idx="4294967295"/>
          </p:nvPr>
        </p:nvSpPr>
        <p:spPr>
          <a:xfrm>
            <a:off x="2584450" y="2819400"/>
            <a:ext cx="6559550" cy="1752600"/>
          </a:xfrm>
        </p:spPr>
        <p:txBody>
          <a:bodyPr/>
          <a:lstStyle/>
          <a:p>
            <a:r>
              <a:rPr lang="es-AR" sz="3600" smtClean="0">
                <a:solidFill>
                  <a:schemeClr val="bg1"/>
                </a:solidFill>
                <a:latin typeface="Arial Black" pitchFamily="34" charset="0"/>
              </a:rPr>
              <a:t>REGIÓN DE CUYO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91440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56467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AR" dirty="0" smtClean="0"/>
              <a:t>El manejo del agua en Cuyo </a:t>
            </a:r>
            <a:endParaRPr lang="es-AR" dirty="0"/>
          </a:p>
        </p:txBody>
      </p:sp>
      <p:pic>
        <p:nvPicPr>
          <p:cNvPr id="24578" name="Picture 4" descr="C:\Users\RICARDO\Pictures\Cuyo\22153838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4550" y="908050"/>
            <a:ext cx="5508625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C:\Users\RICARDO\Pictures\Cuyo\18161115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08050"/>
            <a:ext cx="2857500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C:\Users\RICARDO\Pictures\Cuyo\1352138117_riego%20por%20gote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791075"/>
            <a:ext cx="29527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4427538" y="3644900"/>
            <a:ext cx="324008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ACEQUIA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50825" y="6165850"/>
            <a:ext cx="3025775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RIEGO POR GOTEO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4500563" y="6092825"/>
            <a:ext cx="324008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RIEGO POR ASPERSIÓN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323850" y="3933825"/>
            <a:ext cx="2879725" cy="5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RIEGO POR SURCO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0112" y="1700808"/>
            <a:ext cx="3563888" cy="792088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Bosques Nativos (San Luis)</a:t>
            </a:r>
            <a:endParaRPr lang="es-AR" dirty="0"/>
          </a:p>
        </p:txBody>
      </p:sp>
      <p:pic>
        <p:nvPicPr>
          <p:cNvPr id="36866" name="Picture 2" descr="http://www.medioambiente.sanluis.gov.ar/MAmbienteASP/VerInfoPrensa.asp?InfoPrensaId=312&amp;Tipo=0&amp;Sitio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4762500" cy="3571875"/>
          </a:xfrm>
          <a:prstGeom prst="rect">
            <a:avLst/>
          </a:prstGeom>
          <a:noFill/>
        </p:spPr>
      </p:pic>
      <p:pic>
        <p:nvPicPr>
          <p:cNvPr id="36868" name="Picture 4" descr="http://www.medioambiente.sanluis.gov.ar/MAmbienteASP/VerInfoPrensa.asp?InfoPrensaId=312&amp;Tipo=2&amp;SitioId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638674"/>
            <a:ext cx="4762500" cy="2219326"/>
          </a:xfrm>
          <a:prstGeom prst="rect">
            <a:avLst/>
          </a:prstGeom>
          <a:noFill/>
        </p:spPr>
      </p:pic>
      <p:pic>
        <p:nvPicPr>
          <p:cNvPr id="36870" name="Picture 6" descr="http://images.quebarato.com.ar/T440x/nuevo+urbanizacion+de+montana+pueblo+caranday+san+francisco+del+monte+de+oro+ayacucho+san+luis+argentina__B62261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852936"/>
            <a:ext cx="3613185" cy="270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E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E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CONSTRUCCIÓN SOCIAL DEL ESPACIO</a:t>
            </a:r>
            <a:endParaRPr lang="es-AR" sz="3600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388" y="908050"/>
            <a:ext cx="8785225" cy="576103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274320" indent="-274320" algn="just" fontAlgn="auto">
              <a:spcAft>
                <a:spcPts val="0"/>
              </a:spcAft>
              <a:buClrTx/>
              <a:buSzPct val="100000"/>
              <a:buFont typeface="Wingdings 2"/>
              <a:buChar char=""/>
              <a:defRPr/>
            </a:pPr>
            <a:endPara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ClrTx/>
              <a:buSzPct val="100000"/>
              <a:buFont typeface="Wingdings 2"/>
              <a:buChar char=""/>
              <a:defRPr/>
            </a:pPr>
            <a:endPara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ClrTx/>
              <a:buSzPct val="100000"/>
              <a:buFont typeface="Wingdings 2"/>
              <a:buChar char=""/>
              <a:defRPr/>
            </a:pPr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Pueblos Originarios : los </a:t>
            </a:r>
            <a:r>
              <a:rPr lang="es-E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Huarpes</a:t>
            </a:r>
            <a:endPara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ClrTx/>
              <a:buSzPct val="100000"/>
              <a:buFont typeface="Wingdings 2"/>
              <a:buChar char=""/>
              <a:defRPr/>
            </a:pPr>
            <a:endPara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ClrTx/>
              <a:buSzPct val="100000"/>
              <a:buFont typeface="Wingdings 2"/>
              <a:buChar char=""/>
              <a:defRPr/>
            </a:pPr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Los españoles , su historia en la región.</a:t>
            </a:r>
          </a:p>
          <a:p>
            <a:pPr marL="274320" indent="-274320" algn="just" fontAlgn="auto">
              <a:spcAft>
                <a:spcPts val="0"/>
              </a:spcAft>
              <a:buClrTx/>
              <a:buSzPct val="100000"/>
              <a:buFont typeface="Wingdings 2"/>
              <a:buChar char=""/>
              <a:defRPr/>
            </a:pPr>
            <a:endPara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ClrTx/>
              <a:buSzPct val="100000"/>
              <a:buFont typeface="Wingdings 2"/>
              <a:buChar char=""/>
              <a:defRPr/>
            </a:pPr>
            <a:endPara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ClrTx/>
              <a:buSzPct val="100000"/>
              <a:buFont typeface="Wingdings 2"/>
              <a:buChar char=""/>
              <a:defRPr/>
            </a:pPr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Colonización del territorio . La importancia del  ferrocarril</a:t>
            </a:r>
            <a:endParaRPr lang="es-AR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A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5 Título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576262"/>
          </a:xfrm>
        </p:spPr>
        <p:txBody>
          <a:bodyPr/>
          <a:lstStyle/>
          <a:p>
            <a:pPr algn="ctr"/>
            <a:r>
              <a:rPr lang="es-AR" sz="2800" b="1" smtClean="0">
                <a:latin typeface="Arial" charset="0"/>
                <a:cs typeface="Arial" charset="0"/>
              </a:rPr>
              <a:t>Característica Social de la ecorregión Cuyo</a:t>
            </a:r>
          </a:p>
        </p:txBody>
      </p:sp>
      <p:pic>
        <p:nvPicPr>
          <p:cNvPr id="22530" name="8 Marcador de contenido" descr="Ecorregiones Cuyo111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125538"/>
            <a:ext cx="3241675" cy="5543550"/>
          </a:xfrm>
        </p:spPr>
      </p:pic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>
          <a:xfrm>
            <a:off x="3779838" y="1052513"/>
            <a:ext cx="5040312" cy="5589587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274320" indent="-274320" algn="just" fontAlgn="auto">
              <a:spcAft>
                <a:spcPts val="0"/>
              </a:spcAft>
              <a:buClr>
                <a:srgbClr val="002060"/>
              </a:buClr>
              <a:buSzPct val="100000"/>
              <a:buFont typeface="Wingdings 2"/>
              <a:buChar char=""/>
              <a:defRPr/>
            </a:pPr>
            <a:r>
              <a:rPr lang="es-AR" b="1" u="sng" dirty="0" smtClean="0">
                <a:latin typeface="Arial" pitchFamily="34" charset="0"/>
                <a:cs typeface="Arial" pitchFamily="34" charset="0"/>
              </a:rPr>
              <a:t>El 90 % de la población vive en los oasis de regadíos</a:t>
            </a:r>
          </a:p>
          <a:p>
            <a:pPr marL="274320" indent="-274320" algn="just" fontAlgn="auto">
              <a:spcAft>
                <a:spcPts val="0"/>
              </a:spcAft>
              <a:buClr>
                <a:srgbClr val="002060"/>
              </a:buClr>
              <a:buSzPct val="100000"/>
              <a:buFont typeface="Wingdings 2"/>
              <a:buChar char=""/>
              <a:defRPr/>
            </a:pPr>
            <a:r>
              <a:rPr lang="es-AR" dirty="0" err="1" smtClean="0">
                <a:latin typeface="Arial" pitchFamily="34" charset="0"/>
                <a:cs typeface="Arial" pitchFamily="34" charset="0"/>
              </a:rPr>
              <a:t>EAPs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: 37.000 establecimientos (80 % no supera las 100 has)</a:t>
            </a:r>
          </a:p>
          <a:p>
            <a:pPr marL="274320" indent="-274320" algn="just" fontAlgn="auto">
              <a:spcAft>
                <a:spcPts val="0"/>
              </a:spcAft>
              <a:buClr>
                <a:srgbClr val="002060"/>
              </a:buClr>
              <a:buSzPct val="100000"/>
              <a:buFont typeface="Wingdings 2"/>
              <a:buChar char=""/>
              <a:defRPr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Diversidad Productiva: </a:t>
            </a:r>
            <a:r>
              <a:rPr lang="es-AR" sz="3300" b="1" i="1" dirty="0" smtClean="0">
                <a:latin typeface="Arial" pitchFamily="34" charset="0"/>
                <a:cs typeface="Arial" pitchFamily="34" charset="0"/>
              </a:rPr>
              <a:t>vid, frutales, olivos, hortalizas.</a:t>
            </a:r>
          </a:p>
          <a:p>
            <a:pPr marL="274320" indent="-274320" algn="just" fontAlgn="auto">
              <a:spcAft>
                <a:spcPts val="0"/>
              </a:spcAft>
              <a:buClr>
                <a:srgbClr val="002060"/>
              </a:buClr>
              <a:buSzPct val="100000"/>
              <a:buFont typeface="Wingdings 2"/>
              <a:buChar char=""/>
              <a:defRPr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274320" indent="-274320" algn="just" fontAlgn="auto">
              <a:spcAft>
                <a:spcPts val="0"/>
              </a:spcAft>
              <a:buClr>
                <a:srgbClr val="002060"/>
              </a:buClr>
              <a:buSzPct val="100000"/>
              <a:buFont typeface="Wingdings 2"/>
              <a:buChar char=""/>
              <a:defRPr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AR" dirty="0"/>
          </a:p>
        </p:txBody>
      </p:sp>
      <p:sp>
        <p:nvSpPr>
          <p:cNvPr id="10" name="9 Rectángulo"/>
          <p:cNvSpPr/>
          <p:nvPr/>
        </p:nvSpPr>
        <p:spPr>
          <a:xfrm>
            <a:off x="684213" y="1628775"/>
            <a:ext cx="935037" cy="431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9,2%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0825" y="2997200"/>
            <a:ext cx="936625" cy="431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7,1%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692275" y="3429000"/>
            <a:ext cx="935038" cy="431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66,2%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268538" y="1628775"/>
            <a:ext cx="935037" cy="431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12,2%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84213" y="4652963"/>
            <a:ext cx="935037" cy="431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5,2%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250825" y="836613"/>
            <a:ext cx="3241675" cy="3381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600" b="1" dirty="0">
                <a:latin typeface="Arial" pitchFamily="34" charset="0"/>
                <a:cs typeface="Arial" pitchFamily="34" charset="0"/>
              </a:rPr>
              <a:t>% DE HAB. DE C/REGION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42976" y="476672"/>
            <a:ext cx="5929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/>
              <a:t> Mendoza : OASIS NORTE, datos </a:t>
            </a:r>
            <a:r>
              <a:rPr lang="es-AR" sz="3200" dirty="0" err="1" smtClean="0"/>
              <a:t>intercensales</a:t>
            </a:r>
            <a:r>
              <a:rPr lang="es-AR" sz="3200" dirty="0" smtClean="0"/>
              <a:t> ( fuente : INTA Cuyo,2016)</a:t>
            </a:r>
            <a:endParaRPr lang="es-AR" sz="32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14347" y="2060846"/>
          <a:ext cx="6233916" cy="49042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8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2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0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6586">
                <a:tc rowSpan="2">
                  <a:txBody>
                    <a:bodyPr/>
                    <a:lstStyle/>
                    <a:p>
                      <a:pPr marL="142240" marR="133350" algn="ctr">
                        <a:lnSpc>
                          <a:spcPts val="1120"/>
                        </a:lnSpc>
                      </a:pPr>
                      <a:endParaRPr lang="es-AR" sz="2400" dirty="0" smtClean="0">
                        <a:latin typeface="Arial"/>
                        <a:cs typeface="Arial"/>
                      </a:endParaRPr>
                    </a:p>
                    <a:p>
                      <a:pPr marL="142240" marR="133350" algn="ctr">
                        <a:lnSpc>
                          <a:spcPts val="1120"/>
                        </a:lnSpc>
                      </a:pPr>
                      <a:r>
                        <a:rPr sz="2400" dirty="0" err="1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2400" spc="10" dirty="0" err="1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2400" dirty="0" err="1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2400" spc="10" dirty="0" err="1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2400" spc="-5" dirty="0" err="1" smtClean="0">
                          <a:latin typeface="Arial"/>
                          <a:cs typeface="Arial"/>
                        </a:rPr>
                        <a:t>ñ</a:t>
                      </a:r>
                      <a:r>
                        <a:rPr sz="2400" dirty="0" err="1" smtClean="0">
                          <a:latin typeface="Arial"/>
                          <a:cs typeface="Arial"/>
                        </a:rPr>
                        <a:t>o</a:t>
                      </a:r>
                      <a:endParaRPr lang="es-AR" sz="2400" dirty="0" smtClean="0">
                        <a:latin typeface="Arial"/>
                        <a:cs typeface="Arial"/>
                      </a:endParaRPr>
                    </a:p>
                    <a:p>
                      <a:pPr marL="142240" marR="133350" algn="ctr">
                        <a:lnSpc>
                          <a:spcPts val="1120"/>
                        </a:lnSpc>
                      </a:pPr>
                      <a:endParaRPr lang="es-AR" sz="2400" dirty="0" smtClean="0">
                        <a:latin typeface="Times New Roman"/>
                        <a:cs typeface="Times New Roman"/>
                      </a:endParaRPr>
                    </a:p>
                    <a:p>
                      <a:pPr marL="142240" marR="133350" algn="ctr">
                        <a:lnSpc>
                          <a:spcPts val="1120"/>
                        </a:lnSpc>
                      </a:pPr>
                      <a:r>
                        <a:rPr sz="2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5" dirty="0" err="1" smtClean="0">
                          <a:latin typeface="Arial"/>
                          <a:cs typeface="Arial"/>
                        </a:rPr>
                        <a:t>ex</a:t>
                      </a:r>
                      <a:r>
                        <a:rPr sz="2400" dirty="0" err="1" smtClean="0">
                          <a:latin typeface="Arial"/>
                          <a:cs typeface="Arial"/>
                        </a:rPr>
                        <a:t>pl</a:t>
                      </a:r>
                      <a:r>
                        <a:rPr sz="2400" spc="5" dirty="0" err="1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2400" spc="-10" dirty="0" err="1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2400" spc="10" dirty="0" err="1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2400" spc="-5" dirty="0" err="1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2400" dirty="0" err="1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2400" spc="10" dirty="0" err="1" smtClean="0">
                          <a:latin typeface="Arial"/>
                          <a:cs typeface="Arial"/>
                        </a:rPr>
                        <a:t>ó</a:t>
                      </a:r>
                      <a:r>
                        <a:rPr sz="2400" dirty="0" err="1" smtClean="0">
                          <a:latin typeface="Arial"/>
                          <a:cs typeface="Arial"/>
                        </a:rPr>
                        <a:t>n</a:t>
                      </a:r>
                      <a:endParaRPr lang="es-AR" sz="2400" dirty="0" smtClean="0">
                        <a:latin typeface="Arial"/>
                        <a:cs typeface="Arial"/>
                      </a:endParaRPr>
                    </a:p>
                    <a:p>
                      <a:pPr marL="142240" marR="133350" algn="ctr">
                        <a:lnSpc>
                          <a:spcPts val="1120"/>
                        </a:lnSpc>
                      </a:pPr>
                      <a:endParaRPr lang="es-AR" sz="2400" dirty="0" smtClean="0">
                        <a:latin typeface="Arial"/>
                        <a:cs typeface="Arial"/>
                      </a:endParaRPr>
                    </a:p>
                    <a:p>
                      <a:pPr marL="142240" marR="133350" algn="ctr">
                        <a:lnSpc>
                          <a:spcPts val="1120"/>
                        </a:lnSpc>
                      </a:pPr>
                      <a:r>
                        <a:rPr sz="2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240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s-AR" sz="2400" dirty="0" smtClean="0"/>
                        <a:t>EXPLOTACIONES</a:t>
                      </a:r>
                      <a:r>
                        <a:rPr lang="es-AR" sz="2400" baseline="0" dirty="0" smtClean="0"/>
                        <a:t> Agropecuarias (EAPS)</a:t>
                      </a:r>
                      <a:endParaRPr lang="es-AR" sz="2400" dirty="0"/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1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2400" spc="5" dirty="0">
                          <a:latin typeface="Arial"/>
                          <a:cs typeface="Arial"/>
                        </a:rPr>
                        <a:t>1988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</a:pPr>
                      <a:r>
                        <a:rPr sz="2400" spc="5" dirty="0">
                          <a:latin typeface="Arial"/>
                          <a:cs typeface="Arial"/>
                        </a:rPr>
                        <a:t>2002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</a:pPr>
                      <a:r>
                        <a:rPr sz="2400" spc="5" dirty="0">
                          <a:latin typeface="Arial"/>
                          <a:cs typeface="Arial"/>
                        </a:rPr>
                        <a:t>2008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294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40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4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40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9880">
                        <a:lnSpc>
                          <a:spcPct val="100000"/>
                        </a:lnSpc>
                      </a:pPr>
                      <a:r>
                        <a:rPr sz="2400" spc="5" dirty="0">
                          <a:latin typeface="Arial"/>
                          <a:cs typeface="Arial"/>
                        </a:rPr>
                        <a:t>813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</a:pPr>
                      <a:r>
                        <a:rPr sz="2400" spc="5" dirty="0">
                          <a:latin typeface="Arial"/>
                          <a:cs typeface="Arial"/>
                        </a:rPr>
                        <a:t>757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3055">
                        <a:lnSpc>
                          <a:spcPct val="100000"/>
                        </a:lnSpc>
                      </a:pPr>
                      <a:r>
                        <a:rPr sz="2400" spc="5" dirty="0">
                          <a:latin typeface="Arial"/>
                          <a:cs typeface="Arial"/>
                        </a:rPr>
                        <a:t>709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294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2400" spc="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-5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</a:pPr>
                      <a:r>
                        <a:rPr sz="2400" spc="5" dirty="0">
                          <a:latin typeface="Arial"/>
                          <a:cs typeface="Arial"/>
                        </a:rPr>
                        <a:t>300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6705">
                        <a:lnSpc>
                          <a:spcPct val="100000"/>
                        </a:lnSpc>
                      </a:pPr>
                      <a:r>
                        <a:rPr sz="2400" spc="5" dirty="0">
                          <a:latin typeface="Arial"/>
                          <a:cs typeface="Arial"/>
                        </a:rPr>
                        <a:t>267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</a:pPr>
                      <a:r>
                        <a:rPr sz="2400" spc="5" dirty="0">
                          <a:latin typeface="Arial"/>
                          <a:cs typeface="Arial"/>
                        </a:rPr>
                        <a:t>205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294"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5,1-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10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</a:pPr>
                      <a:r>
                        <a:rPr sz="2400" spc="5" dirty="0">
                          <a:latin typeface="Arial"/>
                          <a:cs typeface="Arial"/>
                        </a:rPr>
                        <a:t>162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6705">
                        <a:lnSpc>
                          <a:spcPct val="100000"/>
                        </a:lnSpc>
                      </a:pPr>
                      <a:r>
                        <a:rPr sz="2400" spc="5" dirty="0">
                          <a:latin typeface="Arial"/>
                          <a:cs typeface="Arial"/>
                        </a:rPr>
                        <a:t>143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</a:pPr>
                      <a:r>
                        <a:rPr sz="2400" spc="5" dirty="0">
                          <a:latin typeface="Arial"/>
                          <a:cs typeface="Arial"/>
                        </a:rPr>
                        <a:t>124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294"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10,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25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785">
                        <a:lnSpc>
                          <a:spcPct val="100000"/>
                        </a:lnSpc>
                      </a:pPr>
                      <a:r>
                        <a:rPr sz="2400" spc="5" dirty="0">
                          <a:latin typeface="Arial"/>
                          <a:cs typeface="Arial"/>
                        </a:rPr>
                        <a:t>218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6705">
                        <a:lnSpc>
                          <a:spcPct val="100000"/>
                        </a:lnSpc>
                      </a:pPr>
                      <a:r>
                        <a:rPr sz="2400" spc="5" dirty="0">
                          <a:latin typeface="Arial"/>
                          <a:cs typeface="Arial"/>
                        </a:rPr>
                        <a:t>180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</a:pPr>
                      <a:r>
                        <a:rPr sz="2400" spc="5" dirty="0">
                          <a:latin typeface="Arial"/>
                          <a:cs typeface="Arial"/>
                        </a:rPr>
                        <a:t>183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294"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25,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50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ct val="100000"/>
                        </a:lnSpc>
                      </a:pPr>
                      <a:r>
                        <a:rPr sz="2400" spc="5" dirty="0">
                          <a:latin typeface="Arial"/>
                          <a:cs typeface="Arial"/>
                        </a:rPr>
                        <a:t>79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</a:pPr>
                      <a:r>
                        <a:rPr sz="2400" spc="5" dirty="0">
                          <a:latin typeface="Arial"/>
                          <a:cs typeface="Arial"/>
                        </a:rPr>
                        <a:t>99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</a:pPr>
                      <a:r>
                        <a:rPr sz="2400" spc="5" dirty="0">
                          <a:latin typeface="Arial"/>
                          <a:cs typeface="Arial"/>
                        </a:rPr>
                        <a:t>100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5490"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50,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2400" spc="5" dirty="0">
                          <a:latin typeface="Arial"/>
                          <a:cs typeface="Arial"/>
                        </a:rPr>
                        <a:t>100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ct val="100000"/>
                        </a:lnSpc>
                      </a:pPr>
                      <a:r>
                        <a:rPr sz="2400" spc="5" dirty="0">
                          <a:latin typeface="Arial"/>
                          <a:cs typeface="Arial"/>
                        </a:rPr>
                        <a:t>33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</a:pPr>
                      <a:r>
                        <a:rPr sz="2400" spc="5" dirty="0">
                          <a:latin typeface="Arial"/>
                          <a:cs typeface="Arial"/>
                        </a:rPr>
                        <a:t>46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</a:pPr>
                      <a:r>
                        <a:rPr sz="2400" spc="5" dirty="0">
                          <a:latin typeface="Arial"/>
                          <a:cs typeface="Arial"/>
                        </a:rPr>
                        <a:t>64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6586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Arial"/>
                          <a:cs typeface="Arial"/>
                        </a:rPr>
                        <a:t>Más</a:t>
                      </a:r>
                      <a:r>
                        <a:rPr sz="2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2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ct val="100000"/>
                        </a:lnSpc>
                      </a:pPr>
                      <a:r>
                        <a:rPr sz="2400" spc="5" dirty="0">
                          <a:latin typeface="Arial"/>
                          <a:cs typeface="Arial"/>
                        </a:rPr>
                        <a:t>21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</a:pPr>
                      <a:r>
                        <a:rPr sz="2400" spc="5" dirty="0">
                          <a:latin typeface="Arial"/>
                          <a:cs typeface="Arial"/>
                        </a:rPr>
                        <a:t>22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</a:pPr>
                      <a:r>
                        <a:rPr sz="2400" spc="5" dirty="0">
                          <a:latin typeface="Arial"/>
                          <a:cs typeface="Arial"/>
                        </a:rPr>
                        <a:t>33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0000"/>
                      </a:solidFill>
                      <a:prstDash val="solid"/>
                    </a:lnL>
                    <a:lnR w="10413">
                      <a:solidFill>
                        <a:srgbClr val="000000"/>
                      </a:solidFill>
                      <a:prstDash val="solid"/>
                    </a:lnR>
                    <a:lnT w="10413">
                      <a:solidFill>
                        <a:srgbClr val="000000"/>
                      </a:solidFill>
                      <a:prstDash val="solid"/>
                    </a:lnT>
                    <a:lnB w="10413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05800" cy="64807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200" b="1" dirty="0" smtClean="0">
                <a:latin typeface="Arial" pitchFamily="34" charset="0"/>
                <a:cs typeface="Arial" pitchFamily="34" charset="0"/>
              </a:rPr>
              <a:t>Importancia del cultivo de la vid en Cuyo</a:t>
            </a:r>
            <a:endParaRPr lang="es-AR" sz="3200" dirty="0"/>
          </a:p>
        </p:txBody>
      </p:sp>
      <p:graphicFrame>
        <p:nvGraphicFramePr>
          <p:cNvPr id="6" name="1 Gráfico"/>
          <p:cNvGraphicFramePr/>
          <p:nvPr/>
        </p:nvGraphicFramePr>
        <p:xfrm>
          <a:off x="3214678" y="908720"/>
          <a:ext cx="5929322" cy="4663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1 Gráfico"/>
          <p:cNvGraphicFramePr/>
          <p:nvPr/>
        </p:nvGraphicFramePr>
        <p:xfrm>
          <a:off x="0" y="3643314"/>
          <a:ext cx="4396446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1 Gráfico"/>
          <p:cNvGraphicFramePr/>
          <p:nvPr/>
        </p:nvGraphicFramePr>
        <p:xfrm>
          <a:off x="45720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CIRCUITO PRODUCTIVO VINO</a:t>
            </a:r>
            <a:endParaRPr lang="es-ES" dirty="0"/>
          </a:p>
        </p:txBody>
      </p:sp>
      <p:sp>
        <p:nvSpPr>
          <p:cNvPr id="1028" name="AutoShape 4" descr="data:image/png;base64,iVBORw0KGgoAAAANSUhEUgAABHsAAAJDCAYAAACbqBgUAAAgAElEQVR4XuzdB7jdRfE//j2pJHQBBaSoiAiCgogKoiA19N577z1AAiEJJYSQhB4Seif03ntRVMSGqHQQRAQp0tKT+39e82GvJ4d7k9yb+P0l+e8+8gjJOeezn9nZ2Zn3vGe29umnHzalMooEigSKBIoEigSKBIoEigSKBIoEigSKBIoEigSKBIoEZnkJzDXX/KlWwJ5Zfh3LCxQJFAkUCRQJFAkUCRQJFAkUCRQJFAkUCRQJFAkUCYQECthTFKFIoEigSKBIoEigSKBIoEigSKBIoEigSKBIoEigSGA2kkABe2ajxSyvUiRQJFAkUCRQJFAkUCRQJFAkUCRQJFAkUCRQJFAkUMCeogNFAkUCRQJFAkUCRQJFAkUCRQJFAkUCRQJFAkUCRQKzkQQK2DMbLWZ5lSKBIoEigSKBIoEigSKBIoEigSKBIoEigSKBIoEigQL2FB0oEigSKBIoEigSKBIoEigSKBIoEigSKBIoEigSKBKYjSRQwJ7ZaDHLqxQJFAkUCRQJFAkUCRQJFAkUCRQJFAkUCRQJFAkUCRSwp+hAkUCRQJFAkUCRQJFAkUCRQJFAkUCRQJFAkUCRQJHAbCSBAvbMRotZXqVIoEigSKBIoEigSKBIoEigSKBIoEigSKBIoEigSKCAPUUHigSKBIoEigSKBIoEigSKBIoEigSKBIoEigSKBIoEZiMJFLBnNlrM8ipFAkUCRQJFAkUCRQJFAkUCRQJFAkUCRQJFAkUCRQIF7Ck6UCRQJFAkUCRQJFAkUCRQJFAkUCRQJFAkUCRQJFAkMBtJoIA9s9FillcpEigSKBIoEigSKBIoEigSKBIoEigSKBIoEigSKBIoYE/RgSKBIoEigSKBIoEigSKBIoEigSKBIoEigSKBIoEigdlIAgXsmY0Ws7xKkUCRQJFAkUCRQJFAkUCRQJFAkUCRQJFAkUCRQJFAAXuKDhQJFAkUCRQJFAkUCRQJFAkUCRQJFAkUCRQJFAkUCcxGEihgz2y0mOVVigSKBIoEigSKBIoEigSKBIoEigSKBIoEigSKBIoECthTdKBIoEigSKBIoEigSKBIoEigSKBIoEigSKBIoEigSGA2kkABe2ajxSyvUiRQJFAkUCRQJFAkUCRQJFAkUCRQJFAkUCRQJFAkUMCeogNFAkUCRQJFAkUCRQJFAkUCRQJFAkUCRQJFAkUCRQKzkQQK2DMbLWZ5lVlbAhMmTEjvvfde+uSTT9L48ePTpEkpderUMc0zz9zpy1/+curUqdNUX3DcuHGpQ4cO0/TZqf5YOz4wceLE9N5776ePP/44jR8/Lt6hY8cOae65vcNCqUuXLu341Rn3FTJuamoK+dRqtXb9sO+PHTs2TZgwMb7f1DQpjR49Js0//3ypc+fOU/xN3/3000/j8yk1xRy+9KUvpY4dO7ZrLrPyl2aELKzBv//97zR27JjUsWOnNOecc6Z5551nppWn/fH++x+kjz/+KI0bZ483xf6Ya6650kILLZjmmGOOdi8pefrNCRPGp6am0MzEHtBJ+69xjB8/IT7TqVPn1M6t0O651n/RvEePHp0+++yz2Jsp2RPz/09t2Icf/ifWwOPIfN55507dunVv8/uYL5tC5hMmTEoTJ05I1rh6j2qwNdZ3Wux3mycwA74wadKk0Bt2rGvXrnF+zEqjrWfeBx98GOeT0a3bHGmeeeZJ3bp1m5Veuc1zrdZ4XOimf9hNf2b/50EG7OfMONiHTz9lH8y5luabb77UpcuUz9oZ+R72R4cOtf/ne3hGnJkzUi7lt4oEigRmDQkUsGfWWKcyy9lYApyvxx57It10083pH//4ZziiHLMMSghev/a1r6XNNtskrb32z1sMZN9444109dUj0/PPvxBOCacdQLTddtuk5Zf/zmTS87vvvvtueuWV19I777wT4JLByRf4LLDAl9I3vvGN9NWvLjrNzo13+PWvf5NuvPHm9Nprr6ePPvo4AJHqHQBW86QlllgibbTRBmnDDXtMdzDud//97/fSn//8XASJ9WOppZZK3/nOspP92UcffZQeeOCh9Oijj4XTKPACoq2yyg/Sjjtu/wXghyMMeHvjjTfTP/7xVvrXv/6VBIjvv/9+Eixkx9lDfNa7HnDAfmm99dZpEUQC8DzxxC/SU0/9Kr3yyqsR3HoHYM9yyy2Xdtxxu/Sd7yzXbgCqte1h7r/97TOhU57lveedd960xBKLJ3Lq3n3KQQ7Q8fnnX0xvvfVW+vDDDwPAq9UqMJFeLrLIIulb31q6TUECfcuyePXV15plQf/IYIcdtkvLLbfsVGXxwgsvpquuuib96U/PpjFjxsScunfvHnr/zW8ulVZeeaW0+uo/mWYdnhYTQx6/+c3ToQP1Y+GFF04/+MH3Ww2U7Y/f/e73sT9eeumV9J///CeNGzf2c7CnY4Ax1qRHj/XSJptsNEXQ0FrSS2vyz3++HeCqtaGbo0aNDvDBoF/m+5OfrJZ2332XABUNc7/nnvvSk08+GaAjMIhO/OQnq6Ytt9y8We4CnNdeq2yENRdgLbHEYrGXWwNKvacxLeCleT755C/Sk0/+Mr300kvpk08+bd4TZLHLLjullVduXabTsl6NnyGre+65N91//4MBEsJkBPzVuy2Rll9+ubTmmj9LX/nKV6aqf+wOOT7wwIPps89GhR3IwXQ92EO+3mW99dZNXbu2H+xms99++1/xSgLdhRb6coBi7QFn2K9nnvl9yOKtt/4ZemLOAOu1114rrbvu2gFQzajB3tnrbCpw0XO+9rUlY7+2NuiHd2vt/eyBa64Zmf72t+fjzOvSpWv6yle+nLbdduu0wgrLf+FnnRd33XV3evDBh+PsMKz9/PPPn5Zc0tp/J9Z+oYUWmuraT6tcgLlAxbzPvHdLe8O7vvTSy7Gf55ija6wrm0Iv25uUyHNkJy+99PJY56yfEydOCuCkXk8XWGCBdNJJfdOiiy462euxVX//+xvN+5odAUxPLbExrTKa0ud+8Yun0hNPPBl+zccff9IM9iy22KJpp512SD/+8Y+mqP/O+n/84x9xPhv5zOIfTcv417/eSbfccmt6+ulnQlb2HTn16LF+WmONnzWD5JV+vxq2mH5/6Uv0+2tTBBGnpt/182vtzGSX85nJ55leXZkWmZTPFAkUCcx6Eihgz6y3ZmXGs5EEHPhXX31tuvba64Lx8fOfr5mWWWaZcF5HjRqVHnnksfT8889HNovzvf7666ZjjjkqwJw8gCt9+vRLnDpOvOHQ51QeccShadttt2kOMjgld999bwTJHF5OEEe//jvYN0CA1VZbNe222y5p6aW/OUWJcyBvvfX2dPnlV0Yg+dOf/iQcEE66IJzD9sc//il+Q+Zw9dVXSyee2LdFFgPWw7PPPhuAjGBK8LrkkounH/5wlWZ2gqDqD3/4Yzr99KHp73//ezPDJk9SEHHDDSNDhgYnkYwFBn6zymhW4BZQ4bzzzmoOhP0dmd9//wPxDOyHKmtfZUTzPy0JhOM5YsR5X3A+yfeWW25L5547LBzk+ef/UoAmgBi/B6QAUGy++aYBPAGhpneQIyf1ttvuDKAqr7F3NgegXgUGbp223nrLFh1mTnKfPv0DnKIndIt86JZ//A49XHzxxdL2228bQOTUAkS/cdNNt6Zhw4YHy0ugVS+Lzp0rWWyxxeZphx22bZGRInCivyNHXh+BVMVQ+e/I7yhT/YMfrJyOOebICJxaG/bd3/72QgT/9MM/gtCf/Wz1yb73zjvvpuOOOyH99a9/a5Zn/k0B2n333dXi+1tj4MKFF16c3n333xGgrLjid0PmY8eOS08//XRzMOG5P/zhD9Jppw2YbH8INACb9957f3rssccjeMyMkkonK6ChPnjLc/vGN76eTjjhuABOgEKXXHJ56ON/mTQVOGOPDRo0IAJMwdWJJ56S/vnPf35uUyqgEFi7zz57BSDcOMjvggsuTk8//dsASwA2iy22WPrud5dP3//+Sl8IROyzfv1Oip9ZcMEFQrfefvvtNGbM2JCNZ6y11s/TAQfs27w/27svyIYNMr9nn/1zM8CYfy/bS/oMMGBjV131x60GT9btqquuTpdeesVkcmxtfltssVk67LCD2/UebPa5554fOgQgrGx1h5DvKaecGKBJWwY533XXPeniiy8NG5TBwWwTv/71r6XevY8JfZgRAxhLlwA97FAFOgPAdky77rrzZGdZfh4gc+jQs9ILL7wU7wlkXHzxxUOHv/3tZcLun3DCiQH0NJ555Mwe5TMyA60XXnhJeu6552Lv1O+Taj4d4/P0tnfvY2MPTs/wnnfeeXfsM4DBpEkTg3nodw88cP9IpORhPW644aZ0/vkXhJ3N9ov+A918vr2D7AcPPiNsVv06t/R7bI9zmY9hkOvNN98adpbdqEYtwI79998ngOn/5QCqH310r7BtwCWDLPlFZASgXm21H6cjjzy8+e/zfJzXv/zlU+nSSy9Lr7/+9+Yz35mw6aYbp4MPPnCqUwes0kGAtD1Y7btaPHurrbYI34o/w66ceOKA9P77k+s33d51151aZDPbd9bl5ZdfDqCRbvtnlVVWjuRJPWiT1+G886ozExDoz7L/kM/MzTffLJJGLbE4p/qy5QNFAkUCs7UECtgzWy9vebmZWQKc0OuvvyldeOFF6atf/WoEeIst9tXm7La5C7b69z8l2BmcQs7FgQfuF5niyiEbn3r2PDayXzkQr3dk999/3wBs5pyze5QYnHrq6emmm26Zoljqv8+xAUAceeRhLTIkPFMAetZZ50TgzlnkjGfWigfJSANmsGo4YQLLfffdO4K4+vHMM78LB4gDXz++973vpuOP7xW/a7z44ktpv/0OCiZDSwNYcNttN0bgbR6CpL59+0cQyYmqf7+llvpGOuecM8LREsyfcEL/YCjVj5ayZcpeOO+CBIFfBpBGjrwqgK76Ibg0X0wTQZS1Ngeg20knDQhAzOCIHnzwAWn77bdLHLj2jjfffDMNGXJWevzxJ74Q/LcEBmBz9O17/GSAj6z/AQcc3BxItTSXxoBppZVWTEcffeQUWTkc4wMOOCQYVcce2zOCHr8jMDrllFNjjQxg46GHHhxZ+vryF3tG4Eh2jcFLS+8mgNtqq81Tz55Htqi/AoELLrgoPfzwo83r4Pmy+5z5jTfeMOYDyDjwwEMDUG1t3HXXrcEOqR/04vHHn0ynnz4k1vf443sH0JMBM58FzJ199nnBssig3O677xp7zqAfQAoBYWbh5Wc06mZVjlWLZ/leZtqQ5R577BrBp7nQ2ca9YJ8NGnRqsI4OP7xngISNA/vh5JP7J/umfrz55j/SmWeekx555NHmvZD/HuBmj9UDgYL5rbfeIezdwIGnBBPL+rFjAwacFkGdIbgBRlqLac3Gt7Q+bMvxx/cNZkyjzFrSGwDmdddd3WLg5PMCr4suuqT5Ua1l1PNvr7ji99Kpp54c79uWIag75pjjQq4tjQsuOD/9+Mc/bFNGn30dNGhIgNn1o14OvXodk7bddqvpZsX9/vd/TPvss/8XwFHP/dGPfpiGDh0UTLH6YY/RAUBF49psvPFG6dhjj0r9+p0coGdLZ56zha7nkqRf/erXqW/fkz5nqE1eutvS2gOXbr75+unSN3Zlv/0ObGZi5fezL/fdd6+01157NL8ydlivXse3uL70/5lnftUWlWn+7O9//4d02mmDA7htzV748ywDz+IrHHLIgSFX+n3FFVdHEqpx7LPPnmm//fb9n5VS2afbbLNDmmuuOdOZZw5Jyy777Zjnb37z23TaaacHezgzn7Fp+/c/YTJw/NFHH08DBw5qtiP183f2SPBMqXTP2cImX3vtyEgmNNpKoLezzjz23nv/Zjtb/xyg/hlnnP6FBID1OOWUgQHeN+qfhA8foX5uf/zjs3EWs6O9eh3dfGYCbE8+mf9QnZm+c+ihBwWbe2YtGW2XIpcvFQkUCUy3BArYM90iLD9QJNB2CXCmMF7OOOOsyFANGHBSBPhAkaee+nWSjedQrLvuOpE5Pvzwo4IGb3z3uyukwYNPS4sssnDQhg888JAI0DBx5ptv3nTffQ8EHdzYbbedIxPPoZY13HjjzeN5MnPLL798c5Cg5wmaNwfk179+OspEqrKdKhML8OFI1DshHBXBO4cSKAQwkKEX9AmeZaw22GD9yADKzmFFZAeeQ40FI/NvKLPaZ58DAsgBBglSM4Ai0+W3vbdx5ZVXxzPmnnuuAFwM7BBsIN8xB6CLLK3fOeec89KNN96Svve9FYI1pZzGe/qsrDhZLrPMtwJ4O/vsc8PJ5yxha/iNb37zG1HWBkQiX/IDbGHg/OlPf47g+S9/+WuzvI866ohmhVD6tdde+8bvAcJQ5IFfnEnZSuVuxx57XLy3wamVWTbX9lKygTwDBw4OUOGnP109WF1AQTrxwgsvxLPIG+MpAyZ77rl7AE3ZScSCGjx4aNp1110iS55LDwCGwAnlPU8++VRkjOlJZokAfABz2GCN8/e5vfbaLwJ4zjn9xXSpZLFQ/E6vXn2ipMcAmpHFCit8p/m3zJtzLRjg1FoPpTijR4+K/eHdcvY3O9KLLrpIAEcy1vUlFJ4r6L3xxptShw4dQx+yzllfoKpnGFgo2HM56+7P6Jb3zgDNZZddFMyDPDxf4MqxB7x4F3vi/PNHBLMC6LfBBuulDTboEXIH/AlMzUGpxBVXXBKfF1Dsscc+8edkx06YH8BFKR7ArF4vlYrIRNuXQDRjjTV+GkDOmWeene6994G00krfS0svvXSUFVrDLG9MEXpy3HF94r1k+5WisC+ej/Ui+KovDf3ggw+ClQBIIt8cGOXSCWDEWWcNbS7ZUYZ28MGHJwDRkCGnhc5bT8CG98Je6d37hNijBltx+OGHprXWWrNdJUvmf80110bwhq1ijZRjWB+64v2VwdKtepYYoI+eNvYZI1O6QOb2s/lhO+Q1YB/8AywD0mErrbPOWhGo0fO2DLaK7a/K6OaNNWE/8jwlCBr1ekq/T2exNbAwBZZAKLpmrQAszz33l/g6WQtm6ej0DGcRIMO54R/zB1jSJYDaVVddNhnbqWI8DI3SPkA64NI6ZV3CkHKeHXXUMcEixezAdKDTEiOGRAhAxRp4zuWXX5WGDx8RjDr2CSPRb9K5au3fjLWvB4+VTGPDtbfHnLlJwjgf6YbeOJi05uNMBD6z/+Zx2GFHhtwF88oBnZG5p5B5AFfbOnwfK1PiwnmopGjhhb8ymY7Sp7nmmjtYks4M552za5tttgq7TO9ef/31WB/2CUALJDb4AwcdtP//hEUCXKIzv/3t79JZZw1JK620UqwtHbCmdHjAgIHhJxlsEqaO/cr+0DHALjDQ3Lt2nSO9++47IVsDqA1kdJ63Nir59QsbBBziJ9BlIJ6xzjprx/6wvubKTrak39dee2XMOQ+JmMrH+9XnZxH9VgZeyZXs65nb2X+gh/369UnOsvozk132/Ow/YCo7Z7Ap2+s/tFXXyueLBIoEZn4JFLBn5l+jMsPZUAIO7HPOGZZ+97vfxeEscMNY4JwBGzhoAsS9994zMtvDh18QJQOGkpQjjzw06sYxDjAl9Png5Ao+sVMEp9l5OOigA8IhzmCPPibHHnt0NIat+seMCUAgU4QBQ7nOXy8hzhNgA10aCyQPQAVWhF44hx9+SDBXBg8+Mz388CPhyHAulWHJEO+++26RJVPKIhPF0RSAezdD0AXsUVMvyw/EEvRzyLEl9BJQCmIAIgQr3kvAYABdULYBGILdSy65MH6HYwhQe/nlVyPYUqJw0UWXhjw5974vwBUECIJkQzfddJNwIDWUnlJPCb/NGRwy5MwoDeFQn3nm4GbWg+AVDRxjo3JGN0pXXHFVuvLKq0IuyoT69TshqNyy9wIOA/V73333aXc5lzXDtBIg60HBYVQqJMgBWllLQY7gHEWdo0k/hgwZFAGHof/TkCFD02OPPRyfB/AAA60rsAHQBggDKijhu/ba65uDrU022Tj16dNrMmCQLARx99//UDrkkIPShhuuny677MoINPyG/gcAPWBU7959AgQzMFwEd55n0Hd6guUl0BU8ARsEkIIqawpIMSfgTwZ8fv7zNSLAyvrit8zJs5SKAJaU6/mOPeGd7T3PNwRDwEpMOQ61ITBV4pDBEvPRjyoP73XxxZdFOZ1+ToA35Wsy+co6BNICEN9RqnH77XcEaOJdBA4y7DvvvGOUrGC8yWADK+2rKfXNAW7QJWWDWHxsSQ6GBg48Pf3nPx+lo446PFgmbJByHgPgCdxgd4466tgI+JU8+Lw9JNCx/gIw75J7qWRAi91adtllIjCk32RjrLnmGpHh9udsif4h1p5s99xzt2Bp2UPeGxBz3HHHxnP23HPfWFsDYHzEEYcFQNjWQUcAbHq10AFlpuanTFEgpuzhb3/7W5TSArrr2VPnnntWAGX147rrbgiwmc3DPBNUsaEAc6AqvVJq8vLLr4TN/vDDD4LRRQenpZdR/bOwcGT19957ryhr1NdF6VtmP5LJzjvvMM39U6pz57wA3w8//ODYwwZd9efXXHNd/DdGhWCWzZqe3izsyyGHHBE2TYBs/s4Adp0+3HTTyLBJeQB5zENQu+SSS8YZBTixnw1nnPKvQw45MkATyQyyd+Y5dwxnirNBGRQbbR9g1x1zTM+06qo/irUBNAIWvedzz/011l75YT2LZdiwc0JX2jvMGTuGXaBjRxzRM+wLcNP5+/3vrxjsVAmYbbbZOph8gLwzzjg7bAR243nnnd1sk9syDyAA2wbExoRafPElwr55d/pJT+1z/40xyGbqc3T++ecEEwXwzgbwSyQB/NlBBx0WIIUhEUX/s/60ZW5T+iz7PXLkDWGTNt98kzgr2F6+ETtkjkcffVT4CRIHSgMNpeHWFyjjN7B/2GfglcQZIDMzmtk5Z77/b22wn+w9xi8GMjvRv//JcWYazm7zYJvpt55oel2xhdacP0O/b731htDjPLwLViCAHpDPhjpbb7vtjvjIHnvsFuWe/rw6M8+IkvLqzOwRfs+VV+Yz86epb98+6cUXXwzAJ5+Z9gR2WynnmlFaWX6nSGDWl0ABe2b9NSxvMItJgAPKCRZ4yeqjnAt+MFb8HSdEIHTrrbcF8AOk0FNENtNAT/cdB3oGezi4Ag+AjoCSQ2DIdimBkFHOYI9eFJxNYIrsv0w+gIRzwBHlyMj4ykRyGKsGmB2ih4VAz5wyq0cGngPNIdQfhpMGcOKsA4c4kVWm7uig0R977PHx334jZ7HMk9O0zz4HBptCxhlLZ8SIC+I9OGuCUHMyHnzwoXTWWeem008f2FwypeFv374nRnAoEB427OzI4GWwR6BqDpw3ztPxx/cLZ8o8Tzjh+GhOe8cdd0WGVbDZ0hA0klVu2MxRNu9HH30iQIdevXqGw5czatZYz4GcBfzlL38VgY5ml1hKQIUtttg0wAzvk51RTY/PPffMqN1vzwD0AeEOO+yQyHxzELEaBJoAM8EShgMnU1aZg8oxFVCffPKJEWBlsOeBB+6JtZIdv+222+PfOf4YDWSGTUZ3BPa5fwmA7MorL51s/oItmW4BGr34xS9+GU6xrLp1EgTqg4BhBKjKTrX1EXTlsiEsCXqy+uqrJqUmdOmyy66IkhSAzbLLLpu+/e1vpX/9693QReU7hvkKegAPeX0EOwKYb3zja+mAA/YPwOv22++MwJFzv99+ewfYYjz77HPpoIMOCQbez35WBf9AukGDhkbDZqNnT0Htzs1L5p3IV4DinZXiDB9+YbBkgJ10WrYYiKakDQDRp0/fyNxaD3v3pJP6RWBqT5NNSzphLwqIgRd0k0w8g8zpPbsgALC/BT32p8ASaEznZbANQTeQDgiEPQWAE/AL/PSMyfoJuGJ/9H2i9/Tce7EBgGQDG2mzzbYKu7HhhhukU0+tevMAU+1TAdDpp58aIKngBzPOu3kWncKCO++885M+KwYgT2Yb8NLWjDVg7fTTzwhGHzkDNO0R+iE4BN4BD+mt9QC6AUgNe+LUU0/5nGVSLe1DDz0SOmJtZP2feeaZAAyBOppMA5wFodYB60zfFWBHW1k9nmV/7LHH3lH2g03B/ggAM7DBhlqjab3FTQkJNpv+WkBtAAeATtDOVgOSMkDqHGLvp4fdY/5bbLFNBMzAU/89dOiZSZmNYU3te0OQDnggX+yGXLZLZ3bffe/YE2yls05JpXNi++23CQBx2LARAaQbgAhnHuYG+++cZdetPVAf6GftJQOqtf92sFoALPZDBt0BXSef3K/NAF02AMqCDz30iHg/jCR2iq4DcYBR1s6esnecV84362G+zga6BwCfWh+0ls4IuqfUzXsB/YFK7BTbgrXi79kMdsJZC9xmvzRzN/y9sxoogdFrDliB/BQDS4o9xSyckYMdOPnkU2M+Z5wxJGyss4t9l0zB+mNPndl0xVlh6DN21FGHJYkG+ste8lsAMvyH6667MZ166mnxWUw8vkC2VS3NP4M9zp0q2TB3+GdAaeNHP1olwCXnITsHmGefne1DhpwRttdgx6x91m/npGQMXcy2HIMJ+1cSZf/990tK5AwlrT179krrr79egPN6ELGHWIiYv8Bkve323nuPAJ/rz0xlat/85pR7Lc7IdSu/VSRQJDBzS6CAPTP3+pTZzYYSEGwJjB966OFwGAAs++9/UHPQ7TYiFOlLLrks3Xffg9E0VQZyk00qFowAiqMIlBBUYPZwKJWccJivv/7GCAgMTr1nyIhnsEdwzdmQTcoBOraABn8o5BxAZV6y9wIAwVnlJC2RLrxwWATOnoNhw3nhWHP+sFMwkzhbHHHlPJxZzZFR4n1/xx13jd/XPHmttdYKOrXgTcYTY4NTI4NFRiNGXBg9Axp79vzhDxV1WrDF6aoco8nBHmAJx74e7AFwcfQEmIJZwb6AAEgDkNF7CLPi+Aw5cM0AACAASURBVOOBPVVvB3IXEHJ2ZaM5vAI7gTVHT7DAIVTWAujJt1uZv8zoK6+8koYPPzcCwFNPHRR0a7+nLv+GG26O4Pe+++4MSrpMogw7eejvwdlvKxPAnN0ORG6cfA0fd9ttr3CW9W1SNidTDygEBAmofdaaCa4uumhEZE0z2HP11VfEu5M3BktucIkN9Ktf/SoAQKALmj16eu53JLgDChi5DBHwMHz4ebH+AhpgCKbVccf1isw6ltTdd98WQJAShCwL5UdYLfQemLHvvgcEIOm5AqqDDz6suZeObL7gTUbe2pB5dUNdh7i9JZd3mJff33ffAwMkwtgBwNx5510BBDb27LHeO+20e4AkSiuMRrCHvDFV8nDzlkBOIKCMR3ZaIAsgcTMTAITOCUwwTuiQ/ibAHToASLjoouER4AMNgQbArGwDvv71JWOegjfP8tvKLrCF2BTrKaAFTski27PAHsGd92ATciCd9ze7ALzVs8eevOWWG2Kv+n02xdxl0QEg5JWbZVt3Op2buevPddhhVSN5zD5Bl88qeQR6Dh48MJgVyi3YHPYH+0hQLhi/9947InACdJgvefh7LJa2XpPNBiilywE/sIde3HzzLVEOZT/Yw/7cngBEKNViH7CisHvq+3DlvlPsDwag38rsLiCqAFmJDjANaLjcct8Om9lWkMqaYAjsvPPuYd/tKUE7wAAL0Wipx8eUjkxlgoA7QKYAFtBHzwCP5HPkkUD5d+MnzNfZsdNO27f7FMYg2X77ncP2XHLJBSFv+u7sYHPYOKC9AXzAwKLP9SwuQSxWBXYfUFbZWgX2bBIlprnBMRDLcMkBPQYUKzvV846tyWCPfejsoxfYrNaeDKy9/m6YmOyb9Tv77KGxl9ozvJ9nsXtKPJ07hx5agafOZeCAOdszzkrJB2el0j/nyMCBA2JO7bltjW1jY70ju1QxSq+O11Da5ObASkcXiX3Mjii3zM+SyHAezTnnXAHqSKBYsyxj54rztL0JiZbkyT/BuGUT+QvsF58CYA/sBYJg/ALkJBOcjVtuuW0w8egq1he9lgzD3mWTrLnfsacB7wYwmz3CtGttZLAHAO7MsFcAxErbDMCc37Z22267Y4BNF154fgCP2JLYf9ZfMo//ZkiuOG+tjTVh8ww+khJez3BW0OnqzOwZ9rzxzAR68f2uu+76sJ333HNHtASwl/OZedpppwRI1B7daY+ul+8UCRQJzNwSKGDPzL0+ZXazoQQc+oIutdoyTAJYDBk9HoALZ599RjifnCslD8prZNBWX33NkEYF9mwZQXIGewSgglmOrwxlztYLxk84oXcE+RnsEQwDOAQ0nEDBIUDl0ksvTH/+81+iYTQHGCAgm7rOOhuE8yHov+SSERFwKsXSHBDTQtCDYs0hz7Xj559/bgSF5iIbxpkFzGy88RbBvvEObtrJYI+ML7AHhbkR7BFAkZPA1RBsYYkof+M0G1MDewSunFNAi2dp/sgx4kQCq5SryJYL9AXBOTATMKBWKy/BgJFhzle9y3ybL5YOB7MemOGgYkWh52PScPIAKBxAgRsWBBYB2dxxxy2RSbVmghIDG0N2uz09I5TFyHoK6K3rhhtuGjpGBzjM9913fzABAAxAGs2j6Y0g9cILh0epUwZ7OJqCnmOO6R3vD0zRf0W2H9OHU+u/yUJ2XUABVBAgXX99xS7TXFyWWNDIkRVsAgnJAmhJFkBFGVyNtekSgFHm0vAdsqCL1g7YozwN2GPP7L33AZHttGay/vSLjmBCADk0Jfdn/h19n0wMwTwKPl1vBHu8M8YEgMUgv5122i0Yd1gtxtTAHg68TDWwyt4DOHDODQ2LsYwAW5rHyp571g477BLBYT3YI+A/6KBDA/RgHwyyyDeWCc41I82lm/4eY4KMBGm5DCeDPYJpoCoAIjNwfIeu+3N9wqyj9bD+AjtgpPex3wEg11xzZewTDJiTTsJ86RSlSgJHAzCkRE+Gnh3BeAK6+Q3yt+f8vcCIHgCkyBvgoATj8ssviQBKcJVlZl4Czyn12mjpuBDwYuLkgB+o479zk29B12abbRrMK2AwuWJhAMK8l9JVwVW2CXSB/WD3BMn6h+TG3UOHnh7sOes0PQ2l83sAQLbffqcAkgWXgFJggLPBaAvYIxAFcrA7ZG1/Ka1kyzUk9q4AW0mIPKyVvjrTM/RBu+WW26MpLkCzupnw/NiTZH/vvXeG7cRmAZxhbgiwcwktmwyEtSePOOKQ9IMfuNFK8/QNmpl33om9NSQe+vTpHWtJ5wGKgMMM9gCufb6yeV+N88baswMSHpIMgJnMPiWr9gB15uI5mCq3335T9L6yT/WzY0fpoQbWF188IkBv78/uAb2xk9jv9rDBPNdaKyEGhAAWJI4A6oY1ZR8AlWTcUkKBvXIekZ/P2ot0Jyd+/hdgjzMa05hd8e58B//NPthT9qC9588GDjw5zt399z84zhcDK8kaW3e2BXDnjNC/xtXpe+9dJR/aAvZgIEp8saPs0C67VI21nW98EgklrBr6ec45ZwYoDLwByAL16CzgmoztN+wi38HUy/oNVHP+sb9ATmAmtk+vXscliT/nmP1i/cjCGefMJB/Pvu22mwIgtTbZf5D4c2ZOTwnm9Oz58t0igSKBmUsCBeyZudajzOZzCTjU2utgzexCFGAfccTRUUqj7p3zK+iRTXLg33rrjZG9FhDrN3DmmUPDiVhttZ+FTGTTZL44O7mMC/MBTd5A/5VBNGSgBCVAjgz2VFmpoyPo59hinfgz2TJAlJ4JsvBo0ej9a665bjjmHAcZSs8FEGEhcFJRlfXtQakWmHJiHnnk/uayCM4usEdZyEYbbRa/JdDUeJLTaFTlOQdE75JGsAdIZL71YM+RRx4TAYuyoOqdp8zswcbJmThyXn/9jaJshhOrdAygwDn73e/+8HnDXc11XwpAgwMGTMPs2Xrr7aJUo95pzvOq1zuy4NRfdtnFEUShaXPEOH0YEAJI5S/e44wzBqell14qAi0Ub8N6y4RPqWdQa3rOKRfICtyBMNbPu1krz1LOgv1FhzijPXpsHIGPIBqTxOcy2DNy5NUB8nEkfU+gD9yhA5xs7KV+/Y6PYBTFXJla1Wh3vvT441XQKOjA9Lj66svjOVhVHF+yEJSRLZ09+uje0dvl61//esjCnxkCRHon+AKE0JO1116zGezZay9smDcDwHKzE9nZN/qvYCzoMyE4BjDq4QB0qq49HxuZY8FFI9jjz2R/MXKMDPbQk3yL3NTAHowMpWFkrheJ8hVglaz9ww/fHwAhlgunXlmHshosCNlcrBcBjZIm8gRe2ZsG8EK5DXBIPxC9GgQRMuJ5aH7uu/Ujgz2y40o2gF/AmjXWqAAtPar00QJ8Cry2226n5lJL769vD/YQ2WE82M/2hFuHsClyrwly3Xrr7SPABhwCqwVHSilko+17awo8A+74PeVyAC83zxx7bO8oewOGKYnI/VoE48AUZRltGeSlCXoO+AXZAlnBkr8T/OpVIvuv5JH9AYwKwgTNFeNteHOjVbZvnXV6hF31foJPwJBx+eUXN/cWa8scW/ssYHnLLbcL4Nx+BYTaYxggBpDquOMmv72ntd+iJ1g17J9AEBCRe0QpF1I2mPsR1d/QhDlAN9o7gHzYhUC/vfbaPUA/oA6dtvaa2GLhsS9Kj5QcCmhzLyT2if0CuLM12CbAHjZAiY3PKXFRkpntsh5v7Aidx4qjpxnsseexH72jpIqG4wAuACfwzJkH3Pa79BQzs/HGsGmVhfVyZjibgfyCensV4wmQn5uXV42zbwt9Zx8kcpzp7WF2mhs7ywZWjZYPjT0k4WC4/n3IkNObgdmW3gUDq1+/E8M3UMrGHtWXfOaboWYks4f9UtrrvFUi7Mx0HmMWbrTRhqH/QFV7FwAikUJeGcQC8mQwX7KDX+Ws5dtIvugBZrQF7HE+YhQ6z9hu/ZUMtgjY40Y55WIa6AOFJAP8t2QewJB+uyyC/VOiB+zG6FLaVen36Dh/2WHrojyNXWZrH3nk8fDJDL5W9h+AXr7P55H0cmZiIAFuc/mYM9CZOa3lndOqz+VzRQJFArOmBArYM2uu22w9a4yXNHZ0Sh06pVqXrrPdu3JYDjnk8LTffvuEAyhYkA0S1AmaBFKCDNk4WVwOJ2cTOMDpEsDqXcGRyGAP50ig5s9+9avfRFmYIdhH6cUMymBPzoABaDSD5Ehz2m666bpwVMynKi3bJ8CQn/983Qg0OaeXXXZhWmGFFYJOLaDjmGO+6BGjnh/9myOIJcTRVm6QqeoLLrjg5/1NmqI3jAxWphljaAjilf5MG9hzdATjLYE96NB6TXDkcxkXxhLnTFCB0QEAMVeflWXL5Tf5qmqyE4zICmMlcC5R+9dee/3mm1JyhrQR7PHeejVwPrFnyFRGMLNn+vQ5LpxZmUJBUGZhCLyAMAaw76GH7m1Xk0UlNwLXo48+InoUrbHGOpHhBeLIPv7lL39JQ4eeHUCLMoEf/Wj1OrDn/AiSMtjzyCMPxHsLzjSXVEqhaajsJFaSgJmsgT8cdfpKj601wI8ssFI4x2TBAcaOIgtOtyBTJp6sOeNkoQQLS8h7ZFk89tiDIZNc7rfuum43Uj72dtp11z2jsanyBKVRQA5BFoq/YMoeAzj6bi5/FESZpyw/kGvawR79R6oMcSPYY78AKw17be21e0RTXUCOgESgDSjMwCpdk30+4YR+acklv5YWXXTh5Mp7AQAgId8uk4O3+mt6N9986wDqgBBkjDWUezb4/JTAHjI75pgjwyZ4lvU3AFPeTVa4AuX2S2+//U668cZrU5cuXWOP63ViHsBKdkh5IJBOplmgbADZMHLsL3YEM4S8sX0wU4C05LPRRpvH/rRuyhesE9sokNfjZrvttg1QA/hsVL2jLp6spGpaDgfyAa6zMblnjyAJGOs9gVaYVuYEdFf+AaDzXCVlGG8XX3xB/L9Bb+wpa+T9Mgjm77yDXiDsClCbbWgJDJ6WefuMoHvTTbeIckl7BVADVMVcMOiIIHhaStsAHtgvbrcTUHtXeskesgMjRgwLBhfGpj5SedgbAPH2DjLGWMPyOvvsMyN4B1YCm+iSABnQd++996VLLrk89CP3jsG4sXYG8EN5q71NR+xtACPdwtwQEBvOMqCvEhvyU75jLTLYIxECSBZsY4YCI8kAKE2flQArgQK8C7yV5+ij1t5xyimnBmjhfMXe8duALUMJm3PQ/JSUCui9J2aLhEh7B7kCdyRfgD3ASKCXwe7a427js0clcZxH9dd1WzNMXcyyDPYAqgCgBqaN8zT3VWrvPPP3zBeI+Ze//C3W35wAK/aavaQvDT+DDbd3lV2zt/wmts/gn9i3SnwlPCTLMthTX65KrsDuDOS3NPdcxqUMU9IEA9gZg+WcZej88SyyAtKzYy5ooFf8BrbDAHA6A8gPkxrQaj8b2MQSPgZfhl9Uq6UoTXYOk4V+cbvvvlczE61v3+Pi+85MIFP//s7M1QO4BXIZ7IHzV0KhjCKBIoEigQL2FB2YaSQA5Kl9Njqld/+TUscOKc3TPaX55tE8YKaZ44yYiEOfU6sZqgwMdgQgxwAscEQEQYIRzYTrAYitt94qsrx5aKLsthYBJMemEeyReeYAAX0EM5oJcpQ4k5xZjpJSMH1a3Awls409AQjghCodAfbkZsYXXHB+OMDKT0466dQIQIAqShnyjRICHkE7J0jgJGOpd0IemANKuOrHjAR7ODqnnNI/ylEqsOfscHY5++RUD/Zgziiz4ow1DmCMQBaVOpfuyMLla+1bA3tkQwEcACIyBNqhYRucNM4e8AOrAfuDrHxOyV5uSOuzd9xxczSlbOvAYtGbg6PISV1vvY2iTAzY46prIJ/nVI7xT9Mqq6zaItgDnHjyyUci6yigxRYy6JmgXLZY7wd9fgTU3lEQat0FE9hc6OV6Su222y7BROHQA3IMAZ05YmooXaiAr+NDP91iRW553H337cGiwAgCCq6//joB9mCcbLfdjgGi+PsTT+wXczI43H/96/PRHwZjgSMMSFImKbCZ0WCPPjzkawgaBZUnnnhCWn311QM4yD0zNH4FSpETHbNe9dc+c/r1W5jS2Gqr7QL8uOaaKyK4wIQS3GRbMSWwR+lWDtTqwR5BlfIZa2UIvk88cUCUT9izmlfrWSUAFIzJWGMm3XXX3QH8KL8xzCX3rNCTReAtqBQ8Cg532GH7dPfd90SW22Cb6JQA0voqzdCbZ6eddozfBgzkoZGtwKYtowIcD2sO+IHRBx54yOc3C9WCUYUJUr3z/VEaQQ/ZEcCkPaTUJjcJrwd7AA5KNvLNY43zArbScSV17RmC4E022SJYoGwt2wJwY6cNwADQaVoYgIAEZYuCZn2UMCS8b3WLnRKvm8NO2Os5UPUMJUcPPXRfu1kmfoOOA+7sWYmKESMu+ryE+LOYO/maCwAVizOztwT27JW1UKYMFHJeAXskQfLNbViGGINGPZtM0sRasw8Z7AFiKpMBEmFIAMsMZc1Kzuirc1QgjdFUsR3bxiarX2sAN/Ybu2OPsL1sPZbkFVdcGuALYBsgjVEIiLNvpmdUYM/wADiBPdbV2d/aAHw4D+qH+QA46JckE3AO48kA7pN9vplweubqu9UNWoMDnMCCklign2yk9XSWAPH5JsARIB0AUlIj99HxO1iDbBVdYm/ZOWe+NXDWGtVtplOWcQX29A0AqXfvoyMhgCWF0Wcor2OzMmDk3GPzPK+6dXFEnIU5oXTBBcPi/DR/57+z2ABkAnwqP2Sn6NWYz0y+oP1NX5zFBlCuOjMr/0ESif/A13Fe5psVffauu26LhFMZRQJFAkUCBewpOjBTSCDKtkaPTukf/05NH36cap1qKXWfI6Wlv55Sp44zxRxn1CRkVFF63ewjUNM/QnBocIZ33HG7LzyK00BGHFT/CFZ9V6ZcMA2A8XucVLdu6MPi8/UNRnN5hdtxlKJweI8/Xq+gd+J5fo/jr1+MW05yU0YZeTdFCGYF0126dA5nVbCPAs9B04sglyDJtmLLNA6BJefNdbCdOv33HXxuRoI9qMuykQJmzwMwCF44+4ImcsDsUSLhyvltt90mHKjGUTV0PS6cRw4ouctQ68NitAb2ZLaV61Jl/vSrUTJnAMKU7skY1oM92Eyc0wwKWQvOWv1V4dOif9ZcvxHgiVKYbt3mSJtuumWAdhxMgQxHGAtEOZbrf1de+cctlnEJ0O655/bIpA8fPiLKcPKgfwIXoCDmApnQE3osC66Rt34HggXBu+woZ10JBQDToGdkBGisB3t69HAt+xWRqcx6qYm1363Anv2Tz1hPpTlYLvkWOwFxBh3sK2CjQAFAp7ROvyrlccCKGQ32ZFaeOWNMaBKqBMSeqgfLNBFtCVwEQnoPe7i64r5zq6WsSqAEslgzQJ98G5HfMFoCe/w2GWAZCFTIyecxe+iNgBoQIGNu+DvZdZ/DfhAwYenlZsQAHmUD9pFSAvZCkMT2+IxASWBjndmpXr36xH5QooMVJjgyAKCCNIE1QAJ4raxL8GPf5gDTniDPxvK0qe0LgSRwwBzoDFAJiENXydlzBH8G3TzjjHNSjx6aAB+Q1ltvg+i1AozIVzXXgz2avArGsJ7qmVd5ToLknj0Pj1uC2js0gBVUkzfQQlDH/hpK3expDZCnNNhBawXIqspZlwq7hB2ALQP01z+NbLyPZ2Tg0O181113zRSvqp7auwFlNdsGarNLmDX5Jki2RIJDzynsKfMT/GKTAigEv3RDs2jBr3UE3gFJlO34vjIdYI81sN8wteitPUKflN75XTbbJQHslXMMsMkGGVXfsHPD3mPo/fzn68X+u/ji4cGCae+oepPtGL1j2MvHHns8bJvn2BtKunbccZcArgHd9iaAbXpGI9hDP37ykzUnSxzV/z4Q9oYbqtLAPIC25gSwpsf2Yr4RlD6yq9nWTs9cfdeewhoCYkisYIlKiHkPz8KYYf8rsOfoKBsG9vCjgP+GtRow4MQo+VJu6jy1r7FQrbez2wDcHH74wQno3tpg04DMzk1gChAOyIitaU5sHbDLuW04h+gfoN75zhfSe4xvxQ7qUUa/ldM7Cyv9fj96GHqW3lVspfUHKtFZ36lY2McF0GZgpgI8+Q/OTKxW8/NcN2ZmUIgslF9mNuL0rk/5fpFAkcCsLYEC9sza6zdbzL4J6+PfH6baxEmp6Z33U23suJRGjUppia+ktNTXUuowe4E9HGs37ih/cXW37HkGEJRwCRrzUEIj26kngX/X+BNd2NWbWB9AIIGMrDyHiOPLgRdwAVc4FWjoMnFADjd6CVA41xw5mdPcRwS9WWPIfBUu9oZeLf5ePTlnO5ckYMtgjyirENAPHDi4+SYmDWlzeVXlyI1Pr732WmTSOU8cT86KOeXbe/5XYA/HTGmU4JszpcRC4IOhwxET7Ck/4TA1DuVX2CHKPAToQCQZWmVyRmtgj/5DAA7Ag+BJsKpcx5CtU7IiQNecc88994meR8oxrrnmuuhBYOiTc//9d7W5jMu7KaV69dVXI0MMOHD1MYdScCS4kcHWkwn7iRML+PI9zvRFF50ft6Yp4xL4PP74QzEfc7v44ktSx46don+BrLrgSZmf8pAbbrgxjRx5Q5QCcUYBg3SxagB9cATzK6743WCxPfhg9ZuABQ47WQAggDgCWjp45ZXXBIsky+Lhh+8LMCKDPbL8ADgNwZUTGhgb9TdCAXswT6w755dsv/Wtb0WZ5P+C2VMP9gBf7rjjzmh8KzgdMkQPhkdjnvXXTftvAalgwX4CrNmzSl7IuLWbgJR8CBYAV9bArXqyujL4RktgjzUWQAEeBWp005/97GdrR0ANXAKyCDLykN13+9055wyNAEepi6DYnOksxpwyPOtmCAgHDRocAQsQWJ8mjBhzZWv0mPE9gX4uOQBYKDX13vbcwQcfHnqKcacvhZJXQy+TSy65sF1lXGwk8Ip+mA+wB9hKD7wvwMfIYA8GmCy9AM7atMTs8c7AC71MlLD6LQ2qydJ7GDMC7DFXAaqr6tlPQKhg2AB8AWmmVq4BuME0sD7sDdt+1lnnBjjnvwW2bByQXmDJvrPJhr2jvC+DgM3K0YZ/AVJhco0ePSr17dsn7O5xx/VJv/nNb+NX1lprzfS3v72Qtthi0+jtYyjRUfJE15w7ABy9lJx5dIQ+SDbQW4GvtcpnHv3H6KjAnkNCz11K4MwE9rAb+VpyDEwjgz1YI5IuAmkgMZs4Pcwevy0QZw+8Q/fucwYYuswyS0e5K6AQ+ONcx+wQ0E/vyGCPs4h+L7jgQgG2SUQAw5wLgBPlY0ZLYI8G7S+88EKUFgGf6m+0yn0Dc7P76Z0v3wSIw4azQUALe8p7eAaQ15nI/itHc75IWFl3wLfhfLYXMGvM1T4B5OkLSN81VTfI3Bmcr0Rvae7mo++Oxv+SaBp5Y9Xp9ecspTv6KuXSVf2wlD/ydVyIQb7AVCCkssU11lgjelUBupV1GewfOwiMBiTTZWe0M5P/gFFFhzO7zXeUPNKRyn/4Q9prr/1i/zozMefYZ4OsHnzwnqnaheldt/L9IoEigVlDAgXsmTXWabadZdPYsan2+tspffhJapowISUMn2W/lprGjo/Lr5u+skCqdeo0W72/m7cEHsCZ559/fjKwR68bDo/hlhR0ZnXegoecaXXQA2RkSDkSAhkOA1BHwOGz+hRkMEOgorll7tmzyiput+oZDoPAnwMoKBFY+uett96KLJR/NIsFdgiG6gNPV8qqn7/iiksCyKkHe9zgg25syNhhV3DcMAM43wYHXZZWwGQe/zuwx40o9wdwAawSVBjoz0poBDKAKY1uG4eAQBC00krfi2AHoEbWStiMKYM9h0QAS2acU2CPZwEoOGucQb+jrEIQJ6PH+dMbh4PrexosTkt5Rv286Qh20DvvvJMOO+yQ+KsM9vgtDcA5+QA/GUZOMCq5YAgTR8mCLGPu2XPHHbeGA+pzAm9ZSiwyQIHAVoAEiFRGobGpBsaCpTzv7LhqrAvYy2APWehZJYAkC2WM6PiDBg2M7yuLwSLJmV16Rk84+27jGjDg5LgivJ6eL/AGcHlHA1CnN4bsv9IjYA9gAUj1v+jZUw/2CFIx7NyU4tr2erAHS4buG/aDOdofv//97wPQNcwP4HD66adFYNE4BEb2n1vvvK+yHkwivZmMlsAesqRjggIMA81FDSVhGDXWxPoBRPKw5gAf4DD5YoUBAuiX/k1YL0q/AHd0CBsg9x+TxXZ1O5uUwR6/L1ATSGWwhywAxN5ZAENHBGP6AlUsxQPjOZhpAqK2NmhmGwFGc8zRLel30blzl+hHlNlHyvwywJ7LuDAuMAyAagJmPXuyXvm9n/50rZATdobb0OwP+8Fe0WQ6l5YATvVHUi7Z3oG5YI8oBQF0WGtlUIazAoAguJvSYIftBwGrPjF0wO/QPyC/fcrOs0WSAOxQvuWIXniO59f3dWnL+3gOJqhyJSxKDEvMQSxXAI0EgHcQnJMpXSJD+mdgf7nNi47k9XQ+mhObxFYDgJwjPuMsVF7suVhAAGrrZf5AHHaEjaJ3ysoMoJ1yS2cdsFEZF71VugwUn54BMDQ/zejpVW68TAf9OdBFQgWw4pas6R1NTSmusXd+27tsM730nKWW+nr0MtLAGShi2NuDB1clqHkAXLB//blr2jWZV55sYODYS86BGTEy2IPJwkZYhwz28F2cS9YOQIsBBDSROGG3gDhVD7jFgtmDyYPFBkTTSwwgqleSc9CYFlDNOZqZqt5fOZS9p2m9tbQf6ZNyZcP+0p+QjuslCGACrjqLvRtgcu6554keU4CZiRMnhU1ydtpfbD2mLb1oPDMz2FOdmXtHf7l8ZvLz7GdMJ0zJfHsZ/8GZWRo0zwjtLL9RJDDrS6CAPbP+Gs6ab8AbGT0mpVfeSundd1OaMC6lPDJ3ZgAAIABJREFUBRZMTd26i3RSmtSUah1rqWnOOVJaZIFUA/106DBb9O8RqMnEYjtMCewRQHA4ON2NJQJVwHRiBMCHH94znFxZdA6RDNIRR/RsbrKZr0HPYA9Gjb4ISrOwdjjEnAdOv0D/2muvD2eLc8OBUirSSCtHLZZl1kOjEeypDzQ5RoJDoBWHrH5wbs8996xgbFS3cR0YTI9puXqdDFtr0FxfxuV5QJWTTx4Y1/Yq/zFkObFJDHX3HLrGm08E01hYglY3cmCtTCvYI8Dwm1gEGezx+7KROXNdXQ17fAQsgikMJAAHOZmT8oq2Omt6IwEWMDwwbDiVGezJsufscoLV+eu1ZB70C5OEU10xMkamIUOGpiuvvCyAJ0y0nAXGJCET77PuuhsEiwMQBrjh/NZfF89xJTP9KoBEGexRxqeUKZf7VWyTfgFScO4xiYYOPSOC/HzrFIDQmgB79AkS/Ndfh8uJRqEX2JAhQA/44dmCAmDPVlttGdfPV7dxadB8XHx+Wq9eV97YWoPmerBHvwcgj9tUpgT20HsZ9HwVdP3+IPfLL78odWMTGwYQEjMMYIz1MC1gj5/QNwLryA1OWG6GACYzUQAsepjkvQAIBjYAKzAEyJ/O5qvGc8N44KGm7ZpNa/JLnwRtSh0MQbP+V3rx6NdlXwF7rIN1kz03MLGUllZN6H8WbCf6Yz3dyufPZdnbMoAD+nxgS+lLNmbM6HinDPbQD+C0OQNBMOOwetghbBF6j1FUbwOx4QRe+nnVD89ib/RrAobRN8DB9JTlAIStw3XXXR3AiPKU3PeKLbdnpgb2SC5st93OsceVuNI5wWh9r6hlllkmWG/maq+4Lj2D81VpZtWvrT2DbLEw+vY9KZqWA9PIX7kKNpuhYfjxxx8bthCjRq8d+qbUdu+99wp556GcCCjlbGJvXnrppZB5biwNGKKz3g9ohBlFF93AqNktsIed06cGaGx+2HGXXnpZ6AgA0hnhjPPe9Hx6hrNX6SIGr7MXM9czsQ8lXNh5iQC2aUYN4C+ZA7fry3k8l+zcDiiho0QNcNPI0lH+rG+gpv4AKIxWwKsBxMRQzLdpTu+cycfZAHjDbFJuCuwxNA+XQDIA43SILgAF+TqaI7MP5g/ExpL5xS+eCjCLXWeb+CF6XxnOL2dVZnS1NndADTYmHXHW8IewwuikAUQDDAJhyBQDEnvNbY96K7oIAcM6A/CSHZlRSb8ByZhD1h5gnm9Trc7Mw4L57ZzNYA/fTnmhZtWGMwPwxX9wZkqQuJHLmSl5JNlUfxZP7xqV7xcJFAnMuhIoYM+su3az9MybRo1KtXc+TE2fjE61Tz5KafyE1LTIV1JtwqTU5GrrObun2pixqalLl1RbdN6Uap1TckvXXN1dNTBLv3u989kI9tQDJbJunG6Bdv0QIMlscRw4GhyMzCIQEHOAgCEcOkMww+HJYI/gkMMJgJHJFvRiCKFyu5pauZUSGs2f68vA6ufAMdPLQVapEezJz/N5NGZZYs715O9Qi6AP48M7eEcBWL4lowpqrgk6t6BXACpQMZSpeX59g0Q1+mjUmgkDjzTAle3Kc8BEylee+jM3P5mbge0DmCG7+qE8CS1abwcsGQ7vtII9Pkc2HLwM9lg3TiZGi3fWNwdr4sYbRwbIpk+GMhsDCAL4apzT1BRfcJPZQQAqwVo92CPDjRW2/fbbBYsCE0MvAjJDL89XGcu6cxwrRs7SkTEkD0MfIIGT5uIAFewa8wT0ALIwHPLguCqjkLXkMGewB5jg/Ti4ZIEN4hnXX39NyFnfkNyE1pyAZJxdrCRgD7aagKMe7FFOJLABsAkKBJICSAwpt4Zhd9F7TC7PFADbi9/85jdj3sCAnL3OgJh9ZuSr190+R48M+ww4l2/WAQ5khpjSPaUryg8awR4gnlImQ/Bn/2awJcvN/DATgG/+vXEo2RKMe55eINMK9rApdBoolpuL1vehUpag/DAzOAQ4WDhKF/r37xvrLAjPPcawXWSQAWaAmUGDhkYJoWGNMDiMCuzpFQGWfZmZPRWzrkdcM+/f7WPyIDelIpq+2yOGudmHbQVOqqvXNVyeI8Ai75TBHu9JZ+guJiTZPProY823fil7pc/K5QDreehlpLGzIA0YRK5YB/YS8JOeAs6wD6aXFaKxtR4gjz76YBo7dsznN5QNi6kAaC699IKplnua07bb7pD22GP3uEFR757rr78h9hA2ErbUd7/73WhuzuZrjH3mmecGyGSQAWZk1tup2aGW/h4Qo4+JptXYjQJ0PXmAhAZ9x7Ky9zQHP/30M0JvgGaCfcBWHsBC+oY5Zl2AuYcddlTsNQMDDEOwunq9dwD1bJbePRnsEWQr8bTHBd+nnz4kQAKNx52R+qksvPCXgz1Xv/bteXdgAHuLXUWP2RuAPPupYboSSeU45jyjBjAP8Aq4BNKxV8BeZdf09JVXXgvdZIcxavLNmPn5wAPnAGYTsAjLx3Xohn3PHmhQPiNGxeypbrcCBLLVGezBQARosA+YMNbejZZAIGWJwBBDUgDb2Vyd7RJlgFZ22TnUo8cm8Tl23pmSG9G3Nv8rrrg6AGmgi3Oc3dhpp93TK69UvgwbitGY7TMfxhlmLwGZ2J1NNtk8fBKDrE477dTQRevg7HUTqpL2888/p7n/UXVmHhpAvt/KYI/1AfYABD0Tk+jUU09L119/bfgPwD2la4Zz1bq2l4k3I9a0/EaRQJHAzCOBAvbMPGvx/5+ZKOV57a3UNHpcqs0xR0p69ihf6NY1pa5zpDRqdEpdO6Wmjz/TMSDVmiaktMiXU+pQS03zdEu17lOmrM/sgkS9nWeeeSPDCgThzAuYDQBBvolDgKqxq8AfNZlzwInheKprRwk2hg+/MJwyV3VzYFHae/bsFRRuI/cBQjVWssGxFOAIrFB/c1NX2duq4e430imnnNZ8Q5isN4e3PugUtHPQZFCxg5StcMQMtea5lj07Z+jrbqQZNuyCAJmwijQtzb0+BIgCMOCCOnVOuvd3I4estSxVLoXIzQ+V5+SSN06ZbLUsmvcbNuys9L3vfS/mI6DGhDAHcqt6UBzSPF+MDLcoNQIrgnVBNSfuqKMOC0ZBPdgj+JDdzH2Hst7lnj3AOAFMaz17ZHo5bK4V5xAC2IBv1pdcBcotBfpT0m/gDn0SsAmoZPYEz7lBs3KI73xn2dARAZ/setW3ZfV0yiknNQM1WEbWlEOLAYI9JguZhyAXmCQoE0gbAgryyGviz3LPHk0+Uf5b69lDt5VR6M0jeNYkV/8UJUx0T+aSLOgasGfYsHMC1KkHe+wRAR2nmN4IAAXx3gGQJjOdM7/mBlCsWCurh+NP7koYN9hg0wD4cuNuzwXGyMQKnDBRDMww/WkEUYayuBxAYL4BxzB76AMQwa1CBpAyM0IAl7L7WCx+F7tATyPPBELaDy0NgKx11TAd46UR7MlsvsbvamgKDARYbbLJRvEcPWEEokYj2GMfKtVjX7y7NQQkAzcqvflplBGRuRIdNwAJYPTFuPfeO5qD5FzG5ZlAkvqePYBoTYbprN4mAhYNuWWozz9/eLrqKle/uxVH2dQmYTvaMgRdZOxd2Rv2rh7socdbb71FZMY9S8mG3h+dOnWO5ubWtLFfDYDMvrDH2FFMSGCG4IoMBZT0R/nL9A72XUnKE0888vkNbCOD+WAA2Vzprcn5lAYQA+ANBGeT7H/AiPWdMGFiMBPsF2u60UY9AnBR3pnPJXtDEN5SI/tpfT/BspJkQCFWJkBFCY65WF/gGB2jS1gZ2IX2KPsKgKlnKZCHv7/vvruiBEyZDr0EnBgCZaCi9wOw0C22Qa+yDPZ4J+WCdAqja+TI6wKQBkyTx+abb5P23HO3Fi8bmNZ3rv+ccwTz7Uc/+lGA12zjHnvsG/YBcwiowIbNqOFMdNZaM72KyIce5Gb2mis7k9nWlhggziJ9nchSk2S2SgmcAaBw/uYSuOmdM1+Cvq288krBllGCNnnPHuy1OSMpgHEEwHerFj1Q0ujsxrj0XUwwZz4bA+jBFHKm5GvT+UgAz5aa5Ne/h9sHMeg0n5doootK+3KD+kawByBuzs8991zoN6Bmyy23Dd2ka2zM0Uf3jMQaueojyBZJsmFl5zXIZVzOUvYWSJ7PDiWAAB+/58y8/fY70iOPPBBlyvwHbJ+qYf85wbpqq/8wvetYvl8kUCQwc0qggD0z57rMtrOK69U/+k9qev29iv46aWJK88yVavN0S2nuOVIaNz5AnTRmXEofjU1Nn41ONRnV+edMab65Uuryxf4Vs5qwAA+ymYIkQTgwQJbSABDkOnD13xo3ynoLoGXDBeFKZmRu8nXgAj1MiBtvvDYACQCSUgtOtFEP9rjemnMP7PnjH/8Yt7qYg8Fh0rRQc8rqNqFLooEnFgbHLge5PsuR4vy5+pkTZG75am43YGgkaAgKBcR6qegLIGOHvYJJIuDlMBm58e5ll10c1GXOtnII5VAGxtF2220dYBbnzrPIL19h6hk33nhL1M4LsGS73ERmCMYFOho3Yq9whvKVp/6+NbBHX4Nrrx0ZZXQcZj1t6sEejCPgQeONJBxLn+NkkqfgFRBlCHbJAsNG+YygSpmAOdILoAIHT1CmrK6to7rVpG+wH2T2OOUAIEEPoMRzBKcCLsAYOcsmY06ZSx4YFWQGaJTN7927T3MTcZ/R5PP++++O5sPAS861/ex9lY/l3xLkA9YwOoBtwLN841jF1Dg4aPWaLHPeMTo40wArcxWI0H9/Z2DYCNSBf2j79WAPpxlApvSAw2wObpjxnrL2+kyg/5OJIfjkvAMd3YAnyCQnt5ORCxACy8W7Ah4xTDDvcrnDAw88GPsgMxOuvfbKZvYZx/uBBx5Od955axo3bmw49/n2KUGJYM+gW9Zdhpi+KCEaMeLCmIvglz1oaVhLzTnpn4CrEewZNGhAMGYaB1AH2EP27Iw9rxko8MhoBHv8GZ0EHivL0jRZkCGQpFdKu/JeF3jJLtNB2ed8y5HfsAbK9L797W+l3XbbNYA8a2wAH4CB9B0YSGewhQCgPXsek5555vdRmuFd29MQVnBr7bA6XKlubTPYw7bRb+suoPJ3/fv3SW4sBEwAn7AKGq+Y3n//g2LfCxiV4VjvrAe//OXj0aOjsSy0rXs5f97vAyzYWjquzFYJjuEZmoBPrY8RnaLDytEAmewRG5r7wPktpZVdunQN1oNyO7oNjLae9vbqq6+Wzjvv7OkKIB966OHYC84IzE5sDn+GOcTGsxEGsDbPj+3NDbSzTLAuBP1AIOAcdqmb/nJ5YT3YQ8+sa+/exwaYlcEewTUwQMDNZviMckIlXOzU9dffFIwLMp8RA9iDiaFvmL0HXMOS0/OJrfKsGXWVufneeSfw/LG4eQrYUw/qYjNhNVlv4ENLg23CosFSwYbEXFPGZFSAeu+wFzOCPZKTFFU58L7pqaeeinPMetn7kmCSCeZjjckKgKfEke3iM+QLGMxP2RZWNGanM9/vK7006DI9A/5NqUxaaTF2m4bL+v4ApJRl8XuMRrDHnymJBlQCe9hlzFGlclWj9iPi/Decp4AZ+8+8JaHycAsdVqozSUP7iy++LH7TMG/sRv4DoNQtdSNGDAsb7RzJZyb/QfKujCKBIoEiARIoYE/Rg/9TCTR99lmq/evDlCZOTGl+DJ1aSh98ktI8XVPq0jml9z9LaaG5UvpkbEoTm6o+Pa5hn697Sl278Uj/T+f7v3iYoI/jLWAV4MiGX331NdFPQDYGZV0QljPNObAF4PgemjJnIjcbFpBwfIEfQCE15YKDfMOXmnMlGxye+iuIOZsyV26P4fiusMJ34jYJGXTsGA4JB48TjLatPCtfP2wegjv1/JwwlHGAE3DIZwQm3oHDpAkncImTmwErVOaePY9sLguowJ4DgmEjwDcEprKRslYykIIBTrFAi+MlINR3AQOHU5UbiqpXl5nPWS3OIeACE0eQLdjXJPvuu++J55iX5zZmN3NDW4FALg+qB3swS/y58qH6Qc6HHnpE3IAiuJRtBrKh7Xs33wGQmTPaud4DyvAAULKDmASYMxzftg6BmaCnKjnbL0rxyP/ZZ58NYAbIxsFXGrHccsuF8ymIa8wAWjfOtsz25ptvlvr3Pyk9/fQzMR3MK0CigI3zedNNt0Z/HSCi4BNAkYOAqkHqoeF4ylTSOQALWQjyyaLqL3RkOL3mw3kHLpCF5wM2c08SII7eTr6HkVMP9tTLCqCHaaNkDTNFMO6/ZfHzu+ZMLVYNwEKZj7HBBpsESwPz4PDDDw3wTeAg6H7oofvC0SZn++68886P7zQ2xHS9MoBBbyGBOOAW+4Mj73czU0GmXQAoW+vd9bfSk0UQIsjNN+M16oE9wdknMyBqI9iDIdFSTwognz1I54HF9o/+XnTcoIvWqZ7lhnngO/YeedClE044MeyGnin2FTYP9hJ2Fh0DQCgPygOYAiQS2NIPwIISHrfY5H0kIBLkCywxj7Cs9JnxHMAVYEm5QluHgApwoXwFqEk3MthT/1t0F/DpHcl/q622DeaMtWoEbtjixRdfLMAedsS62WvGU089HnL9b4+yWgTU7c2yCy7ZDwwDuur8IMs87I2WbuMCzmOumHu+nZHNzOWH7Gsup8T48xuSC/PPP2869NCDo1/JaacNab7hDbgFjHU2tHdkxoXnsXOe4axSTqR/m9I95XR6kWCxCugfeOCeYErVD3sEMKpcS+83ZXO+47wyNEFX1mMNAATOCOcavc5gT/3vASz0MBPAV6zTLQIcxsybUaAdpq3ecWymfVaVIx8TevO/AHuUOPnnwAP3DbAHOJzPSGAPG+G9cz9A+llfysWPIFP70VrRm223/S8oYY84oxrLv/QjAgQB8ad1mIMkDplYJ2f0lltuE/aS76GEUGKHTXX+OB/zrZp6Pmlw7ExQlmgAXgGaSs0x9wCcq6/+3xI5ekCnsPfqh0QR+8eHAcZgv/IZ2GZnGXDJWW0AsyVD6sEy+sfWOJsAOOSPVSgJxz/DUtNfsVevPuHfYKXdf//k+p2bitsTkg18o/+emSuHLADXkizOiOrM/HWUezkznWUAW2d8GUUCRQJFAiRQwJ6iB/9nEmiaOD7VRo9Oaez4lEZNSKljSk0LzJNqbuGaML4Cd/ydvjz/GV0BQl06pTRpUmpaaJ5UA/bEHV2z9uA09enTPxwWDqnbqlxxLhDiuJ977pkRHAsOARVKHAREG264WdyCI9Moc6PXiAEUAhhxkmSpOb79+p0YDQMNrBwOgYBLUK1en2MkoBWkCNQ4BgJOfWTWX3+9oDn7d8EsR1lwhhZvLhxEPSDcaMOxwObgpCkrQVk2ZMP1egEIYS3la8hlBr0/Bw4IlTOZb775ZgRgGA6Z2STIND/ZMkCMsonx48cFFR3d3Q055pUzkEAVgRynSjCRB4CBw8/hwiQBhJgrSrgB7FAuI0htHBguMsyychzAerBHMAuAaqnPgsD3iSeejGBYL3IZXM0yOcfWXZZXgO22JrRzTCoZb2VLSnNkl9sTZADBOKQcY2APmeRAT0DBcQUO0LMpZWSVEinPArZoMosNoiTAkHnVp4bTKhDGZPL3rlHmtCvhueqqS5sb6er9Y80wX4Ak2FqcYs62/kXmqE/K7bffHMGY8gyZTMEE3QVU5oAi39qW+y81gj1kphkryrzPyHhi9biJ6eijjwidzENGX58PTrWAIDPBhg+/IAIPz6Sfsqd0THDx+OMPxxyrvXNWOPP+m34oc8lrBrhF4d91152CwYatBDDJwSiGhKCoKll6IHoJCVislSC3KkU8e7I+JfW6CQBRSqT3h+CxEezJZXaN+qwsR3ne8ssvF/sdwALUzaw8gZ3eIfUZb4GF4Po3v/lNBBrkpdcIGQA27Js//enPweDzfkBodqJxP7FTSr30LNJrZp999gsA0ecEn/4fMKechY0DKANVBGr0hK1paw8r72/d7Ed2ANCE9abxci7HEOQqEcEKEySxE3TAXH0ew6px0HelU8CeqrfamYkNM9zwBMwWhNoPbBTQCMsA46etg71ee+0eYUOBqOZlDRub9jf+LsYi0Nv7+759LwgHRAKLsOTotybsZGw/jBx5Q9wKx67R5T333CfOJUOSQf8WTJr2DrZCEI61BWywnhtttFmcd9dfX4Gc5kee2GvA2VNO6f+Fx2G4OpskPQAnPtu3b/9oWm4oJbYv8g1x3tXzMIgAZ7mHXLX2c0WTZmsPTGR7br75tmB4YVbMqOGZzh0sJed+fZ85thlrcEaxiMxZ/zEMOg19gT0AhnvuuTdeB1MFGKyhf74B0P5zU9eii341AAw2BqDgrAX+mb8y8KnpnXfgw9D5tgw2CNMYgKFPj3MCu9f5COz1DnyS6ibBVaIM23nsHMM6BNTlhA1dBlwqpQXys6errvrTqc7dOmBFer7zmY3n3wC7gMaSEM51g41lQ+vBLuCUxAK2NH0DNm200eYBDF9zzZVxvmP6SB7QSfuZrjYO/Ya8u6QZhrGEST4z2XzMJUBpPjPzzXb5cgrAZSMI15a1KJ8tEigSmL0kUMCe2Ws9Z9q3CQdhnGbMYyq8phOkpyk1de+aanr2xE1NHVJTgDtNqfbRqJSa3E08ITXNN2eqxdWyDUAPEOjD6iYP5V21ieNT08RJKXXulGrdu6amiU2pBkDq0iGlDh1TU61Du7OrM1KwHAKNKmUtZasdyii4ggYOtuB2oYUWin4oMvDKPvRXUC/POcUkwUTJzA+15ZxjzUCVT3B8OZX6cxhAIM5QI9gjg8rpwBLwWyed1DeCL2ARh0vQLNPO+TY4cUAcAaJrb93k5Cpf2XJODAeFwyagR9GXxbrtttuDGcFZxCzBypHN91uaz+aSGs7/PvvsH6URMmtG7tvDeSKzPDg0ObgGbujHoteGrJaARrBV7+gAE2TbBBZVOdYSEezo02Bw7ABPLWXCvA/AhyOpIXE92AME8F6CjcYhaydQFaT6ewE94EqJCmaI7eDPvQfwSwaVM435g17e2AdoWvWP7PWLsXbAHk6nEimyqW6kOSbWZmqjHuxxswj5cS4NfUrIUPCgBwoGAUBOHxEgoOEK53zzGWAI28gNYD4riAdsCfzoUtUfY5Mob/vrX5+PvhZkgflDdzFh8sDOAApyZv2ezylD8t7WQ0DtGfpM+TuB25//7FaUvaNMqh4soF8AGE43meeSQPqCmcWhzsO+k6m1XuaLfYQtJhAWDAEw6m+88T1ZaL8BmMWawKK7+eZbom+IksKVVvpeuuGGm2MvYEnRZWAskBPgMHLkla1mx5VFKcsAMAFHG8Ee4AlwoHEAvzSVlsHOVzJ7D+U6BuBS7yYZ5zy878MP60szLEoIfIbc3Jx1zz23xz61R5QWAbnoBN1uBCsB1+ySrDcgTnlWBXJX17i7Et3fmZcAx9XEAhx7AYMpXxU/Nd1t/HsBPz1g2wRg2CNKZ/13dV36YhE8Kt1ix4ApmsN7bi4XafxN9pvNBPYA58g0lxDRsXyLVf4ee64cMTesbss7mP+qq/4sQFZsLHuNTcTCbBz2QS7PxBJV4kGfAYPeXXCJGaSUUkAMXFd2aa2sMzslcMQ4pJ/6VGUmg/2l5BTjpb3Du5CtcwEgiBGndM+c/bb5Kzljz8kQyxUQ0zgwyAB4bj4S/NrD9DjP1bsCWT2PXQJyAlSx7DAoMdwActZe41zlXNYNiGR+QDB905zRM2pgQyopAxBIMGDD6seE2Qggv/zyi6cLSGucJ4Ad2KOMCVAieaQkyHA+smn1ZXx0QA+ubK/Ijj0C7gI9+QsaNLNfjYPusOf+37NGjDi3zWXImE8DBw6O/cleYxbZp5pnWwdAKeYy3QQA6SNnHa0hm5GZzuZW3a52eYDQxxxzZNhT/bcA1y0Nc/e+AFylfOQATNIkfNVVfxhnk+GcBvAbQDt2u97O+Q22+I477g7QSIIIe4tdxIqj384ByR36TedbsgnOTOc4XZHAq/onnRN+UD4zgZmez3/AjqvOzJU/PzOrRGAZRQJFAkUCJFDAnqIH/ycSaJo0ISXMHg7qmImpSX8e2M2kiak2aVKqpQ5pUufOqQbhcQsXwAbLp1u31NSpS8sgzcefpPTcC6n2yaepqUPHlDp2TunTjwIsalpyiVQbNSql8ZNS09zYQ2NTmnfu1DTPnPGbte5dUurUITV16JRqtQ6tyiB6DGEY+Ucjy84dK/bRhKZUGzsmpQXm1+ymTTJ0yDu8Od3AAAGOA1sfDDR3AaJsleCGc89h4MgqI+H0AHQES7ksgPMBeJHJBZQAhtDFcx8gAZrf4djVM3sawR6UeE4PNo4AANBkPoJrYIEmhcAeQQ6n5oknfhG3Zcl6CbCxerBlsC2qRplN4ZztssvOETgIUARSrgP3HSyb/A4CRk6Rd3fFcGYWAA/8JuYHh4kzhsYt0K8YBc8GyIQ1I3umuWYjUEIegwefmT788IN0/PHV1azmkm/7AEZhE7REO1fOpHcDsEe/kHqwB1AFUGm8fpkycOo49uYHSJIx9u6Cao7oeuutG6yPeeedLw0cOCjeEeNAdlkmsSWW0bQomecCmQSX5sYxz7dxzUiwR/NZPYcwRJRM0BsBJB21lvW3ypmTsh+NK+mYoJGuy9IyAj16rBs6IuDHmPDn+uRoisuhrWeZYDnQR2sGZNR3R6ZUSRawxtoCVugDdoYbZICnnPXGEiDrAPC77rob4+rh3BDbfAXU1otzLcjAotP7QrYaYIfeL+C0Zsp+MGIaywCBAAMGDIreC9hRb7zx97hBC3PCXlH25j122mmHCDjtO4E2PadTAtbWSn+w7bAuBAL2UiPYI/CxFxqHgMB+YQuAQVgaZJ77CQGhBOGNZTNAF2wSeuvqbMw0zBiMQfIQwNBha6s5aC73rH8+uyfbDjT0bOVfytsEPkBjPZL0ill88SXSsGHnR28vjJswtL2VAAAgAElEQVTttts2GGbtKWv0fLYKUwtghZkE2MHUev75F0Mnlllm6QgY3TxlfwLgBP4Ay9Ya5gKpMASBPRX7clAzq6S1fdpaH6Vp2dfrrbdRADX2tFLGP/7x2S8ASn4HoGAtybpiP45IkgHAKDeKeV/MGvvUoCPknvVME3N91bBBlMMCB4AEhiBc429rPD0DQ1ADdmeMZ5Mfxp7zCzvKjW7YE8BTNxW2dK08VgzAUV8U4CKWGXA1956qSmzcmteUzjtvRLAksFmB6b/+9dMhJ+xSeuo5QFv7nQ6zN7kp7/S8Z+N3Aa3OcQkH8wBWWSsgL5m6iZDdm1FD8khfMcAJAMb75ZvtWnuGs/PCC4c333hXMes0+e8X4ODjjz/ZfKFD/W+wmRickkBKqS644LxmZue0vo9zAwDGrvJZrK1b4fRnUuqG+chWmiNGpPMGOIv9pVwxJ47y89gVrGksNckJOsOPaWlkhjO7h03K92G/JTm8z4ABJwZA5tp3STgD0J5L4ep/k9z5F4AYoBHfjh+jFJ1/Yy/SRwCUcteW2H7kycY4x/SfcnazS7fcUoHy2Nf8B4wl9pvdojvWGhstlyRPq+zL54oEigRmbwkUsGf2Xt+Z4+2aJqWm0dUh28G/d+2ammodU+2jz1LqXEtN3ecIgCZ1rNg+tc9GpVrnDqkJ9NO1e6oBcloa48am9OyLKb33fmqaf4FU++zTlEZ/lmrq0JWLdeoc320aPy4l/U8+/qjqAaQcDHjTsUNK88+bmhZdONXm6paSRtDjxqWmcRNSrQMm0sSURo1N6V/vVjeEdZ8zpXm7pzRqXEoLL5iaunZOtQXnb553NUV0pFoAQ/Ff3mf0Z6lpfFOqTQJyzRXze/WNN9Ppg4dEkKG0xkGN3SK7xXFF/5Vd9PecUxR1Do8spzKL3LDWMzjG/fqdnJZeeqlw1IAbbtPi+HLiOZecpKkxe5Q/AZMEg/og7LzzThFMu/1IcCf76dmZNSMjLxPHGTziiEOCiq9nD2aQTKt3x1rQPBHoIavv7zBkXLHL2akfSjg4QgI7WbNcZgRI8D3OJsff7wn8XIEqiPP+HD0Ofr5hqP53ZQY5XxWzoF+ARbJkbj4yBPkAmcYA19/JdHNAgQWuJT744MMC5DLMBSCBUdXSEFi7SQMIAYTD5tHvxAAccdQEXRxKzh3AQDmRILK9Y0pgj9+VoeXITm1MjdkDYOBsY30JADFFOOVXXXV13DTndpFcFuVZZKEZ67e+9c10wgnHRwAu204/V1zxu7Ged9whKB0asgAeYhBxcusHXQD2kCmQqXHYQwA6ugSMUPrHAQZUtjTMgb7L+GNp5Wu96RpAhj4L/pTsAdCASvpjaQZuYNBwulsK0jDYgLC+o9wEsKI0gsNvP02YMD7KmZRoYjTp3SMgxGQCik2pXAYbALNHQE4HyV5Ddb9vKNMAuDUO+wibr7pq+tQAsYA4SqwMAbfMNpClfiiHsIfoPICj/vpz5VGATYGJ59L11q4b994CTmDT4MGnhWytwWeffRqsPgwHASV7h5Vmb2JdCdbaO+iaLD/QQ5+wxhuE2EVzEDDJ5s8119xhgwCNrZVS0mUlL2RBRwSSbB655T4mABe9NHL54/SAPa6NBowALFob7K2bCrEhAAiYSkqgrI0A1A1n1hFIghHB/mCT1DPn7Bk2mB4A9bBEt9lm+9StW/dIGOhR0p7y0vo5s9vOJ2eMpEX9teYSFPoEabiMpUkXW7op6sknf5H69z8l9i2GKABMgsP6sSkCfMChobcPmwDow/irH9bI2aTvmPMS00uPsJbOkfbqX/6e/WGvKUPCaMJ21JzaXrDX3ao2pYbBbX2+s4teHnzw/gH2YMq4vYm85557ngBKyArjFsOILBrBHiWeABzg15R6TgFr11tvw/AXgLjsV3tuosNqrBIzH4Z9cq7bm9jH/AZ2BYDDl6DL7DpGMkZn42DTJAIAMmxsa8P+33jjzcMmmrNzBVBKLwApgF/li8oxMbAxUw0+lRKxxnLol19+OWwcW4g5V6+/2FZYxfw85z39bq2c2pmJ9WZ/AsclHvPteG4a5a8AxuxXZyb/TBKs8cxsq96UzxcJFAnMfhIoYM/st6Yz3xt9+klK//6oasA8Z5fUNHf3uHUrSrrmmzs1daxVJVhAHWBMrVaBPx06x79GiVcj4CNy/uA/Kb34RkpNk1IaOzYloA6QBdPGdyZOSLVxY+JZTYLGDz5MyVXvo4BMXYJVFJ8D4gBp5p8/pU5dqjkBeowJE1PtnbcDBDKVJg2iF10kpYW+lJrm6p5qStHgO66O79Qx+g81mcOYsanmz/Qj8v+e+693UlrwSyl17pjGLPLldOt92D03hlMta1vv6AVIVKtFUMjh4OAIOAcPPCV9e8klq7nN2S3k9eSTT0UWiBP+4IP3RGPTDPZgDAhwZGU5c9gzr7/+RjrooP0CVAJ4CBD149FMmGMDQFHvv+iiCwfF/KWXXom5AXqwkPLwe26wEWRutNGGafvtt5ks+57foQoUz4nMOmaEoIeT1ug8Cu6uvPKqoNL7PUF0PaiVnyt4UyZlnpwfcxPwkmFLtPscqAoEBg0aGBT6DPYIWgVs2DQtBTHq9pWJAQLIUrNFQaO5cz45kpzblkZV7vProH6vttqPA8ACfmGSCU6UvvgHowD4I6i1Tu1t5GoOrYE9nHAg12mnDWg1EK9/B+8NqCIXQa/1Qy0XXCmtwtiimzvttFtabrlvN+uqDGa+qrreySUL8lcW+JOfrBYlUbLqgEP6euutd0QgAtDkaPfufXT012mUhcAE2COgvvTSC5unDOQRKApu6IbvAWIEbRhfrclUUIwZJ1PstjX7oqXAwYO8r3IgDrsAgXOthEQA0tLvC+IEpZgUADZ9sOrZY3l/WH/MGCWD9HHAgJPT97+/4hT1wF7Zb78Dg7aPWYSRgGWHiWQPn3xyvwj2G8ff/w7sOTP6eSkrALBksAdYK0PuvRr7PZCT8hqlV5gUOXgS5Ln1x15cdtllog/Ij3/84wgkWxv6qtAtN3Ptscfuze+KtYXxCHTBDLRusuz0dnr2BHuhLEgTfCUggiyD/IEbgE32TongSiutFLf+YV5MKfDWWwlIqcTW7wAH2UOsLHuN3fTvmAkCMsONQj16rNeu83nDDTcNBsqee+6RxowZHevsmdWzxwZjQSnUiy++GGWLgla3KgKINNXNjCu91fSLw6DBeMN0rAfu6LhyPPvQNdjk7lYyjC6/p/RpeodSGg3fsdME9EAn74Ehpl+X9QesC6Yx31rqPWIPCrz5Bw8+eG+UPmawB3PLmce+WHt7G5MQ4Oqd89pjq9n7WBbel03bdtut4pn1ANT0vm9+HvvJFugF5BxUhpRLrYF49s706HnjPOkdMN7ZJUGCUQtUxSikL3TUeQHk4D/Y48Ae4Fm+TVF5kCRJVVo5Phicn3zyWQAPyghHjfosSqP4Emyd8xfIhqHanv5a3sG6uLlvoYUWCHARw5lc2Hh7lX5gZmH52lOrrLJKizeKYU3xJcjVRRgAJMAsnSAD+9T8nVlAUu+HEXnSSf0DtOVb8L0woO+445YoHctgj3NcCb6S+sY1I1t7zP6U1AKQ029No/U+c+YrUa70u3U7n8uFrQHgiP/w3zPzn8GKrD8zc4nqjNShGaH75TeKBIoE/t9LoIA9/+/XYLaeQdOk8dXtW5+NTalrl5S6dPxvzx4lUeP12Kl68TTF37tt63MmDxSlNsn/Pi+3quvZA6R5462UXv57appz7lRTJjZmTEWsAciMGfV56dWEAIGid088o2uqjR2bmjp1qD47R7dUG/VZsIiSW0awexZaKDVp1tutc0qjx6faP/6R0qefpNr48VESluaZNzW5Lv6991JTlzlSmmvO6ve/NGdKH49K6cOPm5+jVEzfobT4V1J64+2UPv441Tp0SJNWXD590ClFE0DZPYe/wzwHGNgAMtzKOgQkgo9eB+2fvt65W6q9935Kc80doFFa+Mvpyb/8OfU9cUA4MxxdDRdfffXVcDD0KRDcADIEqDJO2CSyQhweDp9mka6lVQtOKAAKjQk5wG7owo4wP9nHxiwroIhDed99D0aw5x1yQGseQCoODscJOMJp9P+tOSQcMIErEEpZDwq1eVU3Z1R68cEHVWDPcRWcuQ6ag95acJbBHqU5wBTBDcBL6YAsPwCktbIpAAW6vZ5HnE4ZUE0uBfgYKgCgKTU6FvBX9fbnxhoIYM0Tw+Lf/343AjWO3FFHHRa9MKa3qWIGe6wrqjcHWZDOCcfcAipNizMoCHFlOodd/xYsFeuPPQUs8+ecZs6vDLJgguPrXTDSrFfjc8gCoKH3i7UkC0EVWXC4XVFO14AXQKWWZEHfgD3WNGfpyfCNN96IUgyZefqMyo7JNC3lcIIcew1YwlEH9uirJKtM3wWUAhoyEdRgmdBzvWsEqlOSp9/DBEP9Byb5Xi6DEVwIAN3qBaDCesq3f01ND+wTJZlALyWG7Ih9JhjLVyK3xIjIYI85WScB06uvvp7ef/+96LFU9d+qbiVrHIIUMvLMbD8ANBlIVJZpv04tyKMH9q/svAB0iSUWCzYN0M+6+j3Mh8yAmF4mCTso8FOq4XdzbyVBHHlYB4ASYBPQaE2n9kysKgCusjdlGmy0klcgDDtrb3guO+6/gdvA9Pb2uwEu0RVB6KRJTcEGybd90T9rZo+zbfRLyQh2Dhu8+eZbh50D2grIAV/2GRYA0K5e1+wFpYbKf/y5m6lWWGGF6Hc1veVbWZ/IBdsG84IdNXfPJTtrj9GDEeHvWluHDPYAiJx57N4rr7wWMtHfCTPQd/23Uk0XGND3zDijZxh2GhQ7Q6x9xbace6pr3x6HzTz0uLJ/2FBAgPI4oKYG4AL1GcnqMUegiB5Genop58Ua/Otf/5pefvnVAAztPWtBBuy781a5KcA3n2nOLYAJoIM75rO+Z7CLbnZUMuTMJ1tMRSB7PYDYVnmRlTJLbGV64Zxg1+1X7Dk6gu3CPgCrW9MR5/RZZ50Xn/cZe6a+RxE75Xyw5oDuqnH7ns32IYM9zz//fPhfHTt2CoYqgEhCAxDVko0lU+Wq5KZU0Lpab+wk39VsWrN5JZVTszPmi0kEJPzvmcl/eD3OTPJxHmMet3ZmtlX+5fNFAkUCs58ECtgz+63pTPNGbt9Kb30QJVFN/xmVap+DPU2jxqYals9CMnqTUu39T1Oas2sFrvAouneteu2kSSnN8cUyrmj2PH58Sm+/n9J7H6baRx/zOiqGz8cfptR1jgBV4r+BQl2q8iy9gSBNTTCjBRaswJpOnarbwGq1qjl0x46p9v+x9ybAlmRneeB3Tmbe/e1b7dUb3eqW1EJSS7TUAgsksIVgAAsjjWUYMDMetIxjAmF7TIzHMROOiQADHsKWxmNj7IgZGWMNM9hASPIgWwLtYAm11LR6r+7aXr393f3mcs7E9/+Z772qrqpXr+rV2pkVFVXv3Vz/k3lunu98S6UOt3BAgA8zHMK025BrSVMYMo7gBcxBEMITdOGArxoBE3VhMPneCGZhHCA56LkTylI6egSwBji3DBAwuu8Q0GwKM4cDYEoreG4ETOg5Qso1XwRbzSbe/6M/gr/22PegSUApMMpy4kVMNoGTp/H50yfxP/3L38QKmUuEyoJAXl5+6IfeJbpySiME6PJe/FA4W1UYiHLw8+u//qsvY9DwJYIvNwXAsttNRcCHchgObjnrRS8avpCQ0swkJL4A8gXpSmeGKaEhY4gDKM6I8YVN2h2QlxoyJThLezngqDhnvtiTyUPQpVg4YNWZ+Z8T35lLLTR4/OVf/ocyW14sKlv7mzIzdyULX9gIGpFRQWCjWKjV/xt/Q2VgV1rn3Y7HdiUAQxlTsfDFnZKZi6WGXWp/HMS/5z3vEwCRCwE3ekVx0Ldz1psv5hxQ8oVWWHi7LBz4kkXBgTcH2tu1aAg7i2DI5V6AyWihkTfvi53XR1kXB7P0sClmpXc7lws/JzBG3xyCOrznyJQoBgeciefgnjXkQHk3MObCfRP0JH2f++XsLCVuHGxy1pz3Ew2NKWm5UgkfBw8FcLvzWHzOCNhcCoDiMcnc4Ex2sRDUoqSGLKWLee0U63Gg9Ru/8ZtSe+6fAzwySLgNmYEXGlTvVn/uhx4mBEuKhfcRmY4f/vCHBGjYj6Xo93isnQsHeWxLPscXYxpe7tiMOSarkQvvBQ7qyPAjaMQ+VYFzXTizz8HqXu+Zncfn90GRIMXkLN7jvIfYdhywnt/ejHnXrQmA/viPv1ee0WIdthv9RAiq3KyF0j8CMGQ4si78XqD8hIN39u07JaAXO0cCJ0ycLAzh9TvvgLDZyMyi5JIL256Dbn7nnd/24wKAkfVBEOhKAPBrqRXPg8ALDa93LgRHPv7xf3VR0OBajsdtyaTlRAWfWy7sZ/h9yXuUdSZovbMvZ99zIaOJ3518Pvm9wnYiCM73Cf5LcPHCvno/68j3H7JaigRDXgPPj8AcAandPLzYnz/11FPiB8aFIC77K95rzSYN4c/vXy48d8ruKHncmdrHaydbjt/Zl5PZknlEmTMnlPT+VhCWfQSB2L14M/E7k+wzfmde+P5Az0eey26g0bXeS+X2ZQXKCtzeFSjBntu7/W7Zs/c0Xl5cgT+3AXOQ0iUDbA4VyCGocm4ToE/OdAM+yWCGCVDNGT1rpKc7YKYFTLRg7Plfyn7Qh1nvAjRWbkbAmVVgVVO5yNCx7TX44UC9eThLTcbPYLAF6hAE8kGoxsuizcpZP0zrIpBD4IgsEu6ffykPiynTopmzgT9yFOALRGDhq3WY9rr8zsyNAbUIWOnCD2OYlQ1gsiUMHE/gZ2EKWGvD9EcCLJl7D2tKWJLhy1/5Cv74C1/Esy+cwJnTZ9CqVPDm++/Hu9/0KO6bX0CwsQbMzIk0TZbWOECpxMoysijAC7ym+UmMT5IFM35JRoPOCnPmWWVifOHZjxc0vsxSGkJ/Cr7oUCbAgRtlJpzJ4gv15Rgwu93I27PlfGmlvO8KkIV8p7zWtbXV3Gy3IWwGMgkYL7vbwpdcDkz40sbbhAMrDmqPHj16Rdvv3D9n+fniTdYNB3+HDx+Ra9nvhUAA6eoERviCzxfUqzFsZM05i8tS84X1WtrvwmtkLSgZITjIgQP9m3ZjhMjz7b2AMYy1Zg05KJyfX7hoktq11lXp/qm0O8/tSu6XSx2T581BC0FRGgMT6OI+OWNM5t3DDz+8J3CD++NAnjP1PD+2Mwcyd999t8zCX2rhs0BGGe+PRqMpYAHZInt5nq61rju35/NFj7H19U2ZYeezRXB4D4/3FZ0OpXL0qeFgkQMtggGs19UCMARDKUfjgJNeadPTM9d0f1zRRVzFSrxPCJzv9OW5it3ccpsQhCUYwOtjG7BPvxSLj4wQeqXx+4jsjbm5eekTr+V5vpqCsD+mDwz7Zw7O2Xdx4mI/E792nhcnbDhJsbGxLt9XvAduN1CA7czvTLK+2E8RVOVk2I3or9j/89iFVyDvMbbVjTj2xe6vq/3OvJp7tdymrEBZgTurAiXYc2e15y1zNZ7Mm5cWgfUOzPwUwPStk0sSr06Qx49SmDCAn2kC9PBxgNnowg9SlVlxQH9wRqRd21+uHp4sHAJI51aBiSZARs3pc5KQJdbIaSKpX8L8IaOGgI5483hl+jBylLIqWfv8xRuj2M+OkQYlVwI8caGfDyVi/Ds1DT81BnPyjAI+C7PqGzQzDqy25VDi99OqAafPwk9PAhMTMKfOKNOIIBCBG54GTaC5dDrC/vHDIVynjWBsIjeW7ijgxDQzsomYNnb4CMzCNHDyDNDtAZMT8K97FQwZR7fAUsgYbreXy1ugdOUp3MYVKNhnuw0I+HwQeNkvRtdtXLLy1MsKlBUoK1BWoKxAWYGyAmUFrlMFSrDnOhX2lbxbGfBQNrW2CX92DSYeKOBiI3gaI9PImCQesnmOH4CfqMH0CNCkQDeWf/1UC2ZuSoXhXGSfI3ifwTy7KKbHnswW0tMZvc7ZbO6XAEqtTv66gikEh5jaJSbPVsAfmirvvkgIvDJ/uHDbMNLz4f4IqlCGRfNl+vYkI5VpkT5e588pQHkZd7C5odtNTArDSMAirk9Aittyf9wX/UHW15RFRH+g8QlN+qKhdM4sEpkZB4rH74EZDZTdc+YsMOgDr3sNcPchqfO+T43vXrByjbICr+gKFECPdBv7TU15RVe2vPiyAmUFygqUFSgrUFagrEBZgaupQAn2XE3Vym0uXwH6q9CrJx0BZ88B3a6YEpPR4iengDSBZ7Rv6mHungV6OfuGA6Q0hkcEHJ6BoZwqXzwNmAmKDBOYP3safnIChiyaUQp0+sDaKvzCPMzmJtBpi9eOAB5My8o9eYzEoXt4AiZk/Oxh8SL50f0ZXkc8EnmZMI94LIJJZCpNTMJQQkZZFY8fVoSpROoS4+ZlvTTOE9oVSTKNloBSfnYOOHNSfYoqEbysS8AqyfeRG1lTYnbP3er/4xxMvw80G/Azs8A9hwGyiC4VV7+Hay5XLStwJ1fA0xXMewSUau7DUoI9+1DEchdlBcoKlBUoK1BWoKxAWYGyAvtWgRLs2bdSljtiBQisGIIQmx3gxCmRVVF2JAwZGicTtJmaVlkV5UxkrpBCc2hG/62GQK0CNFvbQA8lTIOhpnoR6DizBBya12Qvpnkt0rPnHFBvCoPIj08qUERZVI/mzTVgdRlGqDpeI95pDH1FDJ8d7Uq/HgI4UQQTx/AEsOoNmF4PPrAqsRK/nxC+3oQZDVVGxmvstkViRYmWAD6Mh2cMOyVYna7sR9hLwiAKxYDZdDcV8CGgQxUa913Exb/5jcBGG5gYA/pD4OySSr0OHYQ/fhBmYry8IcsKlBW4RAUI8vAvl4DSzmus1E6gRwDcktlzjRXd3821fehTthuwJ2Lg/T14ubeyAmUFygqUFSgrUFagrMBNqkAJ9tykwt+Rh6VRzcYm8MTzClz0usJKISPHEGAJApVG0Y+HsZ+UW01Pq0GzgDAhzPwk/OFZNWXm/ijpWlyD6Q/EA0d2sLom20rcOtkynU1ly0RVBZSaDYDsGjJqCJYwUavXu6hPz57aoQB7OByglw8HdARieC002qUB88o6MDEtUi6zuCTgjcS4E/jhOYjbawgfOLhDVZhhHTaJlLXEGlF6RkCHbB2CO4w5JbuH201OqqSLn9PPh4OSmUn1QaJh9MIMsDCnHkgEk8qlrEBZgZdVgCDPgDG83iNkbHUQwF4DOFMCPbf+TcY28p6JQuwXLw3mZG4dxjRgza3hfXbrV7Y8w7ICZQXKCpQVKCtQVuBWrkAJ9tzKrXObnZvv9WFOngNonhxagP4zBC/oTZN79Qggw/SX5SUBZvzElDBtDAGMqALfqAF3HYBp1OHTGKbbB5i8FVPO5OAJfkiKloFZWwHoa7OyAkP5F5k9BEwGPWW5WAMTMzJd5VtXvOSgDr1xmO4l40CZGd4eJHgBlCgVoyk0JVwW2XwDmRkgqh7R2PXVNZiuxn76POZTYt6tRXywB9fwsKMxhKMZmEEs6V4C5pDlw5oRrGJMe5/Xn0fnctBSsH/IjGo01KOI4NB3vgogo4ef3+CFg6lrZTPoPnjiuVxtH/Z5g8tQHu4WrwDvsdR7JM4hg0fqPCaYtFWCPbd4y13b6dFkP3MrMIapapPs1S+6wyxbhnPrCIIjsLZxbQctty4rUFagrEBZgbICZQXKCtzkCpRgz01ugDvq8FkKf+IczEsn1VA4HsCEETyBiGIQTyYM5UyUVlWrInXyUaSyJwIXBFruWoBpNYClNfjUKRAUZ0AthB/SxHmgHkBkDrXXxTNHo9RTAYNETiWpXBnQosypt0ePHiI4CvAUyVwvk3ztHBwSB2o24ObnkGanYYcOQfMgkATA2rLKyhj9vrkBHzokB4dwTUrbCG54hCfrsMOagjQC3PB8HRxTzHwMszGEqTXgCfgMB/BkLz30APDSGaDfAZpjwJFD8Kzn0fnr7tezM3HoSnxKVC1zaTCo+Hz7WdgG5naXXdxRT1B5MdepArxPM1GTegb/yULAZ+gcJq8a7CFb5OWyn2sFPa9TCV7Ru/U+RpI+A+9HCIIFBMEBGDAloFic4PkeMeL4GzCmiih6ANbUX9F1Ky++rEBZgbICZQXKCpQVuL0rUII9t3f7XdnZU8pEqRGNXwieWDJWqP4xeXKT3Q5vkjdeD09mjLEwlAPt6nOQn4bPgKV14ORZ4MwZZdOQVUMGCj141ld1RYIaY5PK9qGnztSspkkdnBNGjMi4aDj87Iswmz31sDkwA7QqwPoA/twK0KjBrK0LyGM7G/KvMGB4PJ6znD8NkiMYJmbxmKzDXhg+RXXJFiLgpAiQ/NZzv/x/likgxKQtsngmpoBhH+Z1h+CeX4dptwFH42kHH2VIp/vwdaZw0f/HwlgCWYBdiRBuVsSrRxZn4GbrSMcTROcMbBrAuUTTxhj7/vpXAafX1QtoZQ146FUAo9i3vI724juxN5+Kwv/i/JuPDKiLH3M31s9WtP3WDnNmj9CjnMzGK7NKz7MEgK7ssb8T1trt3rnSa8xomC7PFm2Z9U7qpokAQNOVCoI9MHsKgFP3JHfkeadRgj1X2io3br3MbSBNnhEwh32KNTMIglkYUxH4z2WrcL6HwM5C2D2ecq4WovB+BAH9z248W/LGVac8UlmBsgJlBV5egeyLX9v6pX/yhUuWyDx4N+xdh/X78NBCWcqyAmUFbrEKlGDPLdYg+306PmOSU6wmvpUAfn0IQ9AkskBg1GvGhIpjpBkMI8MJitD4mJ45/LxZV7bIbqAPB+QvLQojB+2N3C+HXjuJmhTzINx3a1zlXQRgqhVlvtDPhowfEwg7xVMG9vxpmLlJ+M0+zMEZZer0E0C8cACsr+cR5vk5yzH0OiQanT44lEbx55k5mNXlHDS4wh7LFSIAACAASURBVCoXHj2UVfV6O0VcAij5wnyZuyPARMCJ8eyjHtxYFX60CdeMYTsRwmEVbtIime4AIdO4ctNq1p3XQhxqZGCGbA8P27OAqSJZ6CLYMLDJNFzIWg4Aw/ajhw/j2uvAcoxgehJ+ahJ2cg4+rMNItn14WWmV96n4WHjfgbVjMFuz2DqMvZjUQQe6PFn+zRPKZG0ChnsdENE7ZR2jbBOpHyKyTTifyr81O4HARHJ+xoQyIOOsPGfjreVs+17ArCts73K1O64ChREzcW0BeXLSGP16OmmKkXMi42oRUN5lkXufXRh91LdA45ffhyXYs1slr/1zBYgp5w0vKckqjkJWT5qeQuYWAU/xXpHEyB6OLVlMAvBfmnXzd7oO+8QwPIrAzivoXC5lBcoKlBW4QytQgDvZP/l3L7tC+46HL3rV7jOPn/f7Yr3gXW8rgZ879D4pL+v2q0AJ9tx+bba3M04GCrDQ64YAzigBukOgHgGtOjzTr6haIuBD6VVnqOvUKvCtKszmELAemCCwUBXQR1+0dYAvUqRi0E/2S7cD/9QpmKVFYHxSGTGrK8DsDDA9BZw8BbQm1ZOG4yR60oQGPohgxusi0xLGzGCg0q25KfjVTRiyfhii1R3BvHQKcASwciCJp8LroxEyF5ohU+pEk2aCVfTtIWBD9hB9YLZSuIqB2rZsSK8m/5lgDwEkzvpnmWwnm0oMe74Ug8S5aaDd0wh1P0Q6PYKJQwF7TOYRnW0ivS9CVt+E8QSneCqBsKzymLAt1kGuJ4AZBXBNxrZ7BKtNHajQt7rOpLIUqBlgSGZQABtEcBNV2PkDQNSEsVUBi9iulCQUsfF61pmcI3/n3Cac2xBZQxjqzMyFyTU6yFXGl0TI8/x5fAQyM17cCwowXfkyzNZxqv9VJL6PejAF5x162SKmKvdhJroPtYDm0yq6UYPVTRhTg7XbSW1XfrSXr1kAVwpSleDRtdTyVtyWgA7/ary6tq9gq4ZdoUc/y0TK1QhCtHJPrYtdx06posCcsr/ijinBnhvd9vz+IQgM8DskgEGk318XWbiuc6tIs1Pwrie8Lu3fyW51eW9fcL127qBA4QliRwiDw3n/uLc+7kbXpjxeWYGyAmUF9loBgjw7AZ7gwz8iuyBb50qZOv7MOX27/OTnsRMAIvhTAj97bZFy/bIC+1uBEuzZ33recnvzWarSn15f2S5I4U93YKoWZroBJzItjtsrCvqcXQcaZI4wOcvAEPwhONSsAmMEEIyCLgRRKIvgi3dY2Z5dpanyN08A5xaBuWn4mRmYJ55UQKDRlJlYP9aCaW8qMyWsAmtr8IcOwTByvRqK7w8ZPwSjTCWEX94Aji1IMpdZJTMmAJ5/FiZJhF1jyNwhMMPf57HHwrohEDM+BbO5pp/zHLgPR5NjnpKO2AzXIyBEFpB8WxGA4cdG15X3fqtgRxGPToCAsjUynihHm5vT2mysw2dDpK11Acl85GBiC0NZ1owHQgJvgpMUqiQ5pCcoxmMIqAJ4AYF4XXpKtlOF7QRwEQTUMfOz8JRwsV2JB2UeZvYQTJjATU/ARDQXZVoZ5WYErCgRG+WDJM5uc6BD4G4k0gaDGqLo/i0gRQZUvFf8MG9bgkZcnydENlA/l1hR4qCAmL3EgOtiD0Xiuvh25w8Q2RpCglI5YLiZnJTzaoULON54q7B8lPrk4VwHxtb3LSlHWU0ZjOX9u1dW0i33qJcntKMCHL6nzsmQ3ng1WRceWq7E5OcxTXu9Rz0IEF6ClcbHneso+c4LEyiyVh5fmjoreLAN+JSsnut9GxK844RALkX2IwGsjWnCGLITd4I+bOVE+o0kfU76OvEOy+W4wugRCmPh4lScu94kBJG2ID3bEEA8sAdy1uT1vs5y/2UFygqUFbh+FbiQxVMAPMFb37AvByX4sxP4KUGffSlruZOyAldVgRLsuaqy3R4bbXmrkIlDOReBGwI1xBHI8iGgQ98YvjgTzCG7huDBkKyZFBiMBNQxU7mMi6lYBEYmq/CNusq/BBzhDCvBDwdzZg145nll7hBkYqIUQSaOmshI4bqFxKraUM+biUmYMRoQJzBTY/DOw7T7wHRDABzzwlng8Dyw2QVOnVbWD6VhXER+RlBDwRjDeHcymQjcEDyZmhNfIJo4E9DJ8R312eFfnjMBL7KZQptbw6hEiUCPADEyUMzBIkbFUxLWaWvEO2kCXI/7r9U0Xn0hRLq0BFfNPYp4+QRxQgNDlhQHjpmD5RCSo0aCPzx9AjxyaJ47WTwcZAbwqRrB2k4diA2yWca1MwksgBml0oZsS9uah5keg6sycaYqQIbWiNfJtuLQtC+Dn2LQo4KtYrBDwEbBFQ6EwuBALgUje4csHpUx6Mw6o+zpi9QQoEi9dLjOxUGTbTYY0M9WsTh8XCoau578HYsOYb7yABZH3xRpVy9bwlh4GIfrb0Zk6qgFU7B7ZA5d6indNoQuGF2X9hu6PZ708iwvrEDqnSRtxc5JvHpgrDyq265b+jQMMjJ7AgFwLrYUzCBuO8ockjyuvbpj/Z1+PyXYc/3vRe3XtNPk/71fVxDbELTV7yQC1WrAXIH3baTpi4TqcuCYd8EOdupW/6dfKAKCb0m9VNZV9KPWziAM74I12ueVS1mBsgJlBW63Cuxk8hDk2S+A52J1IOjjTpzeYg4R9Al/9j23W8nK8y0rcFtXoAR7buvmu/TJC9BTDPbJ7iEAMhgBPcagW6BOcMfC1Sqw3a4kOSGqAZw1Xesqm4e+OWTL1EMxGMYozVk/9PqpCvBjCAydWwfmxpVZc2ZNmDyGci9hFdGYOIRhrDpPlwyiLAYqFQVJKJPise8/Bt8ZwuQjMj/MYMZ5jAB47qye88YmkMYK7nBbevJwIYtHjDSMpn+RFUTQgf453D+BJwI+IgUiw2hMwaLcS0jOlcwaAlli7pzoXyaHCUUgUQNoHvf4AbhX3w9Lrxx6HvE4ZAARAHGZeA/5/hLiM0/BuJ6COY0CyOG6ZPBwn9zGS6qYzFGnFj4gyyRvU08JGVE5A5NxOzKEKkA/gKtFMAkTzlpASOpBCszWgel52OpkLtsiKEMz0nwRSgORPrJ1uurVIwOifHCUz3pvy/MI/EzKbDZymcR5YA+BHkrBZIBFMCiXAwoodP7AWQdksfjydNNzWImfRzs9hYptYZitwVImYepoBDOo2AbayWkM3Saqdhy1YALNYAGz1QdQtRMv8yAqfFQuFaW88wkh4MTBeKHi04H5NuBzh3YFt+Rl7c0SfG+XQGlWP0sRk5XnPSrWyt8tUIYsNHI+vBMAh2BPtfD72nEoYf9k2RYU0EvpJ2WJ2crvIsP/E0gqmT17a6FrXZvtupONo7KugrnjyTx0HfBfeu0430GWvpT3d+oztiXcpUJVGFoK/mg/QhCpkNcWvmQ8ZwV+bDCNMDgGK6zDEvC51tYsty8rUFbgxlTgRoI8F7uim338G1Pl8ihlBW69CpRgz63XJvt0Rh5+OFRSh8iTyBpxCs6IRYGBp28P2TzDvk6UkunD6G/KmAZDiTw3ubTJE+jhhr0YZr4FH+c+QNxfZwDMTMhxzHobOEeD5k0FTwiaCKhi4Vo1wCUIsgr83Aywsq5gDMGa2Smg1hCZlfgD0UuoN9R9b7S3vRZ4TX2CFV69iIqULII09OUZnwA2NzRyfZISIw+cXgQ21vR8+BI/Oa2+PmQdNVsq1RpvATNTus65FZjFs9swAEEizuQHFtmsgX3g1cDUfD5oKKyMDRAPYZ55AW7pNNLWSu7FY4GmU+BGZG+kFzAZjUASE8K0uY0L4MUDm9CPhUlUAiZok+MQxMAz1asXAJXcs4YeS0EMT8nW7BjM+ARsZWqLgcNBjnpb6EG2vHsk8oz4WEdnrSmt88N83dxsWaLSG7DBQh4/TNPnXMwi4A3lX/xbh0OGiECM0qxkO65bgDwElzrZGpbj55C4AQJU0M3O5NZEBGDIX6JJ7gJiP0DNjsvv+umK1PhQ/RGMh0fEsFkZRNsDLGEm5QO2yz046jMkQ/St7S+MkC9ZGfvU9eyym5113+8jktHTSzMQmCErhyBPIwxkmM6FdzfBGfruUJLFn2vWoElg+IKF66zHsdw19OghnqySLyPmziG3C0L5uVjKe2i/W/Tl+yu8tkSCKX2SyjwVxO7nwA+lqj1++ZG/BefaORuoaKttEGfbkFkNmrf9zdSrTD8vGD9e+kNrpxCEh2AN5bLlUlagrEBZgVu7AgXQQmYN07OuJ5vnsu9iO+Rd15tVdGu3SHl2ZQVuXAVKsOfG1fqGH4lyJvr1iDxIAIREUq4IJGBIeRXBGOZ+B8KGMf0YXvx6CkNfbp8BKx2gGcJQ5rRBc+cQWO4Ag1hlXs2aSKb8eltkRP7MEsz6hrJkGIcu2JJDOtOHi8homYHNYoRUOdVauU+NAaJQDJEN5VAL0/CUcvX6MDRaJmgU0z9I96feOZruZRpjch5+Zla9gCj3IUhC4GpqHHjyaaDXVTZRrQ5DoIcLE7UIEJENdPSgHN88/Zy+8K9pcpcAQbOMhE81NazugEMT8LM0M96RdrW2CTz3ErC8LIyjdHII1+oL4cXXMhhHaRbHEaqj84xc5yK4CyPYd8xUewPLc0oZ664gkfru8JpDuEEdUWMaSb8DO1pXD6SFQ+KrZMS8OPcT4v4NB0H03cmlCQKMVGXWm3HDOgbmOXFwlDOlZHuuR3NSyvU4EOYgh8yaOmK3hmG6iHa2iFpwGIOsjfHK/ZgID8OAACNBNjbNCpyPMfIpzg6+go4boRHMInV9DNyaem/IwJtAjMXR+qPC/uH/m8EcTg2/jGP1xzBVuVvYP1c/i06/n1ikGZRf7GT3bGnoBAwrfXuudye1JS29ALTbj+MS+KNsq52kGBKwJhQZBKgHFqn38ju2PcEesn8kqQvARBhijH3VBQvXWSWgSh/5MBSPHv6NjBEgSZ4cMu92bFeCPfvRkpffh/qJseMsvMfIKiS4PAQE7BnC8V/XF6BHGT/ypXG+UZoAOLk8V0DjbSCZ4I4yfXJTfgH0FAgSCZepIrBTsHZOTOPLdr/+7V4eoaxAWYGrq0D6L35HTJNvJXBlJ/hUGjhfXbuWW5UVuNIKlGDPlVbqNl/Pu1RBDjJLHA2bmbgVwtMEeTiCr0bK6CGDRYyO86h0Rl93++qFQwyAg5tT62IILElXXJfmxjRkJhOn1ZT9SLrW5rqaFw+6MGmKdGKEdC5E9QyZO00FlfodlUc1x7ZlWdxmYkKTrSgl4wv2mdMCTHmyf3hMAj1ra8pcmllQDCVOlSU0MwOsrylAxFQuLvQK6rRhKnV4gj48N57/+JSCPjSPptlzty2ACkYDZTcN+vBT0yqJazZgpprw5zbg3/gaYKypse70OYpjmBeXgOUloN8Ti5zkyCZ8a9sQdMsxhAwdmjdz1pgMK/m/xPwoIwYZXJTBJowVjmBqoQBrIj+oeJh0HtHJOpKFAXyYAVOT4nWk8ef00Cncn4lXEVRKRcKgZk3bM9RZdnYrithSEiaDGbJ1dPgqw1hJ28rg/AgWVZG+tNOzqNk61tNTiMwYulkbc7U3YrJynxwZpobUrWGUvoT15DQyP0LiNjF0KVJTR2BqcD7B0G2oLEIaT6Pbm8E8Rm4Tk5W75DP6+cxXH8JEdPyyBtAq0boUWMMBGweGOrjbBo1yk9fik33yBLrNu4rrdvrbQE9+d+1gxFzrQQXoySjfysRXh+bMBGQKVg9BIDJ56LVDgIbgD39HwGe2UkHrImDPMMuwNOLz4DFfrQkDaFt+dnH5Tjnov9aW3G37/FkmEC9ANtk9hRRVUwYF4HEdTRr0gzw5MG85YVYS2Mk9e7b6jO0+T33M+MWiYPk2UFT0Hww1CHLgeAzWzsJamkOXSV27tV75eVmBsgI3rgL0y0l+4WNywFsJ6CkqsPP8ol/54BUnf924CpZHKitwZ1SgBHvujHa8squg5Ikz0jQRJhOHYAcjh6lPIADEhelSBFLkRdfCcGZ7c6Dx6yEBHwNDD50DU0A/gU8cDL1mnnsRntHm3O/cgr4jMwWLYEieNOUrGdKjQNh6FbBO8GmkoEpINlEFXoyWCYRYNVSmvIyf0x9IAJsMICh1/DjQGwCnTipzieyg+44DqxvA2bNAowH0+zorSzkXt+v3hNnE6y/i1JnCJRP0HDBUavDcjnIOSrl4LXzh7zNOPdF9Eggj4DTswhy5C/7wPAwZPSIPy4CzawoyUfoxniC5ayQDEtaSzjy0ZJZzEjUXPX7yXJggl4Ll6T707hEwzdJwOhTDalHTVepwPK8gRPBSBDc/ASwswDZb8CbLIZrKtpGyzH7Tm4fJW5z5pqGyAiLeD+Cy9VyxQKlXzuLJ15WVJLKdQ58McdZG5toYecpaDGq2hdQnov7jkSt2FlEwKb47/ayHdnICoe8gJdAj8ooUfU8vpYpIuRwosxkhtHVUTAuxeGx48e7hHmt2SoAesnqmonsxFh3cJe3r8i4w2x4f+aBOGEVFzfT2KgdrV9aNXO1a2gZF/aXiV7ur87YjYENgpwBwKOVitDq7saoNBPgZOP5OwR7KrggIScqWMeLZM00AeMfCu6mdxGinmTB5yBBq0Sw+54JwVQ3uzu+d4t99BLD2pTh33E4I8OTfVVvXpuEAytOK4VwXzq/DuZ70hc5tnNdaue3+Dr+uog3ZO+/08Sp+T+lnpIC5fDGSBca+nMzOqvy1dlykXYWv2R1X9vKCygqUFbitKnC7ACm3y3neVo1fnmxZgQsqUII9r8BbwlO6xRdm+uWQxeLyZCsCPcrN0PQuMnT47pskMJRv8WeyeDa7MJGFj6owBEPaG5rgRVCEgEgRU07jYCY0uUwZOT5DNhUjmLxfQKItA2T69IiRcQ1+ra1SrBxYIdgjbBeeG2VoBw7APHQfcHIROHNWz7U5Bh9FCkxtrMJPzcEMeuJFJNc6Pg2kI0kak1nbwkuI109fIppPT47DUwq1dE6PTUCMCyeCec28BpopN1OkU5SCaVIW0Q47OwOcPCcMKS6sWXK4Dz+p8ig1hlbmicqyWOY8tFlYPrqRDDMqGZyYLquvD8+VcjybOFiJT+e+Egqd4OtM31qACdXDR6Va4iids3h0EKQLP6FEqpgFJ9jDQZBKIfjvwNEvp6Uz1ircQuKHiN0QI3pe8NhIkfhYItPJ6qkE0xi4IbrZEGPhLGIfo5cuw/oenPFoiLyCoFCMFE1hUwx9X5g9UgHeH4TCyCAzFhPhcTSDWfSyVaR+IOcxW30QE+ERiWEnOLS3RWUYwgATZG8nwFCAbHlD723H5dp7qABrL9XOk+32sOllVxUplvhPsZH1LqfpMu8zMnjo2dPLMgyyTMAdeu/QWHmLr0HvHu9wqFYXQKdYeL7LoxE6aYZGYFETsKfw59EnhsdVj+9c8iOPcpnstl9te6n9bCf75V508kxLiwgQ5HwbzjGhqy99rad32XnQHH99kbj1fIJjO51QgZ0gmBPJVuY2SR/N/YFy83tDwIcyrhqsnUZQyGivdxHK/ZcVKCtQVuAyFSikW7cDY2Yn4FP51/9z2a5lBcoK7HMFSrBnnwt6W+yOs6CM7hawhwCCSoREC1XMvNMfh4wYyr2qTMKiRKsKM+zCbw6BsyvAkQU1911cVqBl1M/9UJTNIkBHUIFn+la1LlKxdKyNaGMMvjEGM6kx6zRgFiNozq6vLKl5MpO2ZBSn0iMxVSZDiHIyRp+fflGBKiZv8d8g0s9p3jwxBbO+oilVZBZNzQAdJnmlMK0x+HvvhvnWt+R6JTGMkexkOZEFNByoT5GY1lhN6UpSTRerVYVtlBywcNUAJmvDmwpsCkSL9I0ggOWRTY2QTaVM/dVxg2BoCiwIgEPWTpFeVckHLDRkrtAB1iBLCXzkY0jKrmJNGxMzZYkRAoJGA37yPjFrVhlDlCdrKROHzB313dFZaM54q88FZ8B1hlo8LXwfQ4lijxGZJoJgEsZnSFxPwJbUB4h9H6mPUbeUYFXRyzqoBWNIPTAeHUMnXcFG1kXmUyRuHXU5eSYXMamLwyoydqpIXYIBmT4kKZkZxL6L2JGBFSDDSEya56oPomLHxfR5lLXlHOjpQ/Nmfua8Qyta2NNjVhgCFxuVUps9lW9fViYYw3awZO3tyx61iyGAo/Y5BXyjvyPYQyYP73T+m/G5hM9lhgr4cBm5TNg7U1GEQ7UawjxSned7bsT0uFTYQWQDKeATCIjER7gQ/nA/ZBMpuLRTJrhPF1ru5jwQTn22uBS13m57kayKgXwPzneRpSdyc3+CzrlnjzRcsY12tCIJKyLWi/UEuKsgCA+LX5lqhWlk3xe2kHitGXo5sQ+mnIvpXNsG8GWzlRUoK1BW4GZU4HYCeor6FIBPGc1+M+6Y8ph3egVKsOdOb+FLXJ/MjlJ6JAAPX3z54kosgElcfZj1PvxYDaiEMO3clJkyhv460B7Brw41hn18HP7kaUm2Yvx4FvbgQoegY2ETlYP5uYMiDXO2jax+FoinUDmXwjda8M0x2KwHnFkHWi2VmY2GMARpeGaUdtGfoVrTCfRKVYUUwx7QaAHVhoJEjJJfPKuG080JgGAWmUbVGkyno/KzsXH4dluNmztktfDyAzmG+L3Qu4fXL+bPTN9ibeh3w9hzcRyGr3q4SgyTGrhGClcnAJMgWqzDxBau7pHO9oEJxqnnxacnT0TRB8EllpqGzZQFGGCsCsvrbQZI4yEc07iMRyWsio8Nz4fn7pKRCME0NNogqDSB8WOw4bT4IVVXVjA8cFSYMgrqjPLBCdfnQQkIcRDURyYGpkN00iUBhcjeMahiMpyhhbGweCi/sqihznh0MT2lubHFkKweU0fdNrAan0Bkx8RzZyNdwcB7RMajZTggVtDJeRriNkRSE3NAjAgj10fVNgQEaruRRLePBHDSARiv8Uj9zdhIXkI/W5bftcJDmI7uEWYPY9j3shSR6/slG9rLsct1tQIZmW1ibrtfUM+FYM/OSisARH8ppmYR0GHnQZkX78OCoUMgh4wf+vw0w1DAHkq6CAYSIDo1GMi/ZAdxCaxKvshFqwTk9en1FMKfgkFGwGj/rrK8g3ZWgEbrmvinhu0C4EhiFvs3ZVUp2JPAuVUk6dPan29587CPKeSEOYCOUPqqIpA9994u6IA54HNEAR/GuotUjH5jEYxVrzRr6NlDCS2lwWQslndAeeeWFSgrcOMrUBgf79mjh5Or4jlw6aAK3x3ANBjIcon+jQx/Tpxe6vNdynHV537jy1wesazAbVWBEuy5rZpr/092a7aTL6gER9IYWB/mEeg1oFEV9o2hb89mF36YwAwG4ksjKqZJB7exAk/35loEH6Xw0Qi2m8EOQ1g0gJkD8MMOXGUFLhgAKeO+NU3LZzRDriJaJSDhxA4h6IQwMWdomahVVUYOv4YkFj4Fxgjm5LIxnndI/5oD6vPTp9eOSsRkI4mRH+j/adbMQScNlDOaI6shtYBIEV/UGW+ey61oAk2whzKj9qbMDntK14404Tc34aq5RCDyMMTMBhVJ3PK1BG48ha/n7CY2GQEc1tCrZEk8QjlJnKpFkqlY+GaELBsJk8hVK/D1GswgQ9ilTxDrQlkU0SMjwFc21oCl5MpOw3QT4Ewb5uAMTKslRtqKmlDGpTPdyv6h4fE6BtkKeulZpK6XS1pCNALGnUfoux6cIyunLoNzMnLqtinhwxvZqqRxkWmT+a5sr4OoKmKfYegGqJoA48EkYFLELkaQm6dmYpBMyQ1NcRPUw3lZv+cGHLqJf454+Bga4U6hFoyjmxLo4Xbq4XO4/gjGIkawn++vsttTUQ6+dqvQ9f/8StrgSta58EyV2bOl09PbvhD1eI/NJBEZFxeRevFuDQJUjJHfDynP9BAQZ75WRSNQmSO3OzccboE5oSTT6dHJ4JmuRGCgO99p+Td1XvbHY4xFofj8lOlu+31fMVVP2Yg0RPbsT7fYqHoPyERAbr6cZaeRpC/kYFyerLWDAZZ3kvkdk/fX4rHGttNPC/g5COYR2FlJ+ZLvF+/Ep4f9oaR9Uc4F+vdcPpmrBJ73+54o91dWoKxAUYGCHbNnoIdvWn/wRfildYQ/824FyBN6FBjOcijLnhOwtDQYa2ioCjHziC+ypMiSvV+BX1yFmZ9SoJzr0DJBDCevfCkBnyuvVblmWYErrUAJ9lxppe7Q9TxTqsS3JslNgWUaXiVMjGMnFWUUw68MNAJ9vaMdPFkorQRZdA5uYGCGVWBC428Z6y0qJeNgXFWj3bORMFqI+nvKkvgZgZgshOm3YOIegm4Ek6Swwx2zBtw2j1jfmnFgchdnH0TqlWnE++wBbSH6B03PKBhFOZjErPN6AqDX0cSt3ChWhFWSMqam0ASGxF+HIA+/7Djwk/9T5dSHp+FHNUMyQZCD9eL2KgGwgwAZmTj1FGjRhLlIe8nTX2S8SWRHf6byTFUIFqYWwBGIotk0AbQazaqZAgQE/aoAZ5R3IcrgIwMXWfHD4THCYQW2XwOW+7CVAPbQEfhmHV5AmGLYS1kWfXc6iLM19TWR6HMyegi1cGab89ocsKj3jzK+HOoyc82F9tIVkXSNXDefCQ/gEOfbK4hDMIuSF58nbLFkqYvzgW+I2A8Q0xwX1VwStiGAEMGgQu41Hh1B3U4J2MOIds7Sj0fHcaD6GmH4BJQelssdWIHCX+nKWRGq4NIhOYEf9WbaCs1GO0mE3aP8Ns1jk+dKDLpp6kyJF9AILRZqNZFscfvTwwGYxlWcCdeXbiD3AjpYq0mke8HroaSxl1HG6EXqRSNogR5Khsc136fb5ur05GGUOn3cmLJYz8Ee/l5ZqtoebGl2pyeRZWe2wZycpan9YuH3o6mDaucld0be5urpI3eMoW8PmT11ZNkqrCWgQ+kWZVv5JIX0mRX1VbvEIpHxuXdbCQRe821R7qCsQFmBCyoQ/9W/WskQsQAAIABJREFUj6uSQY1iZP/+8zBH52Hf8ADcFx6HeeOrgNPLGtHxW3+I8L/9UbjHn4Xl79fawGQL/vQSst/7IqL/4SeR/uNPIHj/DwCTY8h++zMIf+IdSP7+P0f0K//dntupkKGV/j17Ll25QVmBi1agBHtewTcG49iFKSPpV31laQiwou6j4mNDMCXuwVBlw/E/48UJroy6SKpMPVmDsSnC9TFkjQxujF5AnD63sDaG81VgkKjBMgc+dfr+jNTQmbMFxGFGXuxuwsUabLwdG77dNDkYE4VwBJHiDH6sCVNp6fkNegrMjE/pLP9Ya5vlMxrCz8wKMGSWz2lEOgGcWgM+oYTIi/EyfXrkHEN6Lljx5nGVAIYm1D5AMpkg7HokQRd+nIlYKW1udMntejzDvmoOqKkZrSX4k8erO6Zl8eRJagoMbEQwycARYKpEcDWyYRK5PoJPYmib9RG0ue4UMDYuYJnzPfHciV0C4xNE3SHsRh1BNAHXXkewcByYngLCmhqUAuLJ045fVHNj8WeipIomyT1EyMSPh2dctxPC0AltA8OsncsTQjiMRFJGUEZMk00FzseEdWBNFZnvIxFWjjhNyyCa/1exhP4srCmKILzFwDEem4AVZ8hTVIwViRcLSbCoGS7I+SSuj9BWZYBEn57J8C5J57Ii4XhlLwWZ5UZX4WrYNzfqHAuWjyYqcfEC2FCuxfQtIalLCpc8esLaocSrnzksVCtYoOQzB4FO9Slv1DvYGt7DRsBI8eaBweF6XdhABfeDYA8XTfiCAJ4l2LMfLV+kb/HfAsghw5EMTKYFKkWSfaL05YLaEFyuIM1Ow2UruWk97wq2oHqnCVM0N/XWs9xOoMxdnRU4zGWlxk5o8hZb306IiT0ZjYUpG5mTCuCcD1Ru+4XlEokcTle52c2TewU5g+2SLeSBE2fOXfCxVuPly7b/Eb9bjx+YvWzDZ3znKJeyAmUF9rUC1+LTk33yS/DPntKxAGVa0+MIfuS7gW4f7uQ5uD/6hoA9XM/MjMM+dDfQasg7vPvs12C/743I/u1/hH3zQ0CzBn92Bfbh+5B9/NMI3v8X93yd18JQ2vPByg3KCrwCKlCCPa+ARn7ZJVJSw3QqJj6RZknpEhOp+HJbzWVTgyFMFCCrhLDdRWBpBG+aMNUq/KmzAlikk21kyZKaDzuiGDQSZgIX38FTmKaBD5sqC8sMUKPHTwPIaPi8oZ5BfH0cOCAxCDeaCAgqcQeUbBHE2Vr4uyri2RjBpoNtHlSaKH17SC+V5C/AhxWYRh2eCWL04BnFEvHuI3oPbcL0ujLS89U60BoHlheBuXlJ+gL9fCamgYSpWiPEcxV4vyZv/K5Og+gENlmDMWQU5SfG93tVfmy9B/sg94QIPJxNYLPc+FoGKyphkxB2jhciq8BMVIOLyDJSY2sCPTaLkERVeFtH1daQuj4CGgHJ7HGGuNtGbaCMJG9DJBUgrhiMIo/Q1jBiCo3vi+zJeIvIqk9QZKoYuA2kwu7RdBnxnUCImm2Ix86meOXwZDiIymT+OpCULh3QkBWkgyaDoacvikXdpmITLbZEIt9SHwyJxpYCefScw0hkEmIQJWVUki8lY00kvi8SMrF1lmh0AkxDTEV34UjjMTTDGWUelUtZgQsqQKBFpVo6IFUGW4Z+qklc4tbiCSIqA4j/H/DZgceRRh1TkbIyOkmKFTIX5XnVRcFHdWUmOHm4ThbQNj1dZj9zJRD3G1k+KSWzZz9uUmHtSH+g7aaAMlmEZBNq/6Rx7BmMpGERMU+QuTPIspUckCnORNu08OfRvXEp2rIIX99O61KmI4HtBmDqCOwhZRaRlSmpgpzYKIzwL37Fkv4lSrP83sylZsIkugnsr1qthcsBPuRZNn/uH2GikmIYx5ioN7HRGaFDtq9cC/t3h3c9eAiffJLsKc4HeDx6eBZf/Ls/vfPr8GUFGQ67KAGf/Xgyyn2UFci/n86cQ/ILH7s6Vg97zv/nswj+8ttlZ9nvfwH2dfch+/0vwjRrMG96FdwXv4XwZ39YwJ7gHW9C+i9+T8YN3MZ9+Vvw6x2YQ7MC8JjZSWSf+IxYQfi1DsKff99VNVMh57od0sSu6gLLjcoK3MAKlGDPDSz2rXAoocQz7SkHR2T0kqYC+shso8iZaGiaexwwsKt3CuhyODMJ0LR5rQ8srSGd7CDLzqmkh14/gmXkfjziycMrjhSMETzBAI26Aka9gXrX9IdgIjjZM8EG//IFeueLOWVVRiLJiXOIdKwVIIynYLsOqLdyXTFf8J2aNZM5NDmpO6GHD89rdho4fRbYWNue1SWLhz4bU/S96eSSMJo9N+DnhohJZzIDeEabDzl068OklBHotVHylasG5GeaN8tAIsqBDMrWuIrjYMHDVR1sRu8Pmig7eDKArBVZUlZvqXwsH3o4N0RmaqgEU7mYgAlDAwSUKphIfHXMchvBIIV1FoNWFwOMsD42REbGD41C81j1mqH/joI01lYF4HF+IIPWRAYrbKWqyO9SMXcW+lE+aKbnD0tcEcmWRYSKZRJXH5mjF5LBCC1sZm2MUd5tiiPpgIr3lMzHeyYjGfQlFUmGaTLYZgIYB2k0hOYdVrNjyPwAVcv2CyWlK3Y9TEV3477WXyxZPdehE7mZDIP9uhyR7eQgjsq4FNxJmcolAI+TSHZ1jtK4drJ+aNrMZC769UyQsQjgzGCAWMwqZQi7BRJxXcazT0aR/FsAOsU1UOLFdTh2F1NnMohKs+ZrbuKCHUNjZOnjpf268K6b+5IpM1HZNU0BYjz7uOwMMkcj/sKQWUWquuh+VNZX/E74PtqH5xleYvy8BVxX5HiSvmWnxJS5kJRZsiYvynrhVymBKjWW1v2rubSARRKMcOPB693AHkKg9Q/+EpwP0fnYR9D84K/haN3h9z7yM/j4n/w5qq0Iv/yJz+Frf++n8V987BN4tk32J/Dokd3Bnm53/aYAXNd8I5Y7KCtwi1bgWlg9F7sk//xp+FPL8MMR7GMPwzTZv11muRjVeB/ox5SlXY3/0C3aTOVplRW4aRUowZ6bVvqbc2B5cc4I9iTwNCHmzwRjOKst090ZDCVWoxS+Fgog4XrPI0jHYAl6MEqdTJznTyC16zIY93UHBLFGlnMWNtSBjrzQhpH658jsJX/v1XyYhm6hhRkkHHUJwECvnnC5KgQh3TaAi2K4iMBIBjMI4Ru5V46zCNpNdf4X42aCQcwkz0EKxqgzjn00UBNmSjTI6qHvkJjPjWBsCE9wiNvR0Fm2pUEykM0lcAR6mhWYeo36I6A/UHNqvrLTq4cMHl6WZInrzKbo0XiZxsHRvFkGjQr+yDb8sR7BxbHWP6Thch2ICMgQFFIpFOvoZBDAZKsqvCGzZyiD1UG6ivrAo7bCWjiEGwFGx2NshkO0G5R3ZQjEe0QTscjZKbxFFIoh1JSJHIXNQtZDmINDQl7YIjSEYqjMfTSCWcS+I0wbng8BpdBEiF0XCZpoZ5sCHpEbERg11BbJA72fmIwDL0DPSM4pB7tkmMXBE2eJPaomQyj7p/ltBWEwiYF3Yto8U7kPs9VX3ZyH5gYetRjY3tjZ/kvJM27ghe/DoQrQSphkcp9RdqV0Gw7tNxKyPXjnq4SHIJDe+zRcrqAVhCLdWh6R2addGPfFZ0Ji23Nj5mYQImS6X84xU5aQ+vmQ3UOch88ClzKZax8aNm8Nsnk0QZJ9SgrvNrX/FQAoFfNkJvsZMnAIIGdnhNm4DeEo4K0/b0UlXgDSFM9CAfYVPkC5/EskpCFsMI3AzgtoTtCHIPpFB01iIE4gW2zocyhJjfqFrUQvNAGo9mZieq1V3Q3s4f6rH/gVpMZh86N/G+Mf+lVYJNj8J38L/+B3P4t/++Vv4P2PvR6fe/IF/PXveRN++uP/n7TBo0fmd2X2DAYdOMqvy6WsQFmBa67AdYss7w5U78z335u0lGbNN6nw5WHvuAqUYM8d16SXvyBhhPBFSzx0NK0pfwPVDW0IM+jDr3RhkiHMHFOiFmGTUMGH5dxweNojXVmCY0x7c6ijHQJFBExI3+S7a5CDLHy9JrgU0IA5gSfbg4CSCoLgRxXYNEGwUoWvW4RrChW4eoZ0Zghvc1CF6St816eSKWZiVwVGzKQ5o8sZWKqvEqBWA8KKytOIs9CfoFLXL65uF6bXga83NCmABs4Eo8Ym5fydW0M6NQAY3EXQqlaDH0bAOGA22nqdAmaRRaRUfwFwcsNk0pUI9PiQCBBHgQXTidR3GoV4kOij1xRoggHBL2MRZkSMIliaZoOeNyO40KJnU3RcT0yMdVZ7hOOnpiT5zKQV+GqCs7OMS+fct3pXCIgiKjEdpJBZw0FtrkTJVWgcwOogg3BQSpAo/7nwIBH5gQA4kfwls4fHF/DHDTF0PfT8EBGlYsxesw2kbpNDrXxAo/PmHFq1Mw55yOvRmWyu75DkgJDHXNhCygEdAol2D00FS+kGJqP7caTxZmEU3Y7LXpkze13/dqzJ9T5n3u/sGtSAWTlu/dQhZvpW7sTCBC2BHo0RJg5Tuvg5GUAFt0OwcUKjOYmP69KrZ7ZakWeFYJCCPJROCryp7LYcMd35f+l3t1iLOQbMfrhcdq0A2THsdxQYVgDZe2p+1dOHrETPdEDx8qkof8ttCNiz08OpMGAWsEdkevw+u/Dw255P+sn2CmRVMoGL7J4gPCLx69qoRTvu3BnlZYWBc8HgYa4h7wNxgJLvP2Uj3Wpgj0f1A78qZ9j93z+C9/3T38FH3vUW/LV//G8wMzGOtd4Q73vLq/Grn/oTbH70b2H8w78EhwoePTq9K9jT621uMah2bfhyhbICZQUuW4H9ZvXcauUu2T23WouU53M7VqAEe27HVrvKc1amB/15mIxFs2BNIdlyuCAIQ3Aii4HVDrC0ATvnkWVd2L5BknbhKvSHGQozCEPqqlIgSIT5QisZscxwTI5SQ2YzXYfvOTF6E5kYAZdiqjWlxwI/A2wngk0s7IByLF3BjTmkE0MBSORdOp8MNENqywggBbAjB0ff4aACExuE7UAMn8WwOQqVWVRrAvEA6PdUnsYErsDC2UwCwhCnwPQ0/CTTJtfhGQ9fSXSKnuO+JPc0Yr0kuYsN4AGaLAuTZ+cILpeQsCayWg6O5WwgkaQxFYbMAPrxhAF8JRTQKkQF1hHASpEmfXg3EgaCo4FxZjBsJBhaj9YgwPTpqgxgh7Mxat0QJ46tS+0r9PbxlK5QcgVUc2mVuvIo6KPjm2KGe3s4s/MqFC5SHxJeETk71WAcqaP8zqBqWxhkG3IcGqdakyKUQVCEjCbSvNfydlYekUGPg26vrB76/1jDBLMRjDeoWWAsmMLI9QFbx2a6loORHjOV+3Gs8TZEtiGDJ7KNgq04s6t8GG7wZnsBcG4Ou+cGF+Q6H06TtpS5Q98e+u1QtsUhNu/8wt+HP/O5yJ/o856K4nng80TwU/bpHBphiKlc8iUAq3MCFjGFS7Kc8kQw9nc1GwgIxIez9oefhCPjsKDOVapIvvMNagxfLpetAJ9779t563Gmmf1rCufY15BtmWgsu3xJqFxKgZYL0DXla+3om1+G9OTnwd8X8i9lRopUTGRXCvgEwUEYQwCafWpUfPmJZIuTD7o+JyIKSSyZlArqbBs3b/v43Mhb4IqZPfDY/NgvYOJDv4KZMMLjv/QBHP7IP8KBRg2//lPvRj/z+P7vOIpH/pd/jjO9BI8emdkV7CmZPTeypctj3ekVINjDJfzZ99yRl1qwe8pkrjuyecuLukEVKMGeG1Tom34Yl8InqUijTEIJVSimvnAxrDBxAk2OWlfZk+QRU9oUpcBSW+VSiytIplbhmha+62AYfW65vs6DC21ElGHUMRC00fh1SVHhSy6BF/6Ssil5585gRrmvTSo7EcaLyplyo+fYwufJVfLyTKNn+t6k+n/xIBoa+FYdsDHswCDaaOZz93nVRcZV1UEWDZEF0OK1VWB6bfgsRTZOYIm/GwJpCEPAh5PIYhMRwhDUKsJWJDHLi7Qsz+yVAxG0UCTFw2UjmB5Tw1SqJS/4PDT/T8IP5VtBAFejpTFT0AIELpB9sK696kD8eEIXwjuPylmVdGU1I6QspnSZ1MA1HNbnuthoDvKhSGEwqtfOQUqU++YUAxZGn5PlUww6OOAlS2Fb7lBsqRwIXTiYoeRA3agJ35CXI8wJAog6p04RlqBywhQibydPMeKwayix1Q1upRIvMWWuwqKHmm2CAdk0oQ6DKZHb9LJzwuY5Un8TZisPIrBVDLN19NIlNMI5VMwYAjFGvXOWmz0IvFMqqcC2Aq8EegjIMJWL4Iz8yW9sGfbnxsp67QXvZ1vGJZIwA8T0/Mk3bBTATl4wAjr08SHoo1He6lfF3/EvD1j9T/8Bo7/wzlwumj+fWYbgpRc0JTCO4SanpJ+ya6uSepg88JD0B8GLLyh4Tvlnawzpsbtg+j0E585KP50dPQ7T7yM4fVL6bzc+gezgIUklDF86Iev4ZhPpXffCjIYITr2kxvXsk6tVZIeOwK6vwa4uiySWPmbZkWO3zO0g7SlJhDniL4RFI1KuzK1uAThq1KxpXVtgz9aMht4R20ydbQ8f6ftyv6XiztH1hKuVb6e+QPKdYwJh91g7tSXFUsCHHmcj+Q4wqEpy1/b2t45h925gD78Tah/4NWTGo/2xn8f4B/43mRz5+t95P97zf/w7fPgvvQU//1v/Ucyx33n/YfzEm16F/+ZffwbfdWQOX/67P73leHSxG6hk9twyj1V5Ird5BQoJ151sYlxKuW7zm7Q8/VuiAiXYc0s0w3U+Cb4o9/swy5vAwlguRQrhJX3GyUu/+NsQBCJbRxxGQ3nplxfgE0tAJQCWlpBUOsBBRoYPAfrucJCSM1vIUjH9FHiuC3+oBcxpspeaNudyqoDMm6ECQXzvJgBVTK5q+JOqy4qYpoIhz5/bKcyZAfxcDYYyLA5gTrWBr67DvPMY3EGCOEB14yjQa2vaGA/EmXXKsWgOPduEP70CZzsIRnXxJnLVGNn0EI7GyuKdSdgil44xdEppMcouys/HU8IVZXKelG1RImbIaCI9n3jOkz3YT23C/dgU3D2a8sPzcMJSMshqEQJnJd5e2U70riHYA9jUIw4SpKMuKmkIPNND9Xc7wF+YAw7WJJ7dLibwvRH6r6lic26AzMaSBK94lI5kc5cJVHJgpwB7OOBVxwgd2vL3hexkJwNF/Xu8AFDCfxBSk7IQHGfaBeah94kOrxicrsCSzoLzCLEHuuKTouck2wuwRE8h8n1UykdQpxZMoZcuI0WCqh2TZK4ANcxXH8SB2mtk26Fr4/Tgz4QdNV99DerBFCq2dVNMTq/zU1vufp8qQCYY7+WRc+ikKUbs13LHFBUTqntKbu+zdVQyeYqULRHdCDNNn6pmaBGKd4xYratDlUi8QjFupiE0n4NWFKBFI/ic2ZPe94Ca4PPZGxuDb42j+rk/RPLga6TfDZ/5Ntz0DNzCQYTPPYP0nvtEclr9zKcQf9dj0meHLzyH7MhRAewrX/0SkodeK2BN5atfRPrAg/J8BWdOIps/ID5lBIiyAwcRnDmN9P6HEJx8QX/Hz0dDRN/8Okbf/X0In38WfnwcrjmG8NSLiB9+w3nA1D41x1XtRsGeYQ72EPCRfEA4twKXtfMW5O+K3qcwRWYHXXzZ8NDbAE8Ot0kvqD1WAW0XgFDh8bPd8VvbEJ8ekT+LfJgJhUUcezP352FSGI8TwtpxkWltLzslYZdiFV1Vifa00W5gD0tW++A/ZNYi2h/7H9H84C+h6j3OfvRvY+FD/yv+67e/ER/9oyfI0UTFDbH20b+DmQ/+Kl5/fBZf/MW/Ludyqavr99sKmJVLWYGyAtdUgULCdaezXkop1zXdJuXGZQVQgj2vgJvAp6n6zXSZUkVfnBoMgZJKBWYwUkBGwBWJjwE2YnjxuzGQbTt9XafTEclRPL4MtGL5nYlTjTfnK3O9ArzUh/m/XgC+cxL++xcEzBCvCiI44ncT6L6E3sLt9aXPRzuNgZVRs2WFwKhyDqq+0QU+swS8fQ72NeNwBFee2AQ+uwz8xFHgUA0uGEetfQjodwAmbPEVvhbCVS3M+Axs4pGOVpGOJbBxgGCYIBvra1ovGT9kFjFKnm+7hR1D/ubqgzyy2ZIJlUmcOek6PqAfEcEemR6GCz2CPx3A/u46svdOwb9akwwofxLAJzLC7LH0IKpS++YUKKKHEEE3kpco4Rr0YGlc/bUeoo+vYPRT86hOj8P0I/g/Owf8yRqGPzWP9UcIMGkSUPGnuK11aKNgTvHyLRKWLfBl+zMZAOfMBQV/VMq1/VrO+GEmgXHQxU9UFsj99QHU6H2Sg0GJJ0/HYoQMfacR6xpGnRtQyzkRHlKGD/dE0IaGz0z9qjJ+3dMIt4bDtddjIpyXwV3XrWIlfg5ro2cwFd2Dqco9mIyOC+unXK5vBS4M1+C9InfJTYiO3suVFmAP2T2baSq+POyKCMgQsBGVldz78pSqbe6OqPZi2MrnS0EcgMwe3s28b/mscH2CPZENxNOHci/urhmGGI9ysOc//AGyg4cVfObxpmfhZuYR/ecvI37TW6QDjJ7+NnyjgfSuexAsnhW2TXboMKLHv47R296urJ/lc4ieehLpdzyA8IlvYvT2d8J22gL2ZAcOyb7t2grc1IwwdKInHhfmT3r8bkkaDPOf+Rn7q8qfflkAo/DZp4RRlB27S9b3lVvnmVLGGyWjhUyLDJoEWUZWj6ZxQRKvdBGXpvzn7cSt8+W22/dQDvaI+XMBBikgLcuWn07+WQ50F8CR+KPZKQTB4VxaxnNiP857qwJr2Xe93JPnZj43u4E9LGflQ7+G1x2cQOIyVKIKRnGCJ8+18ZpDE3LfPHGuLSbnxyYbmKrRw8qgElh84Rd/Rst2iYe0BHv20nuV65YVuHQFLiXhSpIEL774Iu677759Kd9LL53EsWNHz9vX5uYmJiYmdt3/2to6pqeZKnv+wnOMcjn0bjsppVy7Vaj8vKzA5StQgj136B3iCaRQLtUZAJs9gHKpmaZEp/uoCjPsc6pbDY2jAL6fwjQVcfGNCsxaj/Ey8BubMO22DBLQ60ia1ejuoRoQM8I95r9OPGckvSsKYf54EThYF/BFTGMkuzv3vyHthbN6E2PKDBqNYIJMpVVhoa3gSMwADMWhPQNHYdxuI4X9dgfuO8aBcUojAHwrB3veexQ4UIXtNBCuk5WkwJKrAPGcBVoZgrUAmJ5A5ldhevR5iAAmatlYPHRsksHT17mZwCTUSnFWWAezZLIImhPRgBkwpLPIG20xgNg2FSIGZL/eh/1/1+H+yjTca2siuSKjx1XoWyR2QwiCClyFpscq4xIJF9VwxMPcEElG4MOh9rUE9d9chf+JYzDH6tSTwJxNkC1vYviOOuKWQzdk4llxM5N5xZlwJoCpVw+XYnBa+JYUbJ7iMxme5pIVjVvPB6X5wDeSlBsJTc8BpCpSP9Aod4lXJ7NH59y7QnayGDoOxFS+YHgyht5ECn5ZZm8FdThPv58aAg6MmD5mI5Fqcbt6MIl7m+/QRDI4vND7rEi5yOip2QlMV+8XLyEFkV6+7MUrZy9dwfXa717O4cauy/tpWwajKWsqVbrVF5V00cMH6KUpelkm3lWq7qExeSH4ytO3ch+fnBeo3U8OhBLE4UKwp/C92smKo8kzZVua4uUF7BnLwZ6LyrjiGNHXvor4kUeV2fP8MwKyZMfvhl1dEZlWdvgooj/7U2HfsB8lCMT10nvvFwkYgSLb3kT0n7+C9J7v0G4pSeAmJuDHaUQWI1haRPjUk7JucOaUMIMINpEdSZAoee3rBWw2gx6Cs2cQPvc0hu94F3x9l8jdG9T4W8weT6olzZnJzhpJ/LoaHvNnTiKoT4+AQtJns6xsK8qv9GeVeu1k+LA/Ew6XMg63GD5ME6RsdQsyz0Ek+gUpQMRFnHzsJMLgGBzBarcsJtFi5GwbMGYKxhA4uzVYPTznXcEekXH9Ckac/LkURnaRtr8Sz54S7LlBD015mDu+ApdivDz99DNYXFxEHCd4xzu+F5/85Kfw8MMPo9frodGog0CLYzrqaITl5RX0+32kaYo3v/kRPPPMs3jd6x4GAZ4TJ17Eo49+F37xF/8e3vvev4IjRw7j+edfwMmTp/DYY2+Rz3/gB96Jb3zjmzh79ix++IffjU9+8tOyv4ceelCO89u//Qm8//3/peDom5ttOR7XW1paxtNPP423ve2xXdupBHt2LVG5QlmBy1agBHvu0BtEJDIbHTUfPreh72vNOsyhSWHnUD5lEgecWVcfm0YV6CfwnLWj78RGF36tr8bK7Q0gSfIY8wwxJ4SnCBT1gW9twLzQgZ+vAo9MA9UQ+NIyzPE6MBkBj28A9zQhNgb8/+IQ+KljzCaGPzmA+UZbJz0fHgMO14Cne8CJAfDaCWCuAjzXA04P4B8ZZ7QOzNMD4N5cirYyEiYRvrEJvH0WfraGoNWCrzrgxRGwlMIdrQGvP6AePf0hfMXA9B2MH8DT/+drqzCLfT2fu2rwD1fgxi3s8zHQywBKxp7pA0/2gHurcG8fhzkbA08PgckQ/sE6DH0vbKY+PkzqypyCPb+rYA8WIpg/3IR7YwvuNQ3gdIzgS11k75yBO9YQoMwuOtg/WgX6GfyjU3CvHodb2YQ9PYJ/oYfKp9vAW6eBAzX4ow04Rsef6GP4XRGSP28jOJ2i/701pAfUDHTiEz1Uv5Vg5eeaSA+EqD2bovJ0guSgxeB1VQkC2yn22vkYCF9HWBuFvItwFCULTNzSKHialDo/ROrWMPQOnSzFWBDKwHlIj5QcENqGwgjWZDJ4Un8MJ7It/p8Az2T1bmzELwpok0rqjkXNTuJQ7RHx55FBlU9wavAV+X9gBQXEwdobt3yECq+NwjNFpRa8uShB29+0m9sF6NjP7m1oRI5/AAAgAElEQVSnn9CWSPA2AHtYA0qwCN6QhUbvnkGmEsLCwFkH7QW7h10i/aMK/psSH/lMFMye+g7PHq6ryVxOtiv8sHjHcb3mDhlXcv+DCnzLTRzCzcwi+vqf7Ar2EChKvvMR+DAUX57s2N0K/Jw8IduaNEXlK59HdvgYfBDAbqwLi8hurMEMBnIc+vQU3j6Ud/F3lHOFT/25sIbCF18QbzPfaIpULHndG9RQ+oYvRa+xDY4o2DPQdC3Kufh/mjQXLBuRBXG7RLmIAugUAjvWm6ANASF+RoluYcC2U7qlILb+Ro8tILL0WezzarTEFyPo/G7J1yGiVIHl557pgvW8r+PvmLRFwIf/FkypbaPmi5e2kJHpp9ejr7m5YM/meQbVN/z2Kg9YVuAOqMDl/Hq63R6Wl5dw8OBBVCoVfOYz/wmvfvVDiOORAEBk2xw4sIAsS9Fud7CysoIXXjiB7//+d+KJJ57AY489huXlZTz++OP4wR98Fz7xid/B0aNHcPz4cUxNTeLJJ7+Nu+66C9/+9rfx3d/9NnzlK19Fu93Gu9/9g/jUpz4tANGpU6eln3zyyafw0EMPoV6vCSC0vr6OH/qhd+Pb334KzzzzDH74h39o19YorjX48I8geOsbdl2/XKGsQFmB8ytQgj234R0hiVoSP5tHf29Rz7cvxlM61e7CrPeUmk7QhwlZMw2gGgFDsn6G2wY59OqphzJQkPfbxTWg3QPSGBgMJH1LDJ75Cl2zSI9H8E+chPnkS5JWJaSQHzsELFRh/tkL8N8zB3NvE/g/XxKfGXQoA0uA72jB/OgC/HIC/O4isMS0LQPcVQd+7CDwuVXgiQ7wznng3hbw+2cV7PlLMwpC/d4S8COHAAI9X1pTBg+lYIxz4izkXz4kDCPzO6eAtZhT8MD7HoR/4CB8pw/T2xAplw8z+K6H+a3ngEGmwNQwg3+kCffOcWHlmJMx0AqAl4bwMyH894zD31OF/fgqzJkYqFv4H5iGf0NTo9c5ODgTwzwXA4sjmD/vI3vvNEwNsL+5CvfWFvx7DsB8dhP2kyvI3jqB7H0HYFYShJ9YgnmiK+wff7CG+G8eRfCtNsL/ewk+8zADB1TJfjLwf/UIstUegk+vYf0XphH+SR9jnx5g9OoIG/9VE6gFmP0H6whWHZY/MiaG2jMf7SA6m8G1DFZ/sonhayNh7ginIWfuFHKUwr0ipOGoxKCTqktWToCKqcgQSmLXM85gOzFe3nQpqoZAjWSNbQ2XdoI9BFwI4BDMEfDF06unionwIGYqxzHgrLiPsZacwXTlfjSDGUR2TJK7lF2VCLOnYBcFqOBg7fWoh9N5StcwH6px8KVmqRLDTJmc+GvsL+BzG3Yd+3bK24lh2wPjfdv5Pu9I4tMlUcujnzGZS6WHmtbFOPbtQT5/JwBkjjNo9Lr6+ZDhQ0NyLmTwiGU62TjGIgpykMd7AXyqlga++nmV/RblVxvrYkq/xfCgcfzYOMygD9dsKQtlqH0yQRcCOPyM7BsCQtld94pHGo2W6dEjn8cj3Zbn3N6EXTyrzJZmC26eIHeK4PQpPW4YqbFzmsCeW1TvtDASOS/XNd027MqKAgy1KrLDx7cLsc9tstvuCoBjG2AkE4sgD8EephTyXwI+O8Ea9mV01E92MHheLkbdPrbAzjuAHb2XCx+zwneM8eoEcAjWqDysm4NMO5hu0nhs8yaMnYRzG7mvD9ueKYXjMJbePQR6GjlAfT6YtX1e7K8KMGo7uWs/WXQl2LPbHVh+Xlbg1q5AwXbZqzmzcw62mHDIL5G/y7LsimVVN6MypW/Pzah6ecw7pQIl2HMbtqSwdkRGIfPNMpuoL5o7PBYIzEjUONOqUgFFPOVWHIHQN4eR5zQGHmsBLy0B2QiYHwMYaz5IAKLyg54MNCgJkJduYjqTlN3E8NMW7je+qh5Ab5mF+dYq/HdOAs0A5p8+D7xtDnjtOPCvTjCGCZiuwL/jkIA9CDKYzy0Bf7wK/31zMA0DdDLgkUngC2vA1zfhv38euH8MhmAP2T3fOysgBv79WdgfOwA3VlMJV8HuefW4giGPTgFf2QC+uSksGCyNgJka/E++DqDkLOuIh5AZVkXqZP7NUwqg/PhhmC+tAs/3kP33h2A+vwn7BXr+AP5tY3BvasGPB/j/2XsPeDvKOn38eWfm1Ntbeu8hECCUaCCAdBAVUIoCAgqCoG757C6rq/73p7u666prB1lFpNkVpdcACYTQE0gjPbkpN7eX06f8P8/3O3PPTUhCDQKe2Y3ce+6Z9s7MO+/3eZ9iLeqDtaAfwdg4TK+HIGHBv3o4DHVZm3Ow/tIJ9FGWRjpBAO/CZhgmaP2sHcH8WpiPjUGwsAfm9u3wZ6XhXjkW1uM9Aur4Jw5HMLkOZl0vcifEBRxLPJKBtb0Ia1UOAVlB1TEExzYgt7EfVb/tRP9XR6KUNKj7Fou3AN0XVqE4I4aWb/bB6vPR9pU61DyUR/qJAkrjHcS2eXAbDbZdUyNFKssNLWCjKPaofKIkqxYxK4Eau17+nvdzoFNJIcgj43XDpleGMWC6V8anNGb30it6uFgQJ2Ehhob4eGTcTtTERqDk9QoIMzw+XrK7aNRc8AdkP7XxGRrpbqWQtGrFu4fSti25xSh6GeT9HoxLzxPWT8KqlWeA8gx9LughFdOizag59tDi6V34yFcO+U22AFk3xIULHhPimApnQjlXgJznqkdPmBxHbNzzA9j01woj1/n3ofc3gVH+oyE5E7iSliWSLX6HQBCBT4l1Z3cr3i1vXO5m9faIz05x3jGh2fAb39abbMa3ZfVdmSxRhDrfc2T28L8Z+AHfbYXQUazsKqYSLTJ+RLgXsvpIYyRIo95xZCWqxIupaex31H2fn6uUS33FFFRSFpD694TG2rLdaIni2QniUC5GBhDfkXx3KG9Ro9qTsAjyiJk8/0kSwC7tWZZJEuyJ4trfPNizp4S/vy7YUzFoflsepMpO3tMtsC9pUy6XE7lUU1Mjurt78Mgjj+Kkk06QcVBvbw+qq6uF9UP2TT6fk89TKfokBqiurkIymUQikRA5luM46OzsRG1tLWKxOPr6etHY2PgKwGh/N3YF7NnfLVzZ/nu5BSpgz7vw6u4C8kQsChlQ7hpDrbHkGTFRRl8e6M0CI+oRbOtSLxrKuWgSwwj1VAZ+mn4pjfBb+2F6emAKnDnluNdFYFvwqy34phMBTdXassAf1iGY1wzMbQJSMRiyhQgyfW8tMK9F//30ZQF7gjPHiTTLVAWwCiX4N7YC7QUEn5+sgFLohYHHQrDn1BHA9FqYe7crcHNcC1AXA37XCnx4lEjDhE20sg+Gps0XjgfG1yJgOtj31qjc6aOjYf60VQAcXD4RQU1VmAxGA+oq8SIyv9oA1MSAi8YAK3qBhzrgn1Yv43rr913wj6yGf2ajpOnQq8f+/g6YYgD3cy0C+lhPDMD/+7Ei6TK3tcG8nIV/aDUsys36PXgXtgA1Fuxr2+Af34jgQ83Akm7Yf+hAMCMN79M8xnZYS/vhfW02UJWUtJdCqUsKj0TOhv1cH5xf9aB4WRMMwbLAhvtSH1K/bEfPl5tQHG0hdXcGNXdl0X9cAgPHJtHyg35YJWD7f9Zj5L92ozTaQcdnq1B/UwZVL5Sw/Rv1KNVpsaFhxqGoSzA9JgsFsJFG2mZ0sEHSqka/mKFyYeFcEKaNZTyRbUm6vImj3yvACzyWW4MLBxKUgUWT6FVWNdL2MNQ6NeKlkbKbZP2CNyAJXFXOcNimFtnAE1YPPX3iVkoYQVuyi6XAS9l1SNstaEnM2iNjZ1d/mfd2cfwu7ML+aodMMIb/eEcQ9BHT5lJJVJ6SLBdKt4jNhPi2PiM+mUC7JggRAqB3T5x+XzBixEwWD8GdKL2LkewEg94M2EOpFQ2XI/Plv1rj7acd7278XU5q4lUiuDNEuhVOcABk+fAlFhMQSHsx+vJEP6s3Dw2S9WrrxIgaNamkS+k/IdAdyj1VvKogECVb2mfxE75bRQgYgj76Te01I7BcTeultwm3x77aWASACDrT4F7j2skSUqbO7uwelaMR7NF24bGETMndfn6tl+OdB/ZUZFyv9dpVvldpgb21wL6SuCiR+tOfbhffnG3btqOlpQWbN28WfxzKuhYtehxXX/1Z3H33vSgWi5g4cYL49LS17cTTTz+N0aNHYc6cObjrrnvE14cA0MDAABYtegJjx47FBRecj2HDaDz/9i17M6N++46gsqdKC7x7W6AC9uy3a6eMGx0chulOYdi1Znjz75EMq5zrrbOPHOylwGyjPVG3xZySM5sy06ggz54kKjJDWswCNFsueAi6esWAM6hSc2SCOZKMxQh2MnvG0HumGmjthenplcQomuq6iX5YNTVwRtYi17kVppRBsLQP5qkOBARlpmq0rHEpH0jC/PdyBAc3CEBjrl8r42r/71mUq7GlHZTg39AKNCcQnD8eJpNHYDwYeugs7AJe6EVw+mhgSjXM/duBF3oQHNsC0xQH/rAVOGE4MIOgR2jQvKAdOJ9pXCmguwDcsAmYU4/gAyNgHm0DnulC8MnxyvSxDIJkClZ/AUG2CHPLJpVjXT4B2NgD85cO+IdUIZgQh31rJ9xLWhAcQGq+DdORh/397fAnxBGc3wQsGYB9fx/MpSMRDE8guK4VGBGD/7FmmL90wnp6AN7Fw2T79nU74J9UD//URphn+2H/rgP+9BT8T42CdeMONYq9YjL1IXJvZL1OxEoWHN+B9XQfnNvaUbisCdbEarhpG6Vl3aj5ZTd6Pl+H0lQHXk+AEf9fF/IzHGTel0DDb7IojrfRe14aI77ci4Hjkug+N4Xa23OoeyCPbdfUIjOGPB0tZlgAE5IheKMZXAR8bMSQQMwi6NOInEczVB8ln4wcqvfy8MNZbs5pM4a3GHgoUjIj8+oacySlkqURxY6Y31pIOMNQb1cjbhwk7Brx7SkFRThialqrgBLSYenkIef3IVPajgGvHQmrCgU/jxpnBEan5lbkWfutD3v9G94f/iKv/yj2vga7DHrx8P4la4dgD5k9BY/SRL13CdxoYl1o2CwAqPpYDV0cy0I6lGvxLzWOg2p66oQsnkgg9GbBnrfy/N+J29r9ntH3G9+bYVKjMHjUJ0dlWjRpZuuSxUdGH/+ukPUgqCPyVDJgI7arws8G9N2JEr34Ow2Zh8SzD/r5hK/tECSKEgNDKHyIfIxbHeoxJE5neihyH7BnJGsoNGg2jGNvkUkVlXTtWcqlH++J+RPtb9d193VdtX31G9GYI5Wqhc3kx70uezJolrdCuA1qvcvAV7SZ12LQnMv1wxc5Y2WptEClBd5oC7wV4Mc7/X09tG3eivN9o21dWa/SAu/2FqiAPfvpCnKgSd2+57ch8AnMRIkvHDBxZlHKBxmw0thRgRsOoJT2bVnDYRkmoXCguOtBRgNcnR0sD9heOWgmyOTBdPYCeUal+5p4tbVTDZctW9K1xOtmWAp+fRZefx52fwp22wDchIfAZqJTEXYpjqAxAdd0wJSKCJ7qhiHj5rThCCYoy0YO1LZgfrxGmTeUXt28RVOorpgCw4Qwfo9x77dsA6ZVw5wxDH6GSVIBTMFG8Hg3zNJeBB8cDUysgrlnK/BSHzC/CRiRAsjUOWoYcCDBHqOsnwVtwPkTxAhZPIB+3QrMa0IwrxHm4XbgmW4En2ZaVxymaCOgZ5FUeh7MzzbobO8/TAJa+4Dft8OflYI/IwHnN90ofWqYnIsc99YsnJ/sgH9wWr13FvbAuqcLuGIUgrQD85Mt8M5ugplRC3P7TpglfQguHQk/HcD+8Q54p9TDP74W9lMDsP7SjWBKCv7lY2Fd3yqeQe4nx8GPs6Bh8TkgM7pxPwbzdC9Sv+xC31UNwNQ06KXjLe9B9c296L20BtmDaIxsYdi1fbC7fRSmxZB+Mo/eD6ZQmGxjxLf60XdGCt2nJtHwxxxqH85j27/UoTBOQUYpgAPGUNOIlJHpTAijLFDzuwgkxqxa8elhceL6PSB3gcyIsiePQZYGtQL6MLTMoMBQNUZSy63BEiiOpMy0+0jQj0f8TGqQssnwoSyGJqaUUih4aUxtqIYrYMDtRFdxPTLeDnkYElYdJqTnozqmUdOVZf+3wLtpYLjP4ler3sGELd7Dec9DT6mErKeOU5R8ST5TaMsS+fZEhT3vZ7J4+E8wIENM1xJDZrJ4xMcnlHoR/IkAoP1/ld6de9iVvSLZfirZouGyTyYIAR5N8xP2zmD6lso3dYkYPHp9FWlmjxQCOgIdR+9eZeAMsn4EXIo8eCKgRsEaegCVBaoKEOnd4Q6R1UXb5js8ugYhPUz6Ue5XF8tugSMx7fQR2xXs0d/VI2rXiR79TBe94V6Ph4/6slHepueSTjdJEuLelz2DPQgcfOXkg/HIui1YtL5jN9ALeC1gTyWN6935jFaO+p3VAvsCP8jiIQNnX31ET08P6usp0YfItdJppq3uujz++BM46qh5+zzxBx54UIydo+WZZ57F4YcfJr8+/vhiSe3a20Ij6UQi/pq8gipgzzvr/qsczburBSpgz368XhyE+n4nSu76kF6u2v9dUoNkXClWnzIg1CK3HrbNmT/V+uvfy4tQzGXWMlwvpHfvmQVEh1EXZnu7bsA3QGcPkMkgiMWV3ZNIipSplMjAWBn4OzOIdRp4VYDb5MLqNbDJaLc9ePVFGL+oCVhPdSM4fQQMDZg5riXQQz3ELzcBo1PC+hHmDGPKPzNeTZHJ7BgIgFu3AxNTCE6huS59gRydKFzSDTzbg+CkEQgOaIT1q/XAxgxwVBMwvgq4fSuCI1pgZqspabBqQKVe548DRieA7QXg11uA9zUimN8Mc/s2YHU//H8eB1PNSPY0kCW4FA71f7ZRWE/+v46DYQrY79sRULo1MQbn191wL24RhpHEjW/NIfaTNvgzUgguGQtzexusBT3w/m2cJJnZP9kB9+9GineQfVs7zJo8vEuHw6QtWD/eDv/EBvgnVMM8MgD7wR4E45PA5yYCv9gsBtOli0bBTalHBdskH2QRJ7vrmT7U/KwHfVfWIzfbQdyzEXupgPRtfeg7pwr9h5MvA1Q9XULjbRmR21k9HrZ/qQa2ZzD8m33oPzWF7jOSaP55Bunni2j9Rj1MA82Pq5D3mNbGYkplBTHx17FEqqVgD1kNGjkvQgUCOALmlGdnmUDUTYM/epgYCwm5J9XcNrJBZXHD1CJN9EohblKocRrkGwSO0natAD5S7BDwNClkfRdJuxZ5L4uN2ceQdpqR87okpashPkGSwXZ9NsqSh/34aP9NbHpP4PHrKTDfyY2kDActmHmehBX6XRcdhaIAn7x3FQTlva8Gz0PPnfd02rYleYuAJmFSevyoYbMCQUnbFrNmKfUjx+dd+vF3R3T923Ed9yQ1Un+eHDx/Zyi3EhhOUgAJ/qiVciTPCgGa3dhX9LJToIU9l4JIXCL2ojqVhfKsqD8r02DEC09ZuOW+TvcbLsIECr15ojh3kX1xf1xULqYAkfBa4TjjYFmN4ft+KNhTvif31KeVwSg1/FZQSMH4V1vkfiejVsCzAVRVjYbj7Ctpbc/R6x+dNgy//sIFck5n/e+tuHvtdvhD9v9awJ4Ks+fVrlbl75UWePUW2Bf4wej1qVOn4Ec/+gk+//mr8cc/3o7Vq1fj+OM/gGXLXsT06dMwatQoLFmyBA0NDfLziy++hFNPPQU333wLzj77LNTW1uC5517AihUrRPJFQGjr1m2IxxPi2/Pss89h1qxZkrA1Y8Z0PPzwAnziE+dj4cLH8eyzz+Kqq67ESy8tx/LlK+QY6A/E42pubpKkrxNPPAG9vb1IJlOS+qWeQDFMmjRxjydfAXte/Z6ofKPSAntrgQrYsx/vjZK7GZ67UWfUwiUaBMpQLZoSlhlgoupk8ZDm3SggDxCHZZHtUJ4V5GZokKyDVJ1hjIwj91aIyUCvux9m9XpJdpLBLlk944chyPkw2aywb7xMJ1zsQLKjGkGmH6URJfhVBGEyCBwDq98BhjXBL+yEoWkyzZPppTOrBugpaoR7ygZu3QI0JxF8cCTMzRuBjAtcPQlBjMYYFkzWA/7I1BgAF41WUKHHwKQSYsZs7t6O4PhRwLR6mB+vEEZScFSLyMXM7VuBmbXAXOa/A1jVD9y3A2AS2JQqoOADP1wn5s44tgn483ZJC/O+OJYQAwK/FqaTKWNkLVkwP98gcef+P49G8Gwf7Ad64Z3TiKDKgnNTJ9zLR8CfGJcZXDNQgvOdNqDKgnf5KPHdMa15FP/feFhbc3CubYN72XCJn3d+sFW8igj2YEwK9tc3Iji0Ct5Hm2D/phPmxQz8UQn4X5kBi0ykLVkU/2E8fNuFtzODoMWC7zDS2UbwXA9qr+tB36dqUTg8Bdf4SC8voubmfmROT2PgmKSCUR0Bhn+rF3a/Dz9lsO07DbD6A4y6phu52XH0nplG040ZWAM+uv9rpjB4ir765BSDrHDL9K4iO4FmfWTyKFwTiibKRU5YCBPHcwwZEEYSueLGRhXTh8T5R3hr4gPO9SXOnWw0FYwhaTeC/j1k8+T9ApIWU2sSKMIRQ+aEAJ0EEqtQDFyszyyAFxSRtOskcr3aGQFrCBCqzxNn+aNnIjqjsODa7bvvFeBiP3ZhfzOb5r2T8310FYrC8vHC2G6XCVy+rxKuCFSX5CViulHMuhb/hBWE92HxbzaqGc9uLPHs4b89FfCVe1BbRYEdTaEaCl74fg6+T/8yTdnSiY5MaL4ceSiFyNzgSzb0wgmBmAjsUcAnmiTRNMDwZai+dPKeDmlacr2jDYZyazjiUxZ59OgXlA2kYI4mcsn7NVx5MDkzBL2N1QjbaoZhv7ebTFtAfhG/qnnzKyVeygYe3NdQA+p9PKnaL7J92XYFmYCqrp4Gx1H59Z4WHkn6s99GiYb3BPl9G+PqYnjh3y9DTTImTNfVO7tw/HdvQRsDCcj1tFy8b0wLnvjiJWGb7EZJDnc0MNDzCrby30xHUznRSgu8RS3wWsAP3w9ghRMNe/s5OpxocmdoWpcwAgNaXRrwc5noY2IvexTOgnDyNny3Rdvf3WOsvH75WHafSPI8HzZfnPtYXsv5vkVNW9lMpQXecy1QAXv2yyUN4PsDKJZWhN46HIzqQNAI12HowsKapo21ajbpZ8TAUX1LVOs/dPCrrA+yMDgeVIq6gj3slEuDbJ/yLKAR2ZRIuXbsBOqTQGdWk6kY89vSoqbFmV64ph2ek4Gd4wDPVXDGYmQvDz+s2DmHbXHQaGB+sk5StjAxLSwfHNuMYHYdzI2bgLo4gg+Pgrl1k6RKBVdOBOKW1OJkimDBTuD5PgTHN8K0FYCdrvrq9BRhfrEJAaVQnDF8Uc2kaQLtH9oM67b1wrTBMc0IeNxrsjB3bgFOHY5gdq2OtWn+3FvUOPWdReCEJhj65RTiwICvUe2UjdEUmqya3hKCiQmY7UUZxxevGQVrawHOjR3wLh4B78AUUNBCwPllB6w1BQTjEhKz7s+thntanbCV7J+2wW9WiZi9qSBpXKXzmhAcUo34VzYjSFsIDq2GeWoAps9FMCwB92sHwFrYDvv321AiyylbhPNCFrl/HAG/mYajPuyVOVR9vx2Zc2owcGxCbqXUihJqbupH7rgUMqdVweVgfgBovDWD1As5lEba2PHVWmm74d8agNPhwW2xJI2r74w6lE4ZDdvEMeBSFqXMGolaD3KhEEtZB2IXyiQj2IgZjaiOhvBkPYhMK/yA7J9Y+LMO/2ncbEt54gUuHJOgW48UzY5Jo8EZDi8owYWHuFWDfJjORXZP2m6CZfH+VmPTLncnNueekPsuZTeiOTFDDJqTVg1iAhjpjvX54LVisUSQNJJ2RIXZ0GIyLOwGgdfdpRP7pXOobPQd2AIcfPJ+zriUcxVR8nlva1y7JHWFd1Ik9OH3yeCh1DEi7chzEFDJSmaPLR4+wvKxCfbsys4kgEQWUAXsKd8MNGIn6GJZob8NoQ2f5syUtJbgB70I+PvgG7Ts67PHW0rAHr5zCZ6EEunwXSl9BbcjjJ3wwvG9JAAQ/xJd6RAUCvs1lYwR3OH2KPEK2ULim8cXJXu9Id8JQUPhEjFV0B4TTtLo+srmJbtMwRimjNkWGTd895eLnwiwGQSjpM/iy5SJb1F77fnBKrOmlCkFFJFOj4Jtc0Jpb4uHxGf/l6ot2DQy92xs+q/PYHQtQSptG9dYeGj5Opz2oz/Dtj1YvoM5YxrxxJf2DfZUmD3vwA6wckjvuhbYVxrXW3kyrutKIteeFiZ9NTSoFGx/LxWwZ3+3cGX77+UWqIA9b8HVVUkAZwY9pUr7/eLVQ8+eyONBB5QcOA6BeowPy6qHY4+XgpYJIxzsMZrVMgR7OKzyYFuqpRXSut8vA95odtEKB4YSN+vmAIc6/Cj9g+O6ItDaAdPdC6Sy8Jp8mO4ErK0D6tkzYwqwfSf8zk1wa/sAy42IQroLjjejIKVoIpWM8LgDs7gDeL5HwZP6GIKThgPDEjA0UWZE+IfGwPxlC9CaRXDZJGX9KMUD2DwA82iHRqcnLQQH1KovTz4AHuuGWRaCPNNrVMZ1SAP8w5ph/XETMD6N4P1NCKrSMGv7YP60CcH8JpjD6jVifksW5r6dQMYDJqWBc1vgp3xl1BdTMCVNYTHGB/5vE9BZlMj4IGXBP6IK/nG1MFuKcH7dCffDjfBnJmHIBCJet7kA5/c9MF0uggkJeB9rhtdswfgW7Du6YT/TD7/JgT8uAXtZFu4ZDRLbHl/QD3N/l0ja/MlpGIJQdTG410yD6SjAun07zMsDEgPvHpiEd85IlFIlkGNgrc+h+kedyB+fRvbkNHwbSLzsoup3/cjNTyJ3TBIlnovnoPrxImr+0ofsnBg6P64zt1WrDep/1QO7x0dhZgI9F7fAqa6D6xPY4WV24cqsb0kZOQTCwnKHAFfjVJ0AACAASURBVI7wHITBQwKYxrVzoYkt73qZuVGyw2Cc+1BAk3HEAvZYSfku90Uwp8ZpRklilH2krTo5jow3gIRdhypnpNzxLLj5L+t1Ie/thOsX4NiNaIhPF2AnYdcK+MNCS1N01BhdbjQppqIim0cXFXZDgZ8ySCT3hLUv09K3oLOobOId2QIEdPiP4E5bPi8sH5o3a+JTKPYJQR/ti3UR7ljoyRMKa+QZIPBDGVcqBH3Ev8ey4HkeXCZ7kS1RKiKV0r69VCrt07dgb35Je/qcsbuM0X07l6Gzwbvvl74MTHPZfYnOmWkwTIhRqRRBZoLcKtnq7duJeMyIdMuxaQw/1D/HgxYiEcN1KCQnaMgg2MOQSBYsAq5FAI0cUNhxBQRf2H+U4HkuHDEvVo8gwYTAvtGgr68fiYSDeNxCoRjA93yk0vwu+x++w1VaVua0DPE1s0eGPnw8jlTIP6QEV+PkNXWsCMseC98ziMUisDoyVh4SMc9JI58gWFHGEFbYt+4LPJT2FYAISKUoFd9VArvL9QmAxFXfwWePmYbvnHs6+hDg+oeexj+d9D5lsNGPzXi45P/+hJ9d/lGB04742s+RjDmvCvYM9PdoWFllqbRApQXecAvsC+yhZIvR6bbtYPPmTZg+fQborcN0rq1bt2LKlCkYN24sHn30MUyaNEni11tbt4k/z6JFi3DEEYejo0PTVzOZrESvn3LKSbj77nukbz700ENANs63v/1dXHnlZySpi7KvtWvXwbJsnHzyiVi8+El0dnbhIx/5EO68827x5qFcrKOjQ6Ra7J4p8TrttFPQ39+Pmpoa3HPPffKOPP30U18R7c7odeuE2XA+/dE33GaVFSst8LfaAhWw5y248uz8PL8dvrddYrMlMYR08Wj2cMg+yqkeWjJYhgM1ZfUYUwXf74BlNQnYI8wKvw8K6JDhoKbPfkCwh7OgLMxZQDMi3YeRmUzO1pEu2QC7GEewpUs9e7p6UardAa8BsPtSiO/kgNpBUFNDdzb4xa3w6rMAUzJY1YdWCJENQRBSNhg7zkomiNlq+FzyYQrhOqRhCp4l09tAMqZASnsOmFobrheHyedh8q5ErgcCLBggbujqCxQNgh4PWDcgoEMwqx5oy6nfTlNCxunG8xAkHQTVaZj+ErC8HWZ4QtO2WJD5BkFHH0zOg2msQtBgIaDxMbPIi1WwkmmJmzd+Abhusxyjd3Yj0BiDPyKGIOHJcVjbyL6JSZoWvYh8HcvD3lxAkDEwIxJwR3OfHlzLg9PtC9sHKcCrseGsLMCflgDqDVjdWS9lgUyA4kFpWL0u7EQKZlqDpmEVMvBL9FRwYcVjMLEEPD8PF0WYTACs7Ic3woY/PCYDZY/MgAJBN8Dn9WBbwYbvxWAVfBRjecBRxpcJLDgbcnAGgNLoGPxm3ks6P6v3I4uAyKBUHSy4kHkgRXCYtBUzlBhoGSPQSQT2REVvCPYMfaS0GNWG456YdeQFliRwJQhqygw5yypGsKeR8frgmCpJACv6OQRWGnmibF67GN8OlNpQE5+ChDMaBY8lSCAgUo0zWkybdVHZQuRBVPZmiYolfTKjmXMFa4lgMgmPhdiuLIy3oIuobOId3AIRyCPAZwC0FwrC7uEidxG7Q94eu3EyI+5HCOMPyn4IiBLscchjsy3UxWLYsWkLJk4Yh4WPLkTL6FGYPGUy7v7Tn3HOOTpw/elP/w+f+tSlYYH/ysYiqCGgUkihl2PzfYnF3R3Y+fOf75AB9qstr9Vwe1/f4/4J2vBY6Lmwp4XndsUVl7/iT5s2bcb48eOwZMlTYug59NwUtPVwww034tBDZ+KFF57B88+/gO989wvy3lP/nQBbNm/H2HGMAN6VL7vrziz86zU/xSWXnoGZM8YP8e4J5V9halbgW9i2vQ2FfB6Tp0wS9o6wjQYTuRzcdNNdOOLIGZg+fRSuu/bPmDBhFE49dR6MZbBu7RZMnDQqLFI0n3AwiCGMiScgZNujYazaMLWLsiqmU/WGvmnsw0ehp6eEkSNp4hwt6s/D975Pzzzpwgoy1qAkTGXgiqDsXc5N0J73dYCqdNO+wR4fSFz9bTz6T+dg7uTRML6DL/7+fhw7czxOOXC6PAtf/MODOGraBHzooKnSt9+w8Bn836LlIdgzRAW325XP5wcEUKsslRaotMAbb4F9gT29vX147rnnBo3e58w5FJ2dHXBdT7x2CNY0NjbgiSeexKxZM+W/9O45+eSTcO+99+HIIw8XkIf9O0GfY445Wvq1XC4rHjsEcrLZHDZt2gRuu6amGo2NTbjrrrsRj8fwsY99DHfccQdyuTw+/vHz8Nvf/h7JZFK+S+CfIE8+n8eRRx4p65577ifw29/ehhtvvElAn7PPPvMV/RjBHvtzH4E9b84bb7TKmpUW+BttgQrY8xZdeHoLlErLRWIVDUS1gIwMmCXbZYgYINxxOBnJwZrjTIHnd4BMCC04NaZViw0CPCWdffQ54GsPQaWosCXtm0W86vLtbAJOZwrBAEGJWhjKypI98PraEItVw2lLIejISfpXUOiH2zSAoKYIkOUtI0bA5C0EESNGgpsU5DFeIH4yUvYXfRiCOjkOPKXaB+IxohEqD2ORQs+dSOvD9Qj0hOSKgJQQflbyFUCSmVSj68QS8BMxWD0+EPMlRj5I0WSZ4JINsPBhbLxLVlMJhsU6WUhOIN43cHxYuTiMZwHNamYtYFLOAhqTsPN98H+wAWgvwr9yJNBow7cDAal8RtGHSJehqTWrPUtnimV2lHT9ZAxBOomAhaHnwSe7JghQsEpI+JREAYaSrpIHnifbjGWKGwdShRiJODDxBGwnLSybrN+rHh+SSmXD82kWW4TrFcKoaAXGoqJTxAZkCIiUxIZtJREzw5ANshhwt8o3KdVSs2VlntGPB4ZMHkJDcZFPFclEQ5FOPSFEovuIZCmUiHEhYyFalBFErx692yMIiAwGLiygCRYNLcFofCsR8wCSpgqWiSFuVUtRx/QvDyVYJq6m5DDC/CkEAQZ8ppO1ijFzympCdWwi0s4I9LvbpQCqjRHooWF3gLgAPtG8epl/IRP6EagjEgnO4qukUm7FML1HCyX9e2V5b7eAgDUE6kO2ZXTFu0sltBUK8MST4JUgT7n8Dn2oWGYL+0efG5oy07yZ9z+3Tb+efH8/Hrn/QTQ3NKAnm0W2uxsvvrAUX/7ylzBq1Eh8//s/FEPLZctewtKlS3HppRfj61//TwFyDjroQDQ3N6Ourk5MNDnoZpLK7NkHyizqc889L+fBwTQHzqWSiw9/+Az8+MfX4uCDDxaDzfXrN2DWrAMwb977BTSpqalCW1s7MpmMgCyc8c3nC1IQ1Nc3yGzr9df/TECYlStXgWwhDs4JkNK/YfTo0WKuecghs4XtMnz4cCxcuEhmbQ844AD09fXhwgs/gZ///Bd45JFHcdFFF2DVqpdx9dVX4IEHHpIB/c6dOyUB5oknFuMrX/k3PPnkEilEPvjB02UG+aqrrkCpVBRw45Zbfonly1fh1FPfj63bWjHn0KlYvnwtZs0ajwWPPIeZM8dj8+ad6O0ZEPCH/g8dHb2YP382Ro5swrf/59c44oiZWLduK2bPnoTNm9swbvwIrFixEXPnHoC2HZ1IphLYsH4bho9oxJqXtyOdTuHEE4/AvfctxiEHT8WWLe04+6PHIxbjqyfAd7/zaxw5dxYS8RTWr9+M1tZ2nH/+ifjNb+7HZZefiWefWYWVKzfisMOnY/WqzbjwwhPxxz8+hlwujs2bt2PUqEZ88IPz8Mtf3oUrrvgwXnxpLXJZG83NU7By5Tps2LApNE8dicMOOwwPP/ywtPeLLz6HhoYauSbnf/xsGKTCVE6FHfcW566AGAGfAqrSzfuUcbFPT17937j9c+fi9BkTZTJBKU7cPqWyCmbx1Sh3fgD88+2PYdGqDaFnz97Bnv7+7kEfkfd2D1M5u0oL7L8WCLa1ofRPP3lVAGRfrEsZq/lUGOydavdaJwXezJny3cL3196W6Fxj374KZtTwN7OryrqVFvibbIEK2POWXfYApdI6eP6OcOYxmveNdlCmYGtREC7hD8IyEA8eTQ4RoEgSiWqU8h3k4Af9MCYtn5EBZKwq+F53aF6pAy7R0xRLsDsoCxgFVNdJzLo70A4v0Ycg2wsUHcTaquDHB2D3OfBTJbhk9cRDgIbHkC8JAKOxNCHTJ0Z2DPcjMUvK4qlJkx8P9A/oFDiZHALUOMrsYfJVzMAUXDF5DuJxGOXU67YYAa9UFRg3EI8AJGzAJyBkAyWCJgUFd4qenh/p+JSnMSGK4FJYsXOfhkBMgt47BoHlKdDD7XNUSiaTk4BF4ChNtk0RwbWbgC15+JeMRDDGCCgVxA0ClywPhTQMz59MENkGU8e0HZhiJnK2ogIpBVNEweb5AAk3JtiQIwSBQMygi7EAMZfsJzJxDBzPElaO46RQskvI+wOavsUBu60aaYI9bNOsn0XStVF0VCIgg2/fIGYn4Fg0Ws4jbqXhIimcsrzH9DVN1JIENLk1NAmLs9XC0JHTIcOLIMugCAWWSBIsuOLvoP4VyhtSj5FIBKXH56MYMIVI7cLpUSJnHBXQITsoSj3KE9Yhsyf0MKGPDyEs8d1BAnGrCiXxpArQEJsI19Qh72fRmluCrN+OlNWIxtgUxO0adBXXocYZhfrYeAG7Cn4/nYUEQCIzKErqKifXaOoOfYK0NJczKkNVIdDD499TwTR0OxX2z1vWcb6tG1K5lt7VBbIYRfpHyZUFrFiPYFsHirOnoK0miaJHWZc/CAZFB8rbRCzIQ6CTn/N3fi4x69KF2WLgHC2UhH3/P76JU047BTt2tCHIZPD008/gmmv+Wdgt//Ef38Tw4cPQ1NSEtWvX4p/+6R/wxS9+RcAezrJ+4APHYcuWVqHB33//A+jq6sJBB82C48TwzDPPyQwsqfhMTGHSykc/ejZ++MOfYP78o0BfhaeeehpnnHG6yKUI9qRSSbS0tEhaCun+U6ZMxsaNm9DW1gbKrr7ylS/hRz+6Fi0tzQISPfzwIzjkkIOxevXLMnPb2NiICRPGiwyNsoAxY0YLwPPggw8PGi1/6UvXyEwtU1ouvvgirFq1Gldc8Rl0d3fjBz/4EebOPVIAlUceeQxf/eq/YcmSp6VNPvKRM/Dzn9+If/u3f5XzLxZz+N73/hc7d7bhmGPmYPXqFTj++DlYuvRlzD54EhY8/CwOP2I6nly8AsccezAWPPwciiUXjY21mDVrIkaObBRAa9mytejs7MOUyaOxfv12zJw5AU89tQJHHT0bB8+ehAWPPI/29h6kknG0d/ShqbFOQBUCQtOmjZf/fv7z56GjswvDhtXiv//7ZjQ21OLAgyYLsDNq1DBMmzYSCxcuw0c+cjTWrt2OlSu34PDDp2DBgufxhS+chVtvfRBr125FdU0a8+bNxsgRLVjwyLM4/fR5aG3tQUe7B88z2LhpB3LZAubPP1qu4caNG3HXXfcI6Dd5cgsefvghubXYxsaqCVlCu5pbl/vhsjeZ3PlBFqlUIxznlVHL5WGJh9Rnv4sfXnwaLjtyFgL6tYnULbQflHRGlTnKaMUAl994J1Zu735VsCeboxS9nG72tnYAlZ1VWuA91AJ7Y7uQbUk5FOVRnEDgu4JgCvt6AivFYkn6drJ2VF7sCvBOwJ//HRhgrWFkG5RrMSWLzzqlWFxXxoEG8r56O5YK2PN2tHJlH+/lFqiAPW/h1XXdHXC9jaEJ4pANi/ao/Hs59jWcOZb/kAbCwRp19CHIIj4kLEsiGkyYNCRSLV9iqkXSJYCAlKgwNBLO5GG5Nhx7OPx4SVKaSrF2BARrPBckvZigFoGTAbqLgF0UYATxUJpFYIWHLFIrAhVxtS9wlT4uxyMjvEBSvQJWN5zu5HrZSD7EwwkNLOXlwN8D+LEETLEEnxIsOd68RMDLtnJ5BAlOm9LfQkGggP46ZO74BobeQDF668RhckWlqBKUESTDQsA0MDaEo4krwjlhnA7ZOraya6QUsx3YBHS8EoIbtgEbc/A/MRr+VII4CmwIcBYNbLmOz8FuNLmpMrXAJnhk6cDVd1GyPbgOd29xAlQ8DZIu5XlMMwFcO1C5V0DT4gBxV0EVGhH7xoPrFWFbGqMOAlc0Nnbzsm/f9xD3DLIJ3QcH2pQ+xa2UsHYIFlICRsNkV/g7CZSCfgE2ROokrBxbfTFomiy+NnrPRP+rQI4mwWiqFdE85hJpNlHE7BkK9nDbbOIQ4nkF+0d4ZyHwE2XJ8BrQuFkBF7YAGWwENDXDi/I9xr8n7RakY1PR67aJOTOBqxp7lFxbrtWcmI6YSck15VnL9kNz5mqnBQmrIUx9ibx8iij4Peh320PmUgIpuw6OISOKHicKgLENXgn26MVXPyBPjrdsbvUWdiKVTe3XFqAxcsn3kacEimw9PmrGQnVvP+z2HviPvzS4/87T56Kzlqy7MlDPP0bGyhz8qoG5Mu6I7cidSU8U9jFhDHut48i+eH/y7zRrToXJI3tikEWpJjfffKuwY/b1HQ7WObAfMUJnOxVk5bFQAlxOP4lOasuWLRg5cqT43AiOv9v3Fa/XhJWhgO11110vM8BkH+2+XRYEu0qwygkuEWOOzw7Xo4eEdgehiJTyU2G/Rs8ou3JrcLY5Wl8Ys5zw8Lvgul0wlo+AfTKBc5GKArfecj927OjEP/7jueW+LQSnBy+qARY8/DxyuSJOOPEIxGOUxUY9WiDFDQ22B2cQ+A4SsF+ZrHKcMtMRmjkLgE7gT9/Z+nf+V/3C2GbGYty5ykajtzkncqL8NvaPfAfYFgsn9lkRu5D9oqZ88RxV2sYt9MCnhDXIw3aaYFuUsYX9+CDYvqtktdzXq0lzKtUkkwx7W7h24qr/wWkHjMVXz/oArvj+r/DUf/0dbMP7mMxHfUeWAg/H/ftP8M0LPoK/+93DSNrmVcGevr7tsO2311Nqv3YqlY1XWuBNtkDQQX/P8uI9vxr+hh2wjz4I9gGT9rr1vZkWk8nJroAx6OzvyZBkXzJ+/FgBjS+77FMiu/3e936A6dOnY+nSZbjggvOxdu16AfPZD5J9yej1o4+eJ2B/U1Mjhg1rEaCfDMy2tp0yKcEJhP298Dz9h5Yhftv/29+7qmy/0gLvyRaogD1v4WWllMvzt8N1N4dmsBF/Z8jgUQZloZeK7DsqwFkwUNfD31loR4M3gj8aOVtelI2goFHoeRMCPX5PBoZVh+fDiic1TjbrimcNx6jCiEkkJeacHjGmoxuoSkoUubrs2kB/VotkVvFcOIDloJlFDwkntHghW4djXhoiJ5g1nBRJk4Ai+RxA9g7X5yCXU+mSvx2aXXKAXl8jgAbyBZVixfVnQ7laNRlNIYZFvxqCPTwUgj0EV5gIMpCThCzhSAmjKZSZEXCinCoCmviz48J3SmFSPcEEGw59e/wS3IXdsJ7pg3dWC/xRCkhF/g/lqzf0+ikrwBCU4Xlw52QhEdQg4yccbBPc8UniocExT812tVyQGEsLlm9gew4PLYTyeMxEhWz4jDKPAw6BLl6viFUEevEEyCTVvyNuMd3KQtEvCLOlSMmXELEU2KGEi1HlLs1NTRxxU41i0BsCiJEHRMhtIXkrBAx5LjGrRvwdPMavh5ItsnZ2nSMeVOPJ+ZfvxaEPVSST0bZiG/B/ebwEniKoiQk8cVOPvN8v4As9fXxUI+6MQHthlbB2GLmetOpDZpKFxsQ0DLjb4PpZ1DojBZKKmWrYxkHSbpDzlyITlIENoLe0EY6VQFdxvUjI2DZN8alyTEmrllAZcl43ap0xYhLNaHpdBLIKiy5NwiPbbmhazlvYjVQ2tR9bwAt85Nq64Ld1SuHs7OhCbDNZcICZNwvBE8sHf85OH4/t+bxEsUcLGXDCXgu7syipS23KlNVDkKeW4DcI+tiosglG0uKMHm18tnj/v7pMkLOtBEeiZU90ewETXkeqF82QYwTMBSDmMUbeVeXjoS9DZBwd7ZueQWwvzvDua2GRwP6tDFAFyOezSPCdE3phEZxSU+Xo2QpB+khEKn1DCJxE8ejiV0f58g74QY9OqITR6oVCCYm4I2bNXLhtjQVW0GsQuBEjbBe2Y8N1fcTjkWxA/X/0JVK+1vyumCSHJt2KwkfvRAV7Sq4RwGiQqRu+j8WI3qXJsgLRZfopTaU9ODFKVcP3t0hxaZg8SvtG2BjI5JCuClmeYV9JeXY2W0IqzfchxwR5WFazGDSX+6ih7VoW2EY9taSa+d2oqhoHx6H0dS8L2W5XfQsfmj0Fv/3sWcJuFTZpABz01WvxoYOn4xsfPU7HBfIO9jDummsxpr7uVT17stnuEEDbjw96ZdOVFniHtACBHH9n1+DRBFv1fSPvnNEtrzhKa1ijfN9b9OKrgj37M5GLpstVVbQUePV31f5u6oo58/5u4cr23+stUAF73qIrzFk3smw48Cm5a2VApRwYHegPDiKpdZfZQrJPQpbM4IxgKIOSYj0sjsXThCkdZQPd8DUxOECVQbQXCKuH/2RsKlIkBVmMm0WQDYC8SoIMvW5YgIiEKkCQrobJhubM8gairw59cIhMULZEYIegBlGAsO6VQSxgSiFIRL+XmrT6r/B4cjRhLqmHj8iOwheGYF0GQXUKhiBTzkVAYIgzrIU8rFgelsO2jMGXCHhKsyjHKiBgDBXlX6lqmGIeyOTKDCMeHyVYjsyzimxK2EAcvJNRE+e5KsPKjtE6lQlaAoUpTOG5g74EopCyfZVt8f9FElYezke3jFgOW5zhDOEQDnwZR052j0i+AgFnCjG2icqX4l5M6PBqVWzD8sgwKsJNKZPHcQn2eMinXJGAOQVBhxRQCg8hk3DhxyzEJJpcC4YBnwBdIozvVS4OQRNhoYQsn/BMBwsWMnWi17jcXSLH4jZ1Vrok9zOPkyCkFlLR9/cE+kTb13SuMjAUeaLIZwFjqRvgBlm4lFNJAUF5QBwJu1raJmbVIue2ixFzv18QJg7Tu4r+ALJep8jVWGRXOS26Hb8ggBbbtCE2CQ3xCUjbatrqBgUBrPpL25HzOtHnboNjpcQXacBtI3wm61Q5wzSGPiDWOBwJq57CPNkvWUYW02+EkkB2W1qYPRK//De6qP8RQa93dhsMHWhzkM3ZUi6FuTMUWhjWiMSwJvWnYtf2sztkgG3NnChsnG35PPoIIoTstIitE5LA2O2KzEtBIH0+4sZGLeWdBBFtC8lQzqUkGj5jex4874mJM9jXBIF45NTXv7mYWzJ7Ro1qQBD0wLKYYkePLGWPRMuCBY+IbOyNLNu2bZfZ33JUb4D77ntQklyiZd269Zg0aULIlGPPQxksfyVQpEbDlBpQcjAUNHK9PNzSdlh2v7wTI7DnwQeexoknHl4GYgC0tzO5y6C5OTJt170/88xqHHroVNiO9p2DIG5o+Dy0h3vhhTU4cNbEQWCK8oX+/iyamnkNyJDxsWzZ5vA7Csop64egUoCXV7fiwAOnDrJ21Vi6iE2bdmDCeJovs+/WN71l1YnRsiYiOnjooedx0kknKWOTRvVMLfQ78ZNrf4err7pAAB4xZ5YgB50QEsmx4TY4QcC7W33qtA2jaPdeGZvUVB8Ix9mzobY8B/DxwrYOWIGPQ0aPGLx2fNds7O5BUzKN2pSmeekcjo9lW9uRjtuY1tKkkNdeasRMpneXa/VG7rPKOpUWeKe1wO7vGnk/hmAOARz5XfqOV1+4rdfy3QjseS8bF1ckXK9+v1S+UWmBV2uBCtjzai30Gv5OgINpGkzkksGP3wc/6AvZN5E/TwQWDC2TyyyfwUGmJGwpMyPUPoWA0ZBI6UHXFM1GJ9hgCr4ALwLMcCbQ9xAM5GBSDoIBAgFMpIoBA/nBQbKhsXApADhoK5bU+JjARTw0UQ6Z4MLcYfKWeOW4CJJhhLqMavk5vXcY3+Go7Iu4QCoGk8mHrCC6PeqMo0kaBHmDIMVimUAStQ82DOVfZBrFPZi4Dz/vaDgSi0rOFCeVQeN7SYApVmS8MNGDA2iCFq6nEjaCU0yhEiY828KDb5cQ2KEHD2nwIpdTGZrMVsqBECAKuSlhYRfVP0MZKwJacZVwtlfSxAQM8tXHJ1ykkAh9CXyHA25l/rAwJNQkXs4S8+0L4MMRcykJkdjZlIGRj2KVYDOjWfYXMn9YXFpAX3VRgJmEqUI2oHyrEHrUUKaSU+aMDMRLcAQcYRFC/xEaT6vFs4qo5Kro74yHpoRJfH1U/lVO0tJ0omiefOjPQ+fOy4lF5bYQWYgx4n8SM3E4Vp0ANyKCEdNmXo84knaTMLLy3gBK/LupQiH0SyIThx5CEchgGUfOqdoZjrzfK9/n7/XxCaiLjRO2zs78CpGgERwiSJS069FX2hoCrbawhApMuzOORrhbDaiNjREQjvsSACkIUOcMF2CNbQwkhRXEdegJJOBYGPv+GrqK98RXykbXkRRnV7Dgr3mS0YB7KLBD8IaLDLib61DyA4lVp0k5ARr6R4k0K3wGouMnoDjguugoFjDgEuwjsVD9qaSfJ3tjCAgUPf6MW692HDiWJawe3vtbW1vxm9/8DsceezRWrVqDNWvWor6+DhMmTAABmHnz5kmyCf1vZs6kkfA68WuhP8/73/8+bNiwEYcfPgeLFj2BcePGiY/Lbbf9WmZeeY/Sq4eGvWTWfO5zV+Hf//1rGDFiBE488XiMG0e/mRVC1Z8xYzpGjGzE7357Cz74wbNwxx334dxzz0V1dQ1+/vMbRKbFdCzG8t577/347GevxF/+cgdaW1uF9s9jeuyxhTjwwFkiH2O0Ls2i+Y9ePwcffJB4+Tz22CJJ4KL3zksvvYRPfvIiPPbYY/Lf7u5O1Nam8Ytf3IRTTz0JixcvwacvuxDf/Ma3RN5zyCGHoKa2HiNHDMfzzy+V9BZKBo488lA4To/41SSSClQTzCFTZsOG7SI/4HLsJqIg1QAAIABJREFUsQejpiaNO+54AqkUAfAAfX0ZzJjB41qKT3/6DNx++0Icf/xhWLp0LUaPbsby5evx/qNmY/Hjy/Dpy87Ak08ux6OPLsWll5yGP/1pIc4973jphx948GnpJ/v7sph5wAQsfGwZPvWpM7Bo0QsYMaIJhxw6FTfffB8Om3MAqqvTGDmyGXfc8ZgcG1lC9Q3V8FwfmzfvwCcvPg07d3bCdQPUVKcl3ebOOxfjyiu/gPsfeBzbt23FEUccjJUrl6GmJinm2ffeuxifvuwsrF3Thdmzj8DLL6/G3LmzQ0+lg9DauhMf//jJsOyEJHqyP5UJgTBVjOmeZEZVV82E4+wKhO363A7t6SOZnSYzEgASPk80fyMgvsq6pP+XVfkO1jEPGVcE/yK5X46ePYOMrb9mb1HZd6UF3ngLeCvW63tga/suoM5rAWne+F5fueZ7PaWqIuF6K++Wyrb+VlugAva8gSuvdT5lMKS2swgmm6YIP8gg8DNipEzEg/RtGfdITbS7pEvKjz2Uz2oaqpIu/t2RWFXxJPEHwhk7ecVoiU4MQEgrFgJKorg2vWsktYtpQ5RVEZChwXERyOaAeEJSsiRBK52CKRQFLBHvHdLfRbLFCHMCGWFhQ/lUVRKG7CABSuifw2MMDZJDZo2sTxNiAhzFvDJ6aORIGj/3aTylhFenEVASQBCJX8nlxY+HkejSYPQqECCFbWvBShkECU7+VgFOAgG/75MdZSHwFOgRsEcSw3SgaZjK5bjwnBJoSSQaCpFbhYwEAkQ8braV5cvn0n7SBkPY/0NJPdFAVvRYOuClvE2iz7l9tll0T4XyN2FTUVlnGVjigURwikwkR9s3BHLkc/7OJLMIgBJUSG8Tsl6sEAjK0XfbInuHBU4Ced5/OvQITZn1LqIZM2ebCf7QVyKCHi2TGAR+IkmgevZocUDGiySuyKxxThlS4RI1TXlefJB0VFYriLeENnmkfqBEIcru0rQvyhR4TEk4TNOSfTnIeBmUCMJYKcEiyawRGYwYRussclyihvVISuHn/JmmzgRsCO605V8So2YmnZHhUxcbg77SttBHXK+xmlXrOafsRkyq+gDyfo+CTSqGQ8pKSkpaLijBNtUo+Vlh/fC/BHyq7BakRDZGqcpeprPfQD/zTl2lDPbI0xRKbhhZH/Vnb++RR4Nu0t6tiSNk4E1gZ2+DbvHaCUEagjUEYyitGpo6ot4oKr3qLBXRWeTzoAlzkTKIT1aoTA0N0JXNQLAnaduSyBWlcm1pbcWvf/UbnHTSCRg7dpxE1LL4pRkmE6xownzggQdKBPuRRx4hCVs0WqYhMiNxjzvuWDHbvOeeewVYoXnxbbf9Rkw3CfSsXbtOErIIKlx++afxta/9J449dj7Gjh0rKVdTp06WNKyZM6dLUtUDD9yFk08+DY8//hQOOuggjB49SsCds846U4yUaba8cdNGXPGZy3HnnXfL32nUTHNpJmWNHj0G69evE+NlrkfAqqoqjcMOO0TidgloXX31Vbj11tuwevVqieJlWtell34SnZ1t6Ohsw9NPvSDg0IIFC/HP//J5/MfX/wuxmIVDDpmFefOOQ3f3ACZNmoj77nsA7e2deN/7jgDQhcVPLkQhn0Ff/wAG+nM44IAJkoTF1K2urj4cdNAkTJw4Eg899KxItvL5IrZv4/qzsGTJCnz8Eyfjj394FKecMhf33vskzjnnONx55+MC1qxYuRFXXvkRLF++QQCf8887Ab//A9PETkE85uCuuxajWPSwo60T895/oGzv/PNPwGMLl6GxoUZMl2+88R7MP2YOspkcpk4diwcfXIJcroBMJodMJo+DDpqCNWs244ILTkZ9Qxp/94Xv44c//Ec8/fRKLF26DueddyYWL34eXd1dOHDWBCxfsQYxJyHStPsfWIILLjgVmzd3YMqUmWjd0oZRo5JYuXIDps+YieUvrcHnPvdJJBJkEFAOxwQ1ylnZl9MviQyhLjz73DbU143HnDlz8PLLL2P8+PH48pe/jGOPPRZHHXUU1q5Zg6bmJvz2t7/FhRdehGHDhuEXv/gFLr/8cixevFgMve+4405JiJs0aZIktk2YME6kcdu2tsr22nbuHDQc//jHP46bbroJF110EXr7uqQtK0ulBd5NLTB0IiFi7OzLT+ftOrf9KeV6u85hX/upSLjeCVehcgzv9haogD2v+wqyUKAciuALpVocRKWY7SKpUQSAlNVDsETpyoMGyzovFvIqIo+AyK8g9J4JnYHV/UHmmmEszk4S9FDRkdDuydQgeELAI8fPEyKHIpOF6Vc0ijFJruerfw7L/ExW2Dv8XJgsBYIvIbejQLAlDhQKmpwVp8MwZ+sCIBHTdCoyZrglrhe3JSrdj8XVy8d1YTGFi749TM2yLZDRYnG2lbKlTB6GZsN2DIbGyDzPRBzIlYSJYwj8UNY1kFEgKfIJ8gguOXJOVpr7q9bj6uxRBg+PjwbQYl4ZIgsJIiNKXffjBWH1KJOGMisLiImzpP5OsEfSskJGEIEZj+BNlAIfxZ3zUmu7CxYVbk9nN2n+bAt2J9vbZdZSzaxFXibpZippk3a1KFELE06EeRP6IBFY4/8RJDMBLDke+vzYYSKYj3ydgeuEUhpYwoAhcyZE4qTNBLQJGNuuCVzqv6PyQEaUl/x++T7ZKUr75/cJEIYgITkuplakUo4pCVgUeY2UGUGKhEV8tQgXU2mLwkhqeE1JHoEoPUYyYyil489JexQzstDndiBpNyLr5WEFfeTkwIODhFWLYkAAKCMR6yxayNYR82lJS6IcjAlfNWiMTxZQqOAPoLuoM29M/CLbh0BP1lNzZjlmWU/lNgRtKHurj4+TbZLpw+3W2o1iqMvzzcvFduQ4KHMYcLeLxM2xKPNi3HYLamKj5dzea0vZaDe62pGxLiWX9E/hI0dJkDKd9ucyFNzhfiLmzmsdeJf9YAIxauZdyHj0octQ4/HeMIqdABH9egTAlC5E76SIuRYBQcmQKUSgp8aJIRaiQwR3VN5UBgQJ+px22qmD0beRlIv/HYobRiCiGvWqgTL9esiyOfbYY8L3wp5Nmcvb1IhdHofvZ+EQNGf/EwJ20hfYatDObeu7JmoV7U8puaJZPOPQ77rrEZx55pmyPTWEpmnwAIxpFpBY/XJCA2um8om/kE6SeH6Y6CKsE56Ph9tu+xXOO+8UmTwRWZMkUaoUiX07323btjF6vg8NjWQ0kXnHbb5SFRSl/9G/LjKE1s/0nDwvQGdnL15+eYswlI477tDwRCP5Ed/fNFe25bsOjaXho1TiNST7UT2FtE9km/qwCN6LEbUtXkue76Ozo0vOr6WlLux3bDW/lokKH8VSAbfccj8+dekHh7QV7xGOM+hp5isjxkkK61ZTO/WcHnrwaZRKljCUEgka/dPcOR0aQXOMQnYm/X3YRvw8iSAgA7kXvb3NGDF8igCNch6+D3p0TJkyBdu2bRPT6kKe/kBxiZZn2hv/MQ2Mvk+ZTAZ1dbXCquL6XDceT6C2Nom2tnak01Xij0QwkoAQ73u2w/r16zFmDM3xKmlc+7OPrGz7rWmB6F0TbW1fkwhvzR7f2Fbeq+yeCMiqRK6/sfuislalBaIWqIA9r/te4GCObB4OvDj41cG7DDxlYFWA79NAsiiDKvH4GOQ7RwAPdxpSoYcIaV7JABoslaWIinx7RHDgFWERX6LyivInJ6ZgD4sJUxCtjyigHAt+IWSK5HIwNDfuzyIgo4YyrjA5xI/ZAsIgzwHmYLySRIvLyJIzcSwAKONiUlQsjoDyLw726PfDhf49ZKUwOj2VAmprqNNCkNEYR/T1KxsmZAQJe4i/O3FYZOM49OkpCHBjMlkEqaQkXln5DFCTgk/DYoIqLC7y9GwwCKrSsPrpN8SBLSVoPN6oIGUEfEHAFt/R1C6r5MB4Bj5lXcKM4ocEt2xlFjFy3mNqGNk+oc1PWPgE9DkiY0jYQIL2aCqX6M1CXx8OxsmcKhU0Yj4qIXie6oA8ZCGDStNcFNzReHSXUrfAg5MjM0llYiIVo9WSTzPQEjzbh1sVh2vTk4fpXjZKQvMiO8ag6PWLMTGLM4IdfsAiNYFiwIJMrzEhHYIVNDTWNCqaPRMAUtq+x8IuIMvHRyJkprGuktjpQbPlsnBrKODDwpjFrxrYaoEsbAoBeWiOTOApECPouNUEx6pF1u/CQKkdGZG6KeOCntxJuxaWiQtQo0lenKnmNmNIWnXwUITr55F2miWKne1ZDPrRX2pDxm2Tdm2IjUdXYb2cNX14GGlfCjJiWk25FgGapNWAuF0lLB1uh9HuVVYS9bEWWALokn3koK+0RaLi8363yNFiJo3u0ibkvV4MS8wQYInHMrSof93dzDtwhbJvWKRj4v1BWiE7IjXwJeBjWfQCeWUM9Bs9pd2lWUNlWW+GMq8x7GWwUu5XQWNVnhU5WmU8F9uZGhj6zGvsOgbTvMRXPYxcJ2gkP4uBuoW6GO8rAhYa+c6/DWV/EWjYk+kxpS9MuHo1phhZNIxR331RE2SyrfbMNJNrKddOQS5KwAgkOE5yl+OJErn0+NnPUzrrisExkEY8XlXuL7xe8dKx7ZZdAL+haV26XybnkVEX9X3cVgnZbAcSCU5cEBChF03kR8NzIMieR6GwATQqZpqVbbF/K4ZswXILkEXD+PQyUhWiQZE8Vzo49tu+yLso9YokYIoGRRMw0ssMTrpE/j6c9+A5xSl3lt1G34/amu2u5teeeK25sDg7AAJAahqtdxpTFl3ZlhhBh/b1GmauYEgU1iBA6uDnKlfzvBIymQJqagmK8ROCTCPE7JmScgJv0cSDZVXJOyYam9TWzkVsHzIuHu2GTpr5l4cvr+X55at/VF2tBBDszdIsm+V9svu78LVsvfKdSgvs/xbYHeB5rZMI+//I9r6H9yq7p8Lq+WveVZV9v5daoAL2vO6rqTOTuojuSQdlUiRwoMq/55SNwoKytCbMMmLJy/Jay2UdzA0Ff7gV9TBRikjo2yOgUNk1RngmBENyBDgILMQQ9Kj0ieNLiS5nhVz0EHg+DJk1Mlampw/9dhKwCkX4nqvKMgI+3K2APd4gC0jYLRy5iaSJaVsxNQommFNfKyBHNJgOOnsFZKEHkMkW9BzTCaC2VhlEBFAijx0CJzxmMnkojSCYw+hGsnRoLl3IK1NIKisyaQJhGUnsOkfZHNXGYzB+AYGklFAKxeQvD0gmlTVDLx+eC8/Z8eElsioncyw4XhwBvX+k0AlHsjTBdBitHs5eCwgVMnlkVB1eY0lm0Th6wfmkDdg2cQRuCQWnJGwb206i4GeQLjqIZ0M/n9C8NbxZhtx1FiyX3yHoRfZOIJfVl+KAOJRGvgsTKkxgE1kcDysZRynhixxKDMKFH6OR7K5wYmgrTAjIJsQh2ysKAMn1PSl0FbQhgBJDyh4p8iUprMTfJyfbdNm+IdjjyHfDyOnIMXpQUFVmQUlLCj2K3jpFAZxYeLohUBpyIkQeRZki484pHct5BRQZwW5iMmuuewqfNhMXhpJ47Fi1AtZoLLKPmJUSEIlgFY2e+WzZhhKuDAp+lnPy8rixrVywcGdL0UMoJdskO6faGYmYMHwc2R7PP8VYdsuhcAzGNMjnnHGnLK63tElAI4JFvaVWeH4BKacJ9bHxqI+Nk31xu+8F0EeLs11n47UfZFtGctaIeVClSWb0C3mDLJ/XK816vd34oEyLxselkoA7EfhT5TDNTdlcWY8slAAdkoqnskSW+HxCKPHSz9Tvh78lLLLhCERqale1Q28oBW34nehv+zpeAjXLl6/AmDGjhUnxRpannnoa06ZN3aehM4EGAW9g4f77HsDadRtw6qmnCrsjWvS68znkNeb7jWANPXJ2YPLkaeE7cPDb8ne95mWQacOGDZg4cWIYHa7yZp3sYCdLFiPblqAIk6IGQulRTAykyVaRNyNTGlHC408sQLGQxw03/AE/vf6LiJGlOZh2pcdx3XV/xpVXfLjcbBHgNejF9koAjIleZLckE3FNs5RFXc0U9ovgbeDJJcuxft1WzJ49GQceOHEI7B2dNa83PdPC90nI9MxmC7jtV/fjkotP0+BF7oeyZuUJhS2mTFPd0hDWbwg6SaKhAM+8HprypRLbEHYS0+1a+P5OaUedlEoquCV9ryaPZfsJcBtkyIqFjUSc920grB2Rr1oW+vNkKocMJpGEhxNIlo5jIsN9jYTnO8LCyKbpSFVz4kU9+YrIIGFakLWa4Q0UUV1bA4vv58pSaYF3UAu8GwGe3ZvvvcbuqbB63kEPSOVQ3vUtUAF73tAljLwadJZShoUywI2kDVICyOeetxWu1xp6+wwp2AXAKQ/0Iv+RyP2Exa+mK6mhbjQDK2lXlMRkM0CmBEO3UKIDIhuTHYbpTTL9CKTTMLEEAsqj6E9Sx9lSC/5AvwBGlBb5NVVAITTgpRcOz0dwKJXe6OgvBH4IyqTTyoIhYMMBoWhcigL2BCIDCOVEZMIItV24Twrc8OeYgyCbF1Am4Owzk7jqaxCQGdTTK8bLAeVhBKp4DjxXRhBLcRXApNMI6O1DgEdmYiPcLDTdobwtTGCn6bKXpsyEUgEbdjyBkkvmE7PRw9lFtiEZOgSH5KKFZsiUUxH0ipK4ZEY2LBS4b7YJizhbsprgxhRwKVn0JQISeQvxggJJoc5lMNUnrCW0bQUUCVlLbD3jwWKkPfcXnvOg9CvUl/F3AnQuja/D4oTAjsoEFSChLImJVwU5ZgIPKRS9Pp1RlsE5wZ9cyGBQKZOUNmSRyXd473Fb/Jlnxm2TC+SJSW00NyvNTzYEYSUparWVWECTNSQm1EywgiUSqKiQ4hYlmSggmBL6L8kfY/BNGgNuP1wBVuLCBEhbtQKkcpa7LjYcA263xM3zqjOqvchEMpDFpH47MEmISMskUSJ7BxbqYxOwLf9M6GXkCwuHjBx6+xCcIVCT8dqRtNJIWilU2w0CDPoCXrANq0N5HGVnm4UNNODtRN7rkfWLfkbAs5TTKPujf1DKbnpXS7sij56hLA8FBLV4NCDYSLkl9YqUjJDZwL5LzeLFb+o1JJftCeDZn7OqBHcKvoedhaIYp/OOznkEAC00xGMC+HRRsuLyzh4MFlQ+ijEohYw/+v1ItxEEiIdAD3+P2D00a960YSMeeuBBTBw/HuvWrsWsWbOwfsMGLFr0OM4+60zxxCGb54knFuPoo48SDx4CPfTCOfzww7Fo0SJccsnFaG/fKf0Y48Xp1UMj5Pb2DsycOQNMwuI2+DO9fWiQzOO84467xPums7MTc+YcggULHhVvloULF+Izn/mUMIMyA/14cskSUQZTgrRixUpJzNqxYwfmzJkNJnTNP2YeJkwYiz/+4S7MnTsXzz+/DL29/aipqRKAiMd97bU/xSmnnCx+LieddCIWL34S73vfkVi48HE5Zt5L8+fPFT+izZs3YfjwJrz40gqsXLFaGDaum0VDQxzHn3AorrvuLzjk4KOxdOkK5HK9uOaaK/Gzn92Gbdt2oqoqgWOOnYFHH3kaRx19EF5+eTPq6qvRtqML99z9JD73+bOxetVmHHPMwbj++jtw8cWnYuHCpbjs8jOwcOEy1NVW49A507B48XKsWrUZc+fOQm/vAFYs34DJk0ejvaMHF15wsgBHvHs7u/pQX1eNq646BwseeRrLX1qHAw+aLMbKrVvbsWN7h9w/XV39qK2txvz5h+KZZ1fj4NlT8eSTNH0+E2vWbMEtN9+NL33pEnR09eGZp5ajq6tX4tl5L55w/BxMmTJmsH8M35rhqyJ8xwu4mAjBHo4fFJgvTwSkYFuN8PwOTeuSh09ZRjpWiYAu4fkM8QDUt7R6ukVgU5SoqGMVXVf9zcq9v054iYxdlqFAmY6J2G9apiYE78hC2r8yzzc0pKus9DfZAnznvJaI83dD47yXwJEogcs6YTacT3/03dD8lWOstMA7ugUqYM+buDw6Mxp6Bgx67HAmjINaAj8q7fK9bfDEK4SzlxHFIxpUKU2ctPhHH30Bc+ZMQ2NjrRStrudh/frNMkCeNm2cHimLKYI7A1mVNIlRsg1kKVfyERR9kWix7irZNp5/cT0OPWgK4nFHPQicmK6TzyOgMXOpJFIokWJRAibyLvUGQjKO9eu3yXBy2rTxsk8xP6aEK2S1mL4MUE32ggUwDt2y1b8m9DQQThJBITFu5oBTIrbULJqzjSmaTwewKUVgMZDJyDEQJBI/Is+VgfcXvn4TfvnfVyBOAKmqSiV0TPAKvW5CF2wdg/L8yCwSTyOXAUro6e/Dkmc34NTTDkNADKnE9C9XjaRZrFk2fL+kfkPiMROmjRCLiEyShRriqFSO8rUw/UyAohh9G4qDhstuCbjuZ49g4tgmfOj02WFqWNmnW7YvzRSCaYL5aHFMVg9BnqFG0ZKyJv5CuviMj3d9FNM2vJC8FWalYNP6Hvzn1/6MG268Gp4xKAiDx0d//wCWPrcB7z9mmszmUkoV+fN4oT+ECgyYTkSoQmd5KT9gDDW5MGwbWiK1b+tDX18e02cO10LXN3hswSpUVydw2NzxUjYQ7OF/uSWWA1JOyLOhBQqj3xVvs9HVMYAv//0f8OMbP4VYnCBVDsXAEy8iDwShfFRJLHxJwJ+004iiR38QytBSCEwaJb9b9uX5fQJywWqgUCwsVBRoIiCT87pC5lIRyRDMERkXTZYljYyMjGbUOQ0SPM8Es5TISuIo8boJf4HMOD77Mbh+VrZJORmfVUbWU1ZG8Iwx8AmrTrZNNtC7aSmDO2QRRAwr9Q5T1gBBUUIf6vOiPlH8mRIu9egQnxS59nuWFEUSraHmyvsT4Bna/jw+3qO8tyXRyvOEwUPGTtwySDu8/4rIuSqhoSxLnNRClo7y65TpI5ilMMcizxcFPMn0aYjFsGLNGqx6aaX0XzQ2njv3SCx7aQWeePxxXHjhBVizejUOOeRgPPfcC5g/f54Y5xKwefnlNRg5ciQ2b6ah7yfQ0FCPq6/+An784x9gy5ZWDB8+DC+++BLa2trQ2roVNTU1GDt2DJ566hmcc87Z2L59h6RwNTY2SRIY13n22ecxatQIWe/CCz+ByZMnITPQiyeXPIVCgb5vlgAxI0e2YMbMyejp7sFjjy3BKaecIAlfjz32OKZMnYznnl2GLVu2YuLESUgm42Lu/D//810xoSYIxaQtmkJPnToFDz30MIYPH46e3m7MnEFg6P1obd2CJUuewahRLZg2fTweuP9RAZcymQFcc81n8aMf3YR58+ajtzeLl156Bn//9xfiG9+4AZdddqmAWqtWLcKyF1dj/tGHYMbMsWAE+0Amj/vvfwoXfOIkAVf4Pr3rbgJos7FmTSvOO/8EYaRcf/1f8C//ciEefuhZrFu/Dcd/4DDs3Nkj5tJLl64R1s0//MP5+OGPfi/v4472XsyYMQEnnXwkHn30OaxauQFjxw7DANMtjUF7ew+aGmvQ2dmHyZPHYPiIRqxe1YpJk0Zjwf/P3neAV1Hlb78zc2tuegi9F+lNEBBRkaKI2MCGbbFjW7uuupZdXf/23hsqooLYUXpRVKSJ9N4JIQnpye0z8z3v78wkgXV33VU/cTfjE0zunTtz5syZufN7z1vmL8Xll4/Gy698hKMGKgPrtu2aiSH0GxM+Q+PG2SgpLUeP7m0xcGA3Z2rEBWUO/H/NZIMS/irGkcOqcU2YaXhPUFxNJnFxp1vc8AD1qsvPdL5RnEujdkKjdu2au7cD47usI/V9oICgWgZmDfAkDGXeE8iKpIcTgR4yTMny5Gt/z7D6Pd0f69v6++yBuhHp8vTRpe3v80B+pNX/LbInN4Gr3qvnv2Zo1h/Ib9wD9WDPzzgBysOCPy5tnUWRmvUVajPIpmGxE0UyuROg7KRmZs0101VgTzgcxdhz/ooHHrgU3bp1kAfIWDSKSZNmIxQK4Oyzhzkz5H7FdomFYVdFhf1ip/qgkalj2LCihmApVjyBquowXpk8H1dfexaCND+WKjUJq6hYsUEIIKRnQIvFYJeWCUgiQEoltf7KWHP2ojXyGDdicG/MW7QG7ZvnomWrxsLg0RgtTto3/XlccCYek+QtAVySCdhemkHb0OkJwba6Ee/i0eODJcWRkqNpTAwjm4ggTDKp0rusJAoKynHJ3a9h6it/QpBtTQ1AozdPVTlsGlfSn6EqBlAOFqtStPagD2vW7RbwpkP7JthXFcOjz3+EZx67HLYWh1lRDs1PqYBHUrgIpgijxyQsYilJm8jIqB5wPH3YZwTMHMNkOR76B/Gc6jqS/M9rwpPQkYyaeOKpGWjbNgdnnHa4muCUZ2N39tRJBXPZRQ4rQh7Chd5Phr9jkirAU613j2U4CWaWgXiKpuRrNaCjhm2by3D7nyZh8gd3iNSNPkDc/+a8LZjwwhzc+ddzhWkSM2k0rJg9NCOGRvCSIJCa9SVLQR7lCWCITwmlKYq9sPy7ndhXWI5Rp/SQK2jyW0sFdBxxUldkpHPmmVtKFTZR1Cx1PDrUxSbvuR4+jkCipCCCGy9/F29+cDU8Xu4rIcwkltIiVtB0JMyw+OfQ0SfkaYqwuReGFkKqp6nEuedFN8KwixA1K+hEBJ+RBo+Ri5gVRSX9RAgqQsWmR8xSAbzIkmBUPV8XYMbIgE8PwWcnEDDSsD+5H0EtFSlGQMAuXUsVMIwAD4+j2ixAyGgsfkL0+EnzNBa/n4LYKiSsKNK9zcQ0OsWgae1PA3vqpkL9jNvTz/6oa8qsQGsHaHSKSEpUa8+mOqdkhClTXfpG1Z39d7kCysenLsAjD9uDuv8mD9wu2EOplkquA/KjNPem4TBfI/DBe4Bfbg0C9jj1KcFQsjFYr/I1BZI6+YruOtCR5vVIItfarVvRtHlzhLxeMe6NiieQjbdemYDx4y8TNpGXDEGa8fK+4/au6ylEvx9dEzNhJnYxXv3gRU0wqPXqjiEl0wncAAAgAElEQVTXoPnvt6mMntXn+D3mHC/vB2Y1NMY8Kk4TLFtFyFOaJ55fDiNP1wnu8TW1X3df7nEcbDhNc2e1HzUW5G8tAsssceRY9A6jlIpfQGkSTsA0QMsic4aTJS7I4RX/GdOMyZxHDdNESClqrEof8BcHVHD7hHKq+fO/x6iTjpL1KNOTW7tJCS5BSge4cCZtlBSqroG3Aln4uvJhUowl2bVz7gkOEgA3DGV+rPpOgS51DfxVvysHNUkmFANmB4wRyqz7feFKuxV8rvqcbBpXFufKvmvbpnrF3YZ0BLKzh//s+8IvtQHTTCIapWy4fqnvgV+/B+pKtf6bAJ66Peeye4xrToUx8PBfv1N/hT38NxzDr9At9Zus74Gf1QP1YM/P6j4+UDoSnZrt8MEtCdvizDd9BpShrm1VwLQKnIfqWqBHFRNJVIfjDthzObp1a+eAPTEH7AnirLOHwDT5oGjArqqAzqKAyVeMUicDxvDAikSRIKtH2D5eGJaFStNGeloQsaSJWDgiaSKksHsC9C5R8jA+iOqRGKyqKhj07tG9MBNx8Hk7SqNkPsn7PDj72qdx4WlHYcRR3ZGWniqsEQIBfEA1aNoc8CtT4ihnFTWYjHOnZCseF0CB7B0aMFcRjEomEYvF0bBFYySjBIXovWPDE/LB8HgQr4ygsqIKsTImh1Tjhkfexccv3KSSbXwGjIAGM0JvFw88QR+sWBRWPAIk47ADas7zoadnIeDz4IxhfdG8QxNUFJajQbMM8VyBEYWlWVJ4kdHE4i1JlhPj0Vm0kl1DBoozZc+2sSgQ+ZR4IRnQ/Tw2EyYLWFoCiZE1U7dMmJEkHn1hFlq1z8E5J/ZWLhU0zHbC0mAoqryynOG2LVhJFdFu+JRfiJmkoaYFw9Sh+2jObMBK2DAlCowSLwCpHsSCPA9MjPFJRO+mzQW4/dZ38eqEO1AVLYbf54UvXaWEVVbGFXPM9CFhxQSI4Rg0eLLlmH2IJRMijxISl6HObySZRNw04ZeYajLRbFhJC+mpIUSiEZRUxOW11KCGjPSgsKU4XukvEUtWCdJleFgsK8kWC12y2cJVGuKxJMrKKnHPTR/hjY+vQMDrJybpsIF0+L0EZYLQpOD0OHItFatDo2Sf3gA+PQtxaz8SEpvO606ljCl/HS8SdgxR2yNjPWwySl7J1uhTEbHCyPA0k3VCwuhpKDlgZO2UJgpg6CGRdfnpQaOnSTFq2kkBjKJWuQA5lH6R3ePTgrI/045LIliuvxPSPM0OKhZrE4rqFuBugpCqT3/rWW+V+kQwmz4qAtIIKOAWmO5svpPQJ7P3ZO/w/w7Tz/UscQpva90WWN/Sw0wBPL91sgmPJ2qZKIjR84xG4Lpi9ogHkboG6y5k7XDsG+SP1YmAkjpeVlS8C/UWmUEGMr0EF3ktmwJsx+l9ommIJJWEMRqJIjM1JNHvlI392HggIEIQggvBHt4T/H5GcfPadPb8M8cLC2/LijlgB/dEQFmlTirAR3kwSfpdMgaPh+OcJsgE+A5MMuOnDwatao/LlQ6RkcIxRJYYQw0IxvJaZWoUAR6eEtfXTn1Hcj2RDkrqpRp/9ANjwpfLXlH7VubWtVKjumeRQJZKVPQyIarOW7UCJ/dFB5yRAAbFUnPdmWozNl3wRX1GoCh+T0iymfKcc9+p1RurseK+nkjSTJvjzX2WcJkz7v65pgMC0c/M9sBjkL1Dvyw+ZygpuTJ2dsVf4u5Tm4bogFPZ2Uw7+ymLmw76692H6sGen3Ie6tf5uT3w3yTV+il98XsGS+rlWz/lDNevU98D/34P1IM9/36fHfQJN4qdD5+ufIEP5KXKqFlEUCySqmELG0DN4KmHNzoqK/PLSCSBc84ms+dydO/eQR4WaRo5adJ0hFKCOLxPJ9xx+4to3DAbu3blo0luJi4dOxx9ureBHqABr4HPp3+Hz6YvRlFxBbKz0/DAXePw7GvTcOulJ+OLecvx9dINyMlKxR/OOx4ffrEIS5ZvkgffAUd0wbBje+OpZ6ZgwmPXoLAigonvz8XokUdi1eqtAm7QD+Hau19D25YNcfnowejetgle/+wbrN+xT9JbhgzujdNPGogcRrJTqrAjH397+n2kBn3YnV+CJo2y8YczBqNxbiaefGsmMlIZnW3jlBP6YfJHX2H7nkKkBP04/aSjcNIJ/bFq5SZM+mABdu4qQHZmCCvWbsfXk+/Fe59+K7HlF505BHOXrMeyNdvxx0tHYv7Clfh4xhIU7S9HVk46brt8FG762ySh9ffu1BLjzx+Ou594H4/cdQ7enPI1zhvTDy3bp+OBJ2fAH/Di5ON74O3Ji7BpawF8fi+GH9cFp5zUGxkp9B4xha7/7GsLsGJNnsxeH31kB1x0/lH46LPvMXPuWhheHeeddSSGD+0CQzMQD0fx6PMz0bZNLk4e3gMPPv4F1m7ch6Rp4borBmPIUR2ccaRh+Q878e6Hy7FrTwlCKT7ceM1Q2d/UT3/A7rxSpAUDOOOU3jhmYHu8PmkRVqzejWg0CZ/XIxKxb37YgW3b6WMRwF33jhZD5Ssvm4CePdtiz54SNGqagXMuHITcRpl4+qHPcf8j5+HtCQuxeuU2hCMRVFeFMfKUXjhjbD98//0OvD3hGxTlV6DPkW1w1kV9EfD78frzX2HT2nxhwhx/Umc0bpiB/cWVOG10H3w4ZSm+nLsZlZURNGueibMu6Iuc3HQ8+8h8mWXfu6dMkmvOvWQghg07HFGLrIEkfli6C5++txb5eRXIyPJj9Yo9+HzhbVi/YRs+fOd77NxWDJ/PwJnnDcCok0Yi4M1GRXwLLEnyMoQ1JIWha9skLCavSG1opMwkLjEfNbIEmCEYw/WjoMlyAgmbjB6CPkF4dUrFvAh5GolXj49yOrlKWZQHBDjSyGrR0oXlJEbPVhRJFqq2kruFzWLx7kn3NkW6p6UYRXP/ajkwhekfpdH81iDPgeC1kohYdpnj+SH8nRoDb2EYiB8I72lOmpCwl1iwExhIwFq3TRXl326DPrA9tEaNoDegiezfAwQ/+1b8b26AzJzSRBwF0Rj8hjJWJquHQJ5JqawT1e0mdrmmyzReFq+pOnAQAR0PgWKOIp0MOB0phg6/I2mtqKjEe+9NgT8YxBFHDkC1ZaFZ82bwegyEDILNGvyOKTQP44knnsLZZ58psi6matE4NzMzAyUlpTj88N7i8bNhw0YUF5egoqICo0aN/KdHX1hYCJ/PJzHYB48xFt2TJ0+V+0fLli0RjUbRvXtnBFMIVhBYSUKjYbkJfPjBR8jNzUL//oMQTMkQ1uCPMdZWr16L9u3bIkjWZ52l7rgXnxc7Lh5bKtxAsVMkIhwEgEodbgrT92rNii1OpGgqTay8ohzp6dyHa6YMTJ48B2efPfQfgj0uz0xxZlzGGkSKlZWVDg9l0c41W1ERRnp6SOTMrVs3gaE73nw1PjnuwSmGLhmRSxavRZeuys+Hi4qH/8egydx5SzB0aB8Hm3LBITcFzNmus40FC36Ax+sXTyBJNXM8/QRfdFg8qkXuhJLLblK4U85PAnts7N63EYtXfIYzTrzl37yqfvrqTBOLMmmzfqnvgV+hB/7XQJ66Xfh7lEHVAz2/wkVQv8n6HnB6oB7s+QWGAmccGbNO40RS3jnbxplKldbF1CMVxa6e/AjuuMaJlNcQDKKFjomzz/4L7r/vcvTo2UGKxGgsiYlvTRPDRxbuZ5xxBz57/35kNEzHKy9+gqqSKtx3zzjxjykuKMPdj76LYYN74YTBfbA/HEVaRgj33Ps6/nrjOXhr6nws+WEz7rrhbFRVVeHmv76JN165HY0aZaOssBh7dxXi3sfewaev3oZ91VG8OGE6zh1zLJav2Q49FsPZx/XGmOuexpXnDMOQgV0xYfI8bNizH38afwr2FZTiqUmzcdaogRhyZHdxaNm4uwinXfQAnv/LOPTt0wXvfrEIK1ZuwfWXnoJLbn4Gf7r+bBx9VA88/+LHCKX4Me78E7B2ex4efOw9PP6XSzH5k6/gNQxcMnY45sxbjsdf+gRz3/8rXp80S5hL11x4Ar74eg2+/WELxp87HA89/yGO7d8FI4/piaLSSjRvlosnX50mYNPYkUcgv7AcV9/3Fj549o+468mpOHVYb/Q8ojHOuOQlPPLXs7Bk6TbsKyrDDeOPx868Ujzx/CyMv/Q49Du8tTysfzptBf72xBe480+noqIsgnkL1uLWG0di4rvfonGzLJwyshtSMn1IzQgikPAgGUngsedmoUOLXIw+sRdWbc0XEOm1t75GPJHE0w8o0zkyrR5/YR4MQ8el5w9EPM60KQ3PTfgKbVs3wJiRvfD997vxwDMz8erT5+GFCQuRm52KcaOPxLS5a/D4y3Px4nMXom33Znjqieno3KUpundvjgvPexmPPXEBuh7eHu++8xVWLtuJa28+GQ/cMwXPvnINHntoCrKyQrjg4mOwYvkGPP3wLLw1+QoUR8pRsLcKm9cVYO6Mtbj42mOxe3cJpr2/An95dAzS0oJIxGJYtXwX9hdWo9+RrfDQvdNx650nonW7LHz0/g9YMG8TbrlzDP5843u47o7j0aNvU3wwaSnmzViH5yf9QcqSZCKO5x5dgLTUEC4cdwLmzlqJ556chqmzrseLT87G9i1FGH3OACz9bguK9lXhwacuht/vFUiBYJFHS0FQTxFXIfofxe1yZHo7yHtBIxUeeFFllsO0q8RzhwU8CyNDT4GlseANSYIWU8IYF52iexG2NTQJ9BG/IEkeInhkx5Fm0CNKAbP08IkjUBPvLjI3KyagT2VyH0IGWUYh5PgOU8yHGsNTF9xwWQi17J2DgZ+fC/j8HBmY+CkJW4BpQmQOsCB3UgZVBk+NWSuBMwXykHXheF2xn1isr9sL69uN0FpnQmuaBaNrxxowvC5I8gvcfv+jTbCPCDYXxePYH4vJNZfmUcyvqiQZJEyjU2lRZPSpLCaVvOWCOa5/CpklTNzKEBaPym0iiEjZl1vib9y4ES1atsDGzVuxcvUaND2sA0KBAHIb5GDbRvr5rEX3rl3Rv19fSZsi2HPiiSeKV88555yFKVOmYu3atbjxxutB4Khp0ybYuHETNm3ahFmzCG6cIaDL5s2b0bhxI2zdug09enTH8uXfCxuoXbt2aNmyhaRzffPNt+jYsSNWrVqFYcOGoFmz5tiyZYukfy1Y8BUys1LRonkjVFVXYsf2rdi2bSf69x+Aw/t0w9Ily9CxY2sUFVFeW4zt23fI9gOBADLE/F8Tn6GRI0ciFErB/v37ZX8nnzwK8+YtwGWXXYy33npb3qPsa+/evTjv/NOwbetmrF69RfyJ+PljjumL5cuXolmzLDFfHnHi0Zg18xu0a98CmzZuF4PmRo2y0KZtI3y9cIUAzX+87ky89tpnmDtnGa66ejS+/34jrrrqdHzzzWqsWrUVvXp1wP795SLX2rFjH4YN74Mli9ejWbNcbNuWj4YNs9CzZzt8+uk3OOWUQViwYIVMsrCdS5asR98+nbB69TYBf04//VhMmDANffp0wvLl69GwYQ62bctDIpEUL59OnVrKZzp0aImNG3eguLhcJHMNGmTh+OP7YcaM73D00b2wcOEK8TviPsorqnH11WPw0YcLsGVrHk4/bbDIzTp2bIkNG3Zi/PjT8fHHXyEciePcscfXpHzyAqgVB8tDRg3TzE09dLAr5GT9a2ZP3r6N+MvTp+K5v/4AL2XSv9JSz+z5lTr2f3yz/8sgz+8V8HGBHra/3qfnf/wCrj/8X6UH6sGen9Ct/6p4UgWSSqMQK1xrvxR6lALQt8cyCfwQ1FHRxcL4kRQpJ9mC9P64hbHn3ItrrhmNwYP7ipcMfXyee24q2rVrjM6dW+CqKx/DvLmPiXHztE++w+xZS/Hck3+EljSxu7AUL778Kc4/Zzg6tW4CZKagvCyMu+96Bffd9QdMencO9ubvx33Xjsb07zbgq0Vr8OB9lyn/H9vEipVbcftfJuCLCbejEBpefPFjnHvGcVi+cgv0cBRnD+2NMTc8iyvHDsXggd1w/3MfoWOrxhg7aiAsQ8MtD7+Hw7u2wbmnHAXdsrBxVwHG3/kK5rz3V3n0/H79Djz6/Ie4/erRuO3+N/Au/XfSg3jw0ckYPKQPhhzTQ3xZRo6+A3fccCamzV6Ggf274JQRfbF/eyEuuuU5TH7zdrz2zjyY8ST+eMEITF/wPRYt24A/nDkUb7w/D2PPHIwubZuJ3w79fh57c6YASeeOGoj8vAJc85c3MOu12/Dwa9OQkZaC7NwgPpr9PV575mI8+OQ09OzUDKed3Ae6LwVXXPsSThzeDSePOlz8hO69dypWrd2D40/sCTOcQDQWx9lj+uO7JVuwbMUO5GQHMejYDuh1eEt4bQNWZRSPvTAf7drmYvDgzvhi2g+IJi1s3laA/PwyTHz1YjFcJqD30OMzMPCItjhhSGexm9hXVImX3lqIE4d1xRE9W4k3yNGjHsfzD5+Nz2etxWEdG+HMEb2xclUe/vzwp3jnjcvhbRjCp58tR7gyif79OuDmm9/C+5/cJPHjS3/YgIfu+wi33H0qnn7oCzz7yni88sxMtOvQCCeP7obCkhKMPflFvPPxVdi4dS82ripBeVkVFn+7CVfeNARfzd8oxdn4G4bTrUY8jebPWI/S/RG0ap2JBXPW45pbhiAU8iE/vxzXXTIF9z18AZ5/bDrufGQkshsEsWtzGDeOn4APZl8vWraqcDWefmAOBh7dBced0BUl+0tx3SVv48VJl+KBuz6WgqxrjxaIVltikH3xlcfC7wsg09MY5WYJAnoIHi0Ij65AHbJrDPrFIIk0b1NaTKMsvke8gpJ2GB49ExGzUAyc4zTS1dPkaqxKlgs4k+bJQMSKImikIdXTDDGrHB6QvVMOnxFCSE9T7B7ND9P2IyYAkmIYxaxSJK2YRMH79TRJ+ArQ0NmRXiglh5KdqCQasmH+9eKCPv/q/vOvt/TT1lBx5HGRnApLQQBqxUxUi0rUkwQ6ylPFGFaltwk4tL8cdmE17EW7oA/sCL1RLpBDYE1Fjx8qC5l5ccqRCPbEYihPJgTQSfGoNiZpCk6DdNds2VZJW1yUfMsBfRyGD3uDhs6UbJEh5IJAZAC5S0FBIT7//AskTAuH9eiO/eWl6NS1G+7/0x248bZbsGH9BqSlBHDM4GOxcvFSeD1eMV0moyc9PV0AerYnnkgglJqKU0adhI0bN+CHH1bB5/OKYfEZZ4zBCy+8jJEjR2DatM9x5JFHorS0REySmYhFBmZqahpatmyOpUuXYdWq1WjTprWkZ73zzntISUkRw+fKynJ06doer776Fi67bCw+mPopjj12IHr07IpJb08RYK9p01YYNmykMIJ27tyFBg1ysH9/sUSsV1dXo3v3bmjeXIFIjJFnm958823cfvutAvawPzp27CBtadeuNTZt2oKqqjCi0Qjy8/NweJ/u6NmjJWbNmo21a7fjuCFHYOeOXQKKUIa6fv1O9OrdCakhD5YtW4etW3fjz3f9Ae+8M0tAlpNPPkrYOBdffJKAP7v3FKJnz/b4YcUWAawpIe3cuRV27d6HJKXNmWnIzEiD3+/Bd9+tk/fKyqrRslVDhMNx7Niej1atmqBz5zaYM2cJxow5Dh98sADdurXFhg07EI1SHpuBzZt3oWOnlmjfvgXWrN4qUq7snHR8+80qdOnSBieeyKS13Zg1azEaN8mWsUImVTgSE4blNdeehSmTZ6O6Oor+A7oJCEX2V3ZOGgb074JvF63Dom/X4KabznVYwgRf64rRXBlXLeRT85sGZNcBexIJshIpefPBIymaanl24ng0bNAaZ5xwM9Zu+RbPT7wao0+4EcMHXfSLXsL1YM8v2p3/8xura7z83+rJ8++c5N8LgPJ7aee/0/f169b3wKHWA/Vgj1vG2KbMzrtJPQyYpj8ICzZKQvg7pRtqqX2IV8aMBEz4el0/AoI/cZhWCWyLci7JRXcezAgOqZlwXSjr6rO33PyCUOmvu+48ZGdnYtOmbfjrfa/giitORk5OBq6+8nEsmP64lI0zZy/GJ598jecfv1bI40VFFfi/JyZjzBmDceSAbkjE44hWVuPuv03EfX++CJMmz8HefcW4/65x+HrBCjz12md4/aGrEEpPRTyZxI68Qoy+6P+wbN4zKKmowpMvfIzLLzwBy79dDcM0cdbIATjjumdw4ZlDcFK/Tnj63TmSZHPduJEoiSVx/5OTcfygHjh51EBhGm3euAtjr3sKHzx/I5q0aIzpX67Ah59/i1uvHI2b7nkV7zx/swAID7/wIQ7r0BxnnjkceXsKcOUNT+LBv1yCqdO+RsvmjXDhmGOx+oetuOW+Cfjs7bswYeoC7NlVgHtvGotPZyzG0hWbcM35w/DkmzNx6gn9cFTvDkhYQCDoxxOvTYPH78G4s4agoCAfV93yKma/cSe+WbYBH81Ziq17i3D26QMw5pTD8cTz0xEMenHp+YNQUhHBnfd9iAvOPhKDj+kszJ633l2EOfPX4pEHz0E6PYJsDb5UH8oqI9hbWIKJr34lYMfNtx8Pv+6FXW3ikWdno12bBmjUIB0fTVuBa68cgkXLduDjaSswdeIVYsCciCXx6NNz0LR5Js4b3U/8eyrDUTz9ynwMOLwNRhzbBdvzinHJ9ZPwypNjMeWjFejUthHGnNQbazbk455HpuGtFy+Ft0kGPp++FKXF1ejf/zBccemrmPD2pWjUJB1zZq7H+1MW44Y/nYiH7/8CL796BV54mmBPA4wa3QNl4QqMGf48Jk69Fq+9PB9NmjbAYV0aYcJLc3HuxQOxdWsR1v6wB3f932ik+OlHY+Pr+VtQsK8Qnbs3xsSXF+HWu0egcSMWNVvxytNf4c/3n43HH/gc9zx6GjIbeFG4O4qr/vC6MHd0TxLJWAxPPjgPbdo3xGln9cWGNXvxl9s+wjuf3IqXnv4CPr8HYy86GiF/CuJmBLnpjVBtlcKnM8Ldi1RPtvjx0HyZvjksWui1EjJyxHeHXlI0TY5bVcLeUd49AfiNdIe1QvmlhVKzGqneRoiZVeTkIeRtKj5AjGOXJD3KJ6AhxchGSBK1aNDMewUlXBFh9UStCrk/JK0IPHoAfj1d2lGbnOMAvAJ6kBXkGrq7RVpdIORgUESZZYtA6GdLn1wfngMlZbz7uP48wmGxKlWUsoDY9C5SrCTlRRZz/lZSF0kYXE95XAD2ot0wjuoCvUv7Qwrccb90awyneWe2bFQlkyiOxxExTfhoek6Q1vFnoaxKHIsck183eFpcWZzTRvDF6zB9aLBMI2bGrJPRw1UUdlR7PhnVTqCeXmeV8bgE13M/Hl1HOBFH0EOwyECaQXPxWv8eMmcI1HAhqKMZTA60kLd7D1q3blXzTEHQ4KuvFqKqqhqnnXaKMEnqLgeDhi6jzPWKoqSX3jHJZByazmQ5fm/xnOvKM0vjfS+CZKJcefboaTKhYRj0D1Kd8sknn+LUU09BXt5etGjRTPHaxACZHl4EFlRKm/SME2SgvHe4H1rIMb0yCl2nX1mF49OjktzMZByGeJ3xx5V2RcSkmR5r8v0qm+a1Qo80GwbNqmvaoM7F9OnfCbuGbMoDvYVUsIIruUyado1Zdu16rmsPj4upl+5xceLGlYWp4zPF8Nk9j4rRp8yV3f3U9gPvT/w0j5PsHTKLOOGj9utEp0s/qW2IlZyM1lpRmgv6uPl37jtqFKp3a2VcNsorinDn4ycg4E9FZnpD3Hr52/B5g7j+vn64/6aZePat8di5dx2uvfBFdGk/ENXhcpRVFqFZI1eC/PMeZzkeIpHKQ/Je8fOOrP7T/797wDVfrgd5Duz5ukDKoWja7PoLsdWHMqOH/fhji9ZUpdHWL/U9cKj3QD3Y45whGqqSHcBUIlU4xhC3KuDXVWQyC0b+qMJHafPVA5omkc4+PVX8C9TDIh/wlImkZVfCsorVzL5j5swiUj2IqQJDzfbrWLJkLV577VP4/H7x3NmbV4CcnHTcestYFBSV4arxj2L+zMdhJSwF9ny+CM89djUMrxfxhInX35yODVvyZCYxGo7i+ktG4f4npuC+P4/DpClzsLewDPffeh5Kisvw5/+biFDQj/SgX+jrZ48ahLPGP4zu3dvCH/Qjb08R7rzyNCxftQVG0sRZpx2Ne56eii079uH6C4aLKfHET75GZmoKYpaN1LQgLjx1ENo2zYHlD2Lzzn0465IHcNqI/pwGR15+CY4+qjsG9e2MK299Du+9egcyczIwbca3mPvVSqSnBlFRGRZvnysvOxVfLVqFGXOWISsUFPbAzHkrsHDG41i4aA1enfA52rVtipLSCkmGuv+28/DeJwuxdsNOZOdkIBqJ467rz8K0BSswfd73GNjnMBxzVBtc86eJmP3OXagsKsedz07F8jU7MOnlq9C6eSYWLN2CqR8sQnqaH5FwHJnpAYw7/2g0bZoh53hvXgkeenom/AEfUlN9aNwwE6effgQ+/Px77NpTgJ1b9+Pwnq1w1ZWDkfRb8FUDz720AHvzyzD8uM54feK3GNCvLSqqY1i0eBueevBMtG+dI8Nixry1mDlvPbIyUqRYGTumL1au2YPFy3YiIy2AkvIwWrbIwqVjB+L51xeiY9tGOOOk3li9aS/ufmQaJj5/CbTGfsyYuVJ8dPr1b4drLn8bQ4d2FWCioKASxxzbEX2PaIe773wfL7xyEV54Zh7adcjFiaf3QFU0gtHDnsZrU67AxFcXorQ4htZtG+G7b9bhyEEdMWxULzz3+OfIygghJSWIzt0bIuDzIb9wP0ad1gMvPrkA4eo4MjNSUFBQgf5Htcfh/drhwXum4d5Hz0BOgxQU7inHFRe+jqlzboKhJ5A0k5j7+UZ8PX+T+GTw2pgzcxVmL3wIyxZtw4cfzUco1SPFUs8+rTFiVD9oGos5C7ruQ1CMkmnWXI8wXc4AACAASURBVC2AjmKXWPDq6SLxUjbpccTMMmEA8X2/kQuPZgigG9AzELeTqDSr4DOypIAKGQRpcmHTRFpiuatUsSlJQz54tJCYOit5Fo1S4zCREFYPWT6uASu3n+1t5YTqiFWr3C8oj1KFGttOU1UlE1Lx5c7vqgyu873h3CekOJbg739awP/4Fw4BCu7fSVfSKDeqncmvlZEpjx5bZKeudMv1/nDMY4XZ44AI6/fDXpQH7cgWIovzdKNU69Bb3ONzi+GkBWH2VCYTKIlTgsfj1uHRKb8yEPQYko5VkUyAAA37nIwet7Dm2Kjr4+PXNfHmoYwraBgC4HBf9O2pe7YIHLkMIca884ceQexSOcu2hZDHK3KydAfc+Ue9WSsGPHCNkpISBIMBBIPKL6bu8o9Mk7lO3ffEhFnATpq3c7xnOONBHY3y0iFLLSDyRk1LBWjM7fjM0TxaLYmalDZFCPtxdpebBibgj3xPRmHZ1cKQlUkRGrPrBHyCwjYTmbTcB4KOpxBldxIJIOlYkvRVA4I4UylMxKKxEr+Z40n4fQp0qk0vq03Sqr3GFFDkXtcKQHLXO/gadY2ynZN58GXsGPRzg3VBuFqAxo0uJ8s3IWwtdX9wF27fTfxywFcBot0dOQDSAV3semy5bJ8fT+PauG0xnpt4NQK+FDx46zxcd38/nHjM5Vi2ZgbuvHqq+BQ9/vrFoMfOLZdN/MUucAX2VPwCIPYv1qT6Df3OeoAgj51XBK1Z7m+S6Ph76S7Xw+dQAnxcoEcf2gPGiYNwqAAnbBcXe/12WHNX/aRTzGPgcigdx09qeP1K/zM9UA/2OKeawA0fLCWSWWYcbVSb+cIiCBiZIs9QhZohYFBMTCVV7GrcqoRXCyHFk6NSQxgtq0KrZXbcsopqjBTVXYQPwUrSxfdV8cQ0KBsbNuZh29bdQtvPyQmhU+eWaNWyqSQzhaurkcG4b40RvEnxfknhw63fK/m/hcWV2LB9H0qKy4XZMuToHkgmLKQEfAL+8JiCjHDyGNi6qxCbNu1GrKgETZs0QN+eHbBy4y5s21+B9NQAMgJ+dG7bFL4E2UlAsHE2du7ah+ULV6Fb51Zo2aYpNm7ahT1F5fCEgujQpglaNcmGh8k2hgeb8ktw5S3P4W93X4TCwhJkZqehe7e2SE8LIVwRRmpGCJrHi/LKKmzYuBOFxRViBNytSxs0yqFsIYx1W/Owv6AEDbNCqA4ncOxxfVAVSWLF8nUoLy1HekoAmaEU9OjSSrwYNmzejRKardrA0IHdURaJ4ocNu+CJxnH0Md3oQCJSCTtiIWLGYPmTSGMSmddCeSyKjevyBBDzeHV0bN8YzVpkqxhjRrSH49i6vQCbdhUhmjDRKDcV3bo3w/pN+5GXXwrNk0TP9s2kDyzdhGFp2LatEHv2lqF7p6ZYunIndMNAw0bpqCipRoc2DdG4EYt+oKoyho1bCpBfWCEz0QP6tIFm69i4qQDFJdVICfrQo0tzNMhMQTRmwkOBEdPIkkA4HkNqMIBErg9VVhjhWBS6bWD9mnyZRd9fVCnAYbduTRBI8SIes6EHkkDcA6/hg+W1EGEaXGUcKaEQtm3ei7yd1QLAJMxK+Lxe9OzdHus3bsauHcXQrRS0aJuONm2zEI5XIzM1gF27i7F1YyHiYRPZuano0qMtDH8SiagFf8gHH4EZK4bq6gjS0siyoYwmjqqKBLZuKEVZSSUaNsxEZVUMxx3XB2YsgPUbN2LX7t3CYGjdviHadcwVMDWoZ4gvDyVVfi1dUq8I6vCa9GopMMEUMRrH+oRhEzNLHfkVo7JVbBJBW/7CyPWEFkCa0VDAWkNXKVKKeaPSgGx6b2k+h4GnEqm47VpTWhUFTcNnlcVjIZIsRooRcoyL5RFAvSeyKA26kQPLLFYyTo3rceG9hQXzwYAOCzYCMJz1PzD5qCYi+iDz54O/vVRRyyKZZqgs0snS4E9tManW4X0pKjIuAaTJIqhh9bCwVO211xeKH49xVGcgNwt6bpYDWB+635s8PpbTSYvXvomEbSJqRlBJdp1TZwcMGym6HymGX1iLNG9OSEQ6DZnVyGC5TUDBBW0I7LAXyc5hmleK4RF2j7JvdngcwsKgPMwW8IjAUcJiG2wBfMJJEwnLxprly9H3iL5I83qR5eN188uaWM+ePQdDhw75O8YPzxrlUscfXxvLPWvWTAwd2ssBdEKwLI4dsrxovK2+S9Q1YCj0Q2IFnV9tN6ggIgbelRVJJBIWcnMb1AwQXteUe6WlqXtg7cJxyGSwUphWsfQhvYnatGkGv7+BA0ZW49ln38Wppx6H5s25TUceDQuVFREZs5RqqWtYRZHTt2fgUd2c3dji8fPJx1/B7/dhwICuwvJp2rTBQYCUOiZuwcWp1q/fgcMOa1UDHMkxO3v5e06eA7KQyVVRjQ8/+grdurYVnx+13dp/uQ1+p/NZwOsaRNsuH8c1A+e16ygpa3tSQG/uiZ5Bbds2rXlHAUm1reJvB0evc538wi0Ih8tRVLIHZRWF0HQDazctxLV/eEGYPi+/ewPyi7biz1d/4LCMfpnr3GX2qHFz6Mg8f5mjq9/Kr9kD9ZKtf793DyVw5VBLDKvLMHJ7lgCO1rmN/Km3bvajHW7tyBNQiEtdYOhQA7D+/dFS/4n/th74nwd71KyvmrUWuredlOhmlgZRswJxuwqpnibwaQEpNvmwz2IwbBYiwUhiSfBp6LALPCL58jjJIWrbNGsmHV0lcSmeOR9sWFixQKz7wMciVKXdWFZSmAxazILtUw/UWjgBJBMC1jAKnF4mNmdRaQQaJ1PAkIh0iQaXDG9dRYlHWGSqB0lWKnXbYe0vkwdIjdPdnPnMyQAMA3Z11NkO9xsGQk6ySHW1OgYfU5As2B4vdA+NpnXl/1NZAdvnxea8Evzx3tcx89OHBSwiLV/ep6cFH2Kls5PQWGDS1JSAiuVlHi60KG13TcDnk/YikRQfHu7Tro4APg12FQ101WwmY+jtlCCQiLOaEwNniUz3k4FhAaVlgD8g22a8OGJJaFkhSXTRIlHoRgwW20eJAdsi7AZbvcbtJJMys0xA0PRp0BOOAabJOGXATPEgbFXBnzDgT3pk+jfhteCNs2P5dK5kOOAsPs8V+81hChB700xVDdo6CyiHfG8yWt39o/a2o1keVVgxw52jlMfDeHufgUggAV33IomEGBL7dAIrtBRm3DkBSMpOAjD5nx2Tv9myqK2LQbFPDyIhqS+ZwlZJ2mVI2mpblC1RhOjV1OhOMvIYkDhynkx5VOd59niQZCEtkc0EL5ICtoSk/5Iir2LaVbWVUHkxUjA6UeTQEDRyYOhMywISVikSdhV0+GBJRLMFj8ZQ9KSwbLhDYeIhIcdIBg/ZeB49Ra7ZkNEI5clCudbYfp8WEulViqcFwsl8mHY1Urzt4dWzhA3Edby6Yu/I9SJsP453sgKyoOspNV5b6jp1rmMx8uXxctzSyDmsPqcODJok+HAzLH4VU0Kx/ShvyXC2QyCFAMyBfj7iB4aoAwS5hs/cL8EbXtM0SWZx7RaEtWOlVi7DIckCnUwlFuwe6Hqmk3xUW2RxHcWmUP5jcnwOk1FG5foSJdUa1P13OYvKW05lIoGKJM26SxCxTcRNvzAHyR7x6zbSPQYCBP40FcNezfuOyK0kJ0p59tg82wohYu+5ki8F/KhULQI1Pkmqgki9CvP3Yeonn6JDx8OwY8t2JDQbbdq1xdIlSxGJxpDVuBFWL16KG+68DdOmTMXg4cOw/JtvMf7KK/DupHcRrqxC29atsH79BpFa0Y9n/vwFiEQiks5F8+X587/EiBHH48svv8KQIcfhyy8XonPnjmLoTFnXPff8FUcc0RcdOx4mXkBff/0NOnWi6fBqkYnRoJlSsPLyCtn2jTf+UQyb+/fvJ2bOGRlZaNAgW0yhTxw5FH4fma4eVFdXwuez8e6776N166bIyyuU9ejhM2To8fj4oy9w1llnIhBIEQ8fevx06HAYli5dgqZNm4qJM4+B43XlytUYNmww5syZiYsuHoXvv1+OD6bOFGnzlPe/wjlnj0B2dhCPPvo6jhrUE9sdgGPdum3o3KUNWjRvKDKoxo2zUFZWhWuuORNvvfUFvvlmJe6+exzemzwXf/jDCBQXV6B1K5pB78a6ddvFe8fn86Bhw2xs374Xn332LcaMGYwvv/wBl11+Kp568j3x3Fm9ZpvI0vr164KNG3eiS5dWWLZsI44+pjdW/rBJzJm3b9+H9u2bY+vWPRg2rI/8vmHDLrRq1QjBoF+2XVBQAq/Xg8rKarRo2Ri7d+3DoEE9UFhYJm1r0iQHg47ugVde+QxH9O2M7xavRZs2TcSomR5Dt912Pv72tzcEIKLE+7TTBstxDxvWD/PmLcXFF4+qk4Tm8pwI9gxThYltYvbCCXjn0/swqO9orNywAJ3bH4n+PU/BF1++jAG9TsbwQeMQj0dw/7NjcN1Fr6BBVvNf9Pm3Ltgj11I94POL9u9/68bqJVv/+ZmtC2r8Fiyf33r/dXvOZfCYz34iL7vgDoGd/5RlRLmXOf1rdY91WEG/RT//5yOk/pP/rT1QD/a4njtSbVuIWlVitGpaCXiNVKH1q4cjVbSyGNRhoNIsgFcLinyDEdBRs1TW8elkAaVI/DaLRYlcp5TLKY4FUpKoZmXYWlNUiWFBnYKNfxO0icSgGT5n4tQGqqKATxeAhyAIQn7YBEicmVUkbQVqyN2LRSg9OGxoEQJLZu3n4gkBc+xoTJHFkywcAXCmNZEUkAiJhMSc27ohPhF20gRMBk+zwuHxaUDAC9t0sq8jUWhxBUZtLSjH7Q+/gylv3yufEQkbZ7wZRcwCUjdgm3HAijvbItgSEDAI0bgCRNh+1ptmEjbBKJZSHg22xwdEwpxOh11RLR5Bqj02tGBAoSVEkyxTjkGgCIIsAT80RsNXRoBUAyBoYyQAgjp2RM6r5aHxrAIWmL5sEzCLx6QdtgwFXeEs7E3NRMSgv4SHgiEQuPGbXvgI8hA0cewlbP7iFInsTy62oakak28J6qFe1y1luKkna2f15dwSUOCPrMzTyj60YXtMWF4Nlo8h4SbiAQJGjJGmtw5Ni33quAS84CkjM0HN0JNVpoAf5SXlpak4/NB1JzLcKkXEjiJuxYXZwrHO7Qrnxea4UW1lYaz4KBoCOkGThIA9MZsR1DZ0AXi8SNhxYSX5Kb/QNIStGOICFLGIJohlwy/gh+quhJ2QNnHcks3DsUxfHEqQ+KOAEHVsbImILgimwIcMArR6EFUmzYadsaMRJ0xxot91JK2wtClqE9wxEDQykeNrKdv0an4YGsctWQaV6rzrZLCQ1UOGjSvlcgFbSjpVUhXZQLWACddV17VKuSIAkOIwZwgQkTXABCuuF4KuufIb5a9jI6zkX8L6UcU1gWOLQLN8jpI1Xu+UuiigSA0x/sOBqsBjxSwiiBkWg2gFLPGsuaAVAeZKBxAiOOyMM+5jXRHs7/ZCO7IptM7UqHuh6a73EPdFiY3r66PAEGVu7LKUDo1Ze/YnmTSFMUp0o7C0BIK6GvtRyxBwhiM5ZHhh6H4UxQgSquuSC0EbFbnu3mLUBIGI8HiLcQBc9pxf5/iy5PMBw8C+PXmYO2MWehzRB+06dMB7b7yJ8vJy9Bs4EEsXfYf0zEyYkQhOGX0qPv3sc/QfPBifTnkff7ztZkx8+VWE0jPQJLcBOrVphdYtWmDD+o1YvXoNioqK0KVLZwwceKT45ZCdM2nSu+jf/whs3bodvXr1EGbMZZddgi++mCEmzEzAYlIXQZ+FC79BWVkZqqoqUVJSJp5A2dlZkgI2YsQJ2LMnDzk52TjssA744IOPEQ5XIT09DQMH9kfnzp1xxx334J57/oySkkKs37AOpSUFyMpKE2NhSjB79+6BvXv3oWvXblgvM6CaMHr69u0j6WL5+QUSLd+uXRsce+wxeOmlV9CsWROsW7cWV1xxCVas+BKbt2zAsKFHYtq0xTjzzBNQVVWKXbv2oKQkgkg0isMPb4/ZsxahX/9uyG2QhdVrtmDH9j3IyAhh3EWjJKGLbNczzzwO06cvwthzhyEWjQuQw/TDrl3biMFyp06tcPc9r+Laa8bIez16tMP06Ytxxx0XYtmyDdi1Kx9bt+4VpmSPHh2wa9c+NG+eKwbSZAd1794Os2YtxZYte9CnT0esW7dTUjT79++K/PxiSffq2LEF1q7dga1b86R9mZnpyM5ORatWTSWVq6ysEkuXbUC4OoobbzwHn332taSfbd+eJ6bNNKdevXorrr9hLF568UM0aJCJkSMHYt++EsyatUTas2bNNlxxxeliGH3wkp09FJZl4v3pDyEWD6Nn5yFo16I3UkNZsuqWncuRkdpAvKXmfzcJI465BO98dj+uueD5v9vWz32BsrBIRBmP1wWmD5aq/tz91H/+v6cHkrMX10u2foHT6cq6uCmCET8H4PgpzTnUQJ66Eq1fC4xxgZ960OenjJD6dX7tHvifB3v42B436flBXw1S9nUk7BgSLAYQF8kHk3XIbohZVQga6TC0gBi4RqwymdFPWiqVJ2Dw4YrsnyTLRSmyAkK7diQUUtByVrnK8etxQICDzzKNAZgolbBgh+PQAj5VXXg8QCQKpPhgk91DAIdgC51AWWw5AJHIQxRtQgECMqUdVliS1HYECjSgohp2goW/Y0ZAgIX75We97A9A8xAAYLw13xOKDuD1CgiEWFzwBylYCRaRYWMYYjxsE1ih7wRBIvFK0ERuppGtQ8CH6xCM4Ry53xZ2i24pUEvcMcjO4ax6PO5YF3CKXMVfy2IlpW8QjSn2j9+v2sj9C0IEgMBPdbUy/qTUjf1H7VM0KkwYAZ64Hw8dnQnOWDC9OvREAmYyUpumRAaNRgaR8k0QEEhAQgI+FstsxDTKp3SRb3mSGkzdgofkIwtIegh4KDxH1f0aTI8OPc7+0oWJJL0ofcBjV7KIAwj4Vh2jT43nQ4elJwWAMn2A6ec5t5DwWdLnHt0vY5hMGAEqnHEt+9G8MDQPTItsHTJ3COCRWcJYcxMeYbF5BPQUuYYAFGT9VMvv6kpRIIdgi1IEK4kT06yE70Kzc/Y7TBiaYyRKhozmEeYEZU/Vco1xv4YAU5RhUS7p11Pl2iFDiCBp1KpUqVpWWK5T1VZKZQjv6Apw1byIW5RwBASE5Xa8egBxkwagXgRFYqnMhlnoE7TSNfZRGBTGUQJH0CTD20KknEEjA0Hdx8wpBdTKkCJQqUApXafRMy2dyYJRQIckVImhLQEmBbQQpFHyKIUQss3sSxlHBLCc7bLd0FKh6yEBg8mKUn5BlFQpQEwAId5fuH0nEUuMkYXhQwCH1wfBPhWXTL8wxRzibhx2kUTKK9moO75UmiBZPzRmJijooJTri2F/VwhtQBOgc8M6dynXt8dBK9Wgcq4X3qvIDiMw5UTW1zCPfu2vs3+8fRFxiWeOhpJEHMWxGLwGwR7lo1Nlij2u9An9epikVW0KlFnjiyK32ZqzqH53eaEyKnX1ed7uFDONuXVKBpa/Y6eYknv8frRo20aNGBlHauwwzj1F9yBimSiORuU+a1r0oFJmz2wj2+T6+fD3uTNnY9TIETWMCNd3hxIpbpcGxa7sx/WrkXEhhsl1GV3qbyXlUybB6pRqAv7Umgzzs844dgyQn3rqGdxw47XYvWs90tODSE0NQNcZOuCDbZFpyOMoF3BW0xo77eLhaeITRKDHbS/3yddc2SL3a5olAkISyDRNHYbHA5vMWwEt3fswz62m5jb4aTGC5vHTlN2RS8m1777nyippAs25CZos00y5NtlKQHgyHy31+sHLzJmLxVeHQBGZNTrBewU3O1LPugCGAxCSLVrT93Xu7vKr+o50+1t5k6lzqPrKgm6oe17tyHNbVbt91SfsC7bZBSprvXuys4f8w4tk97xVmHvxS0htlIXS6n0Yt+xZ3PPMybjhkleRm90K27dvxzfffIPzzz+/ZhsELK+99lphiC1btgwdOnTAfffdJ0wxjp99+/bhtttuw2GHHYbKykpMmjRJmGHBYBCmGRfPHt6L3PuOyARr7pO1JuW/3Z2jfs+HQg/Us3l++bNwMBjxS0uPuH3KnFzmDEEVLsbAw3/5g/mJW/wtQKe6/fxL9/FPPOz61ep7APVgj0NpFgaMSE80MWeWh0Y7pvw+pFCiZIRATQwpnlwpwCoTe2Qdvs+imqwf+oAkERFAiEBRkMlMVgSWXa6YFfQ7QFSBFgcI8J2HPxZK0aRi2rC6iJjQvHwYUrIskWZRU8DiKmbCDqjiU2bTRdqlQSOowc3HySBSCxk8ws4JUspkQIvR8CWqEIhYQrF3COaQMUNzSMrBHDMLVQQ5RQBZLtwOE0JkOpsPZPxcDFosLtIpkSoJbYUMFgNa0K8AIgIrgSA09wncaZytE3DRlJyJbSADiOwiAj2WCS2Yon6XZ2JNPm+TsRNj4UrrE0rIqK0gAygpUfRITQVCAUdaFlZSOK7MYsLx0Nb4PrdBsI6ECisJy7Bhkb0kci4LJoEai9IrMoUI3BCEs2EZFgxTQ5LrGzZMKwmvqSOhmwjENKW0sjToxMAMnj1x5hRwSbZNyQeREksDj1/IR6buSLoo4SKw4CBErh+GrWAWIki2Qy8ikJYMaoh7KIkDDFuHGSDYE3DAD5eJoBg/9PMhE41tCJslymDcTsAj4E9ScKYY/+8YzJJZQ+AybMdE6iTGs5JSRZYKhygTenjdsGD1IqClS7tZNMYE5EwgQWYK08uMABI0wtUIjyUQFWaPiiNnMUvGjwAzIjEiK4KG6XGRV7GDpHQWaZUCbSgJI6hC4Io+OjGrGjoIGDGSPSSgVIx+Wno6/HqmpAuJCFMnGJSOuB0VsIfbTiBFpDl+bkf2GRMQr4EnxzHalaggp9Di+FbMFpVYpP4m44VMHAK6cs0poVodc3a+qvxMlGyUzCFH1lmT1KWMphWIQ+mVw7ir8d9wgZ8gbMdHRUxsXTNggmDCEEoT3xMmJmk8JzULPcWcS0kKQ7LYqiRlSUAmNncdQZ4CaAMaAV0cnxVBdeswdA5gISrwRwAegTHIOFLgmGIQqeP9NWbsXRbTP5OAKG8jMngU/ytsWsiLVEn/E7o0NY4p9gXNlVV0uni4CahKRpUq9nnbqgHI3IJUvj/IblMSLzeanabPZPUovx8NlmmhdH8xshtkQTPUeKfUS95z2EP8XRK7HCNnbkNAVJEAWpLQxe37mfzl9UBPxJGRwnN9IHPq4NStf/Sc88/Wq/uem1DlbsftawIz8XhUTOsTcXrdEZRRIB8nHECwUqTLTsS3nqukkDUw2YHyw9q0NIcJKnehWpk1vzNNScjiq3FYZokjn3S+4xygStorXaLYumyDcr9xt1W3R1zw5MBzK181/+QBMZk0UVpaKUCPfJ/VXFXOZMVPerh09+0yfN0PueBSLauMW1VXvgKq6jr+1J0WcIFcFf7grufKMW1kZ/042MPx+fmfnoQWtlD84TZUpVei3xNnYa93K04eei103cA555yDNWvWyI/0rm3jiCOOwJIlS2pASwI+l19+Ob7//ntUVFTg4osvxvvvv18DIBYUFCAQCCAjIwNJM4JwuEgxIjnhIExA3kN5vvhV77IPf1Jn1q/0X9oD9UDPr3tiDwZ95LvOMU2W++BPTJxywR1+xgV4+Pv/D+bQv+qh3wLkObhNB4M+nkvG/Ktm179f3wO/WA/Ugz0HdaVIO6yIyDgqzUInyYfMAxNePsiSq2AnRfLBGX/KQMge8BHokSJRmcfSP4TrhcQ3pUxMmVkgK1mXMmp1LT85K6+AiLAYAcPUEY7GQT5Dg1AaKiqrkJmZKZ+w/A4rhy2hZIrPsz4l44pWc8YTCGSkKlkX5VDyUKZSjMT3hoULJVTi1qIBZVUCxlgEl/hhgi0NMxWziMyfgE8xjExKnjRY0Th0ywSdYMRfh4VGJCxAk1RD9MPwB6FT0sXHa68HESappKcj6Pc4zB8WsEQ3PAIMVVdUwRcMwEv2TYxFp0q7yd9bhFS/DxnNGwHRhAKveAwe5SkkD4QZ6bCqI4jqBqoKC5GbERI2kC1yNBavnAm2oLGtqSHFRorFofG9TBbCCpixPTHo8ShMPQE7HhVAK2lYSHptBKKGyKS0hCmvGQlbWEmKsaSkXnIiaLqqJ+HjbllvOHHE4h/E8sQP+GM0/2A/OUls9C8iIuQs9OmxYsCevaVICwWQlhpAZWUMOTkpoF+PRpkXwRTKz7hVzrAHdFSnmQiE1XsElSyCbhplO4RIWOhSwhQQw3EFlMQEhEnYSXhgCIvGZa9EHEAl5BRmhaVVyNtbhB7du0sRTK8qjmEjqSFcEUNGTkC27dE57gMCzrCIrmYkOUcBC1jNhF8AUJ8YKjMmnU2NQ7GKDD0NhsYfLyw77ESf13ppGXI9kelCLysCVOQEBZEAfbMcCRzBHSea2CcGzkpqJQbLFEF5cpG0yqDRS0hAXAsendcVk7rS4ZWkLkrXbETMSqR7sqGJXI0x62pMBj2pktAnY1uKSjKgKAEMCNirgFxF4RIQRk6SklGpRV33tRq+OnK9GkmVYi7VSD0dmV3trD5ZaSkCIitpGDfrMp4C8p5ATUxNsj3weJiWVeuNJIwhMWLm/YLyOAeMWV9YC/J0zqmtyV3mgYCOTgHp3rPkiBymkCQSct80wyboRUYU32Nqk5tk+It9d9VsSLHsVB8TgDvQeJr3PiUzFVaUxK6b2B+PodqskmtDAfku24lXA6l7BGR5TySQSHBGYe/uXdstoxXrqrbAp1EzQUji5LpGaaQujJ8kWTaWJbKr7IYN5YoM6Aa2rFyFBo0aiWfP4sVLsGfXbnTr0Q1lxaXI27sXXXr2QHF+PipKStH/6IHIycrGrm3b0LFTJ6QahvgDudIyyrFoeLxly1aRaP2rhfHoDRrkoDY9yxmu6JAIUwAAIABJREFUNrBo0SL06tVTZF8WpbZSfFM6yb5UyZLKX8oFNJMwJdyAa/Jc8z2CvQrkozl7KDVTGZ3L92AYEAahMkuXy0RonWKjra4t2QfHNcFDgmIRzJ/3LY4bMlCBpVaFsNcUuGqjoiKKeDyGYNCLlBReP7JVx1bbAXqca7O2b1xI5wDI5O+6zt3W38N9dWGXGk7Kv+r6f/G+K69UIGVN/8g3tguc1t5P3DGoNuqAso5XXM2OnIklyrh+bDGTSTw7/jJkpuSiak4+Yk2SOPymUUhtkYNeXYYiGolh5cqV+POf/4ypU6ciJycHd999tzCx/va3vx2wySZNmmDPnj0YOnQoHnroIfTv3/9H95lMhhGOFMr9kQxGxXgkk5igJseQm1T6z2C3n9nV9R8/ZHuAJszmio3wDP/x8XPINvx33LAf85xxD8dNnDr48H4ssepQYPG47TyUjKnZpkOtPb/j4Vrf9H+jB+rBnoM6iyCIacWcYlNJsPwC7CQF7OHDKyUqlJqo+GIWgUlEzDIkERUJCaPYlcyESEwUAZG4xMS4VXl5MNaZsb5Rx+eBQE8U/riJqN+GLxnAjo2FmDH3e4wbNwqTp87H2DMHI0AmCmn9HschxQL2btuLYFoKMnMzsGbFFuzaW4SRo45UD4isKatd/w2iAknsK6oCo4IzG6RDo4yIvj9k4oQCSk5EeRQfsggICWNGIp/E+4ZFLA2Z5YGcoJB4+JgOiOQ8fArbx4O9+ysQ0IGs7HSszS/FzvwyjBp5FGDGlFSMxyCmvcCsOcvQsUsbtG7VWO3HiiNSHcHEt2ejX59O6N2no5gnK2lXUjGU3AKhnDRwYHvefkyfvRTXXH8u7MoKaJEwbPY72TQ+H7SQSh8iI0h8giJJgMlcsQQ0SqCMKsBUsjQ1n5yEJceiHp5Z8LEwpE+PEWMfaeKVIxOoZB8xqlszxc/HI+bKlH3RWqfOrK3zzCplBeslMpRI/ydwxH0IQKShsjKKx16YK6lcPTo1x2vvfYO7rz9JPHvE2odgD6VRtiM70GwkU+gBpEyy+Z6VQmTJjygLWrZL5cpJHxCUpKkx/aiURITeOH4BaqJ2FFGLBsiWyLPIbvryqw147vEFmPDR1cpDRz5vo3JfGBNen4+bbh8uzI4UPVVkYbyGyAaK0RRYo/yEps4stB3pG8eY9KYF3SbUo4MWRTaCIuXiQ37MLJfzKpJIza+AHsdSWuboyZzg50QiRWYFfXaC4rnFop5tJwBFEEuuWzGTJuOAOBuNmNPg9zRFSM+QdiTl2ozD0lIRZUqXWQSNhaQDiorJtUaZWlNACyFu7hc+kNwPrAqRjWX5D3OkTOqmoggbiqWgWAVO2SaSSwc4cdhCami4wI87i++yDevIMRxDbIJMyndJ9qSKWol0J6jMpEBVeDL5S9dUWpZiZKjULdMsVIUyO2R9MfDdfmgDGsLulOGAJbVFsHM0dRgZTlsdzx8W4wKe6RkCpCkAoE7b5V7ogCk/YiT9b3xfHbDqAeb6AgJyHywQeb/lGOOx0tNJ9T4x1jivr2QM1ckkkiiTUjpp+ZGk8bmzji0Aj3JgUhCB4lMoZo/y5xGuoyR8MZ1NGTOTraNMz/mfOtcC9mg69uTvxfuvv4nhp4zCdwu/RqcunTH4uMF47pHHcFi3bjjq+GF4/82JOHXs2Vg4ey6qKysx4ozRWDx/AaJV1Th1zOnYumkzenXsiKcefxK9+vRGYV4+IpGwTATQ7HfVqjW44ILzxLunR48eIpGi+TKLbbIx6IkzZ85cXHzxODF6njTpHdxww/WYPHkKBg8+Fu3atcNrr72OTp06y/booxMOR7Bt2zbs3r1LTJ9nz56LtLRUeZ1pfwSEaK780EMPIxA0kEwkMWjQ0fhu8XIMHXIsvvhiOtq1a47+/Qdixox50iYa8w4a1B8tWrTCq69OwCmnjMRnn81Aamoqxo8/H/fccx9isSj69euHZs1aYcGCr8WQevny5QiFUoVM2iAnFbm5mdiwYQM0LYHU1CC6d2+P+fMXi49PeVkFUkJB3Hjj2Jrx6FBr62Ss1wV6lL/dwUstyONeZ3VZNwogOnCdf4fZ415ZLkjk3iHqsuhcoFhBiu73Xi1TTrXAyX2r0/yaL5s67EH8Q2YPtzHl7f/D8lUz0Xh/SxR583Drw+/hoZfOwf/dOhdTpryP3NxckXFlZ2fjqquuwumnn47BgwfjuuuuO6DbKNmaM2eOnD+es2bNVJKN68sjRykSwTCqq3cDWgI2feEoYRWwWKIEnHvWQYzC//RmUf+531UP1LN5fvvTReBHnsHqJE79WKvcxCp5KvgZ5sa/xhEfaqlf7jGybxM3Kx8076NX/WT21K/RR/Xb/N/ogXqw5x+cZ/r4sMAUQ2aZXeTDPAtO9WBF5oKSJ/AxyUS1WSyJQE4ZIDIQSkhYCGboNHvlbBXxCoITpOtHETbpZcCZYBPMUPJYJrx2ijyM7lyXhxnz1+CKy09BfkEFmjbKUqWg4YVNdg/lTDZw31/eQN8jOuGEE/uhKhyXh/BGDbNqJCciaSIbxgFnHnnuA3Tq0AIjju8HLwvCpOPTQ38bFmIG6RamwzyxlSkz90Vgg8+kBJuY7kUQhMCL+N/4hXUjEiWvF5bXiweenorenZpjxIgjUU3JUCyJRjmZQCwKeP1SeUlRphsoLq1CSloIKQGvpI3RGygSDmPiO7PRr39X9OrWRgAe8UtxGRIEowjclFcCiQi2F1dh+lercPUVpwvYI6BRIKBYPfTSCAaVhS89jwhwUVoV0GAlNOg0kDYqFCOG/g2UCcgksw0jCVBRZZLZQ9kVC3cmpVkakh4dmt8jvkF6PCGfM5I0V1ajQlg6jkRLyQ+U/E5Pqgdx06PJtjmzyfHElC8W6ZVVUTz+4jz079saQwZ0xJ68MrTpkK38XpL0+HH9IVyAzVEsiE2Ueo3SrgSLL02gDBnDhnjMcPSSjUL2jQId2SaOT5a0jERnwcyULYJCBHcWfLkezzw+G29/dJUUrpQycjuxWAz79lSgTbtcB2zxC9ijWsfrRTFzuA1XfiDeO0y847YpS9No4uxDUtMRNsMSfy6JUQpGFRDBq6UiaVUjLpJJB4gTuaW69upSUJTvFhOVmBZHyM4U02gW4l4yExzASbGJQvAJC4YngX2jkseUw1BCrlWCT5SBMRWM7UrzNEXcNlGW2CGFvJKbxSTpK8ffRQyxBVBxJSM1aX91bzS1BUytibHr7lJbAKo+qJPgVzPBrfxxaPSs6akOQ6eq5vogmKNSwIIwjMbiLK6AECWXsO1yZca8vgD4rggYkAN04j2jLgHJYSDVvKjOpRRqAhoqTyF5TaLp08XYW/UlP0u/JfpeKRZV3aUu8+Y//ZqV/nUZizXyOlUQix+SY4LPdLSkpRg9/Dduaygiu49+UFq1MHriVkBAZ4GKHBaTGEw7jTs4Zl0lbNV66bjriRzL+Zxsy/Eq4+t79uxG/vZdyMrNETDnmIFHov+AAXhj4tviYXLZzTdgzmfTEQgGkJGViaL8fQimpCC3QQMU7N6NjIx0dO7SBa1bNsf29RuEAbR581Y0bJiLqqpqHHPMIGzevEXizVetWi0A0Jgxo/Hiiy9h4MABWLp0OZo0aYxt27bjoov+IGAPjZr79TsCn3zyGY47brC8//33K1BaWoZQKAXdunWTIv+MM8ZgxowZyG3YAJ07dcaMGbNkvwR7KMcZPnyoAEw7d25Hamq6gEXFxcVo3LghIpFqFBbmo2/f3lizZj22bNkhoEHbtm3E4Pm99yZj5MgThSEyd+58XHXV+Xj66RclEaxDh044+uhjsHHjZkmdYoIYXyfAVVVVhq5d24mMasmSpThqUA94DBsrftiALZt3w+/3omevDjj66O7w++tKnxSwohbXa8v92wVVa0elkmKqUV+7qN8P/JR7bfw0FsqBTCG3TS5ow6tKyQnda6luq+uyBBW86K5X16fHaaEjp3bvKm4a149fdwo0FoYVWZLxCOYvehsnDr4C48aNwzPPPCOATZ8+fbB582bcf//9WL9+vfjw1F1atWqFHTt24Pjjj8eYMWMwfvx4eZupa7169cK8efPEwyeZrERV1UaHMWYK2KPr2Q4xkm3gfeun9ed/eh+p/9yh1wP1QM+hd05+jy1yTah/LQPmn9sndWVdh2obf+4x1n/+0OmBerDnH5wLzgyHzTIE9XSnUGIBwdnjWpNEJYVi6grNaEvFo4csBHqI0MA5apWJEW2qyFsMAX8Mx1iSMhHKxYJGCHE7DL8FLP1uHV57dQF25xXjqCM6oGGTLFxwwQi88fZ8XDpuJPL2FOGb79YjnkyiXbtm8rB96y3PIxD0o2fPdhg37kTs3LkPQ4b2wVdfrRL5V3lZJVJ8Xgwf3BN5e0px4x0vywNUzx7t8Mg9F+Gjz79FZXk1MjJSMeTY3sjKTcOM6UtRsLdIHuxOHtEPTRrlAD4D0XAcH3yyEJVlVUgNBTDkyC5okpuNDbsKsWTpOkSqwkhJDaJ1q6a45W9vwe810LNzK1x8/ghsyy9G9/bN5BgGHHu4rDdrzlI0bZqLLdvy0a1rW7Rv1xxTPlqAtyZOh8/vFfDnpmvPRJfDWuCDad+ivDKMUEoQw447HE2bNcbiJWvw4vPvY/fuAgwc1AsNc7Pw/9i7DngpqvN7Zmbr21coj44IWBAFEbsCFuzGXmI0UZK/LYk9JhpTjMYYTUw0GtSosSQxGlusiN2oRECwoVJEpPfy2vad8v+d75u7uw9RAWv0rSE89s3OzN65c+d+555yxvF7Y86ClZg8eTpaPRcN9Skcvvs2XArGg4+8hExTC+rqa3HI/jugvqtKvGbNXIjpsxcjk80iky+g3xbdsdsuWwrA9NCDk5FuzaGhcw32GbE1XMfC/f+ehFLOxZJlzfjeKXti0uRZ8LMeNuvXFbsM74dkKganZGFJUwsefOxN5HJFLFvRigvO3hcTX5mL5ctbkYzHMGLEZujVtzPGvfA2VixpQ9S3sO+oQejStQZX3/Acdt1+IIZs1hvX3v4cLrngYDz69DTkciVRLXCCf9SB22PuwlV4452F8FwfQwb3xQ5D+uGVaXPx4utzULKAo07YHv0HdEPJK+GNqQtFJrXrLoMwc9YCzFu0HMN32gSvv7IAK1a2It2Wh2PbGLXXIAzcrLukcBGoeenFObjsFw9i+Pab4v05KzBi781xwkk7I5st4tbrX8blvz8GC+euwtTJ89HSlkFDfS0OPmwoVi1vw9Sp81AsuMjnPHTpmsTOo/qjc5ekgE9GpkHDZq7oriktVz+iEJLi/ZZyuonxeZu7XAyi6c3D4pmgFO8/FulJuw5FARbIuqP/EGVb9NOhn08UCYcSsKKUTwU/C0rCooyZp1eTxYhslWBG7Rot+OV3LQJQ8R5tiPZDkcBtkEMyNDxOeysEVCKLj8dgmdQ5NhAJp2sIiii7pcK8MQWZ/q3sE/UBWptDYsyEK0WdqSzVhF0BIsan0y8khYAG1sJM4vfRlDU1eOXvmdZFwIXgDJPFmuBPnytMHgV5uoQjYHi+ZXCnwnrQ8zBFL1O/OguLh6xFlZlQckGJa5i0J4CP+itpwWZkKTxUpWz9JIUcAUc13K7IwxRrMca4lAIR6CSIZ6Pg+yh4THXzUPRVklcI6KVmwfPJ2tMI9erSUkrfUJ1q7NX4DWiOTL8dhZWIrypjTXx/wtQu/p6MHx6HEkAmInoE86MReCUPjcmESLDaivQLYuKhjaZCATZNi2NRlFwPSdtCfZwSSXr+uEjECbLR1UQj3WkezDFajXxDk/fw+9Njhca+pVJJDJbN7/l9eA78nDF0JpDC99h2hUJRfub2ZOEY7x4aBxN4dOwofDLzxB9HpYHcz8yZszB48BaIRHg9qKQtYcUK+rPE5NlCG7lSKSfmzerpRIZUQUCcWKwTLIt9U02XH3roKRxyyKGIRpUlViyG7UZGqJVR7yX53jlQfkRmD6+17bhwSzlYNtPUCDDmBfQzaXTVoHB7NoxBOdcF9nzwver96CfNNutm+qyL61P5TPsJiILi5qUAbdjLQmYP91YBoAwoFPL49INhMl55/CgnygXl6PX1mYLe9/iVOPbgCzFnzvtitDxixAj52K677irgHyWDBO4I/FDWxRd/vu666wQYampqwrBhw/Dee+8hxmCG8LPPPvssUqmUgj2Z2aGxPNMOyeokO7EaDO8Ae9bnWn1VtulI2/qqXMkv9nt82YGe6tYx59rB8Pli+8xX/egdYM+Hgj2cpGdF6qJeBcqACAn9OsmVYoHpRUkUWYhSPkIqMpOEfPpVRNDmLpEiM2mzMMwi685H1KYsLI28u0oI/wkrjqDJx2ln/hnfPGpH7LTz5vjlxQ9gh50H4rjvjMZll96DX1x8Av5y4zikEjX43vcOFXlNQ0Mdzj3nWowYsS2OOGIUJk58G/MXLMO+++yI00+7Cqd9/yDsvddQXH/jOLz/7iLcfPOPceGFt2LItgNx1GEjEfM9vDF9Ibp3SuGmWx/DJr26Yfcdt8R1tz+Oyy4ag0gQoKY+gYbaJOx4HNliEa+9+AY26d0NN9z5JLo2dsK3j9wDZ//yrzjh8JHYa/jmmL14DXYYMhDnXXordt5+EI44aDdMmTYHc+ctxS47Dcbvxz6AKy7+P/Ts14jdR5+LW264EP99+XWMGrU9fCeCk0/5De74y0/R3JrGb674G6749anYZqtN8cqrM7DZoIG47vr7UZeM44xzvoXvn3o5jj14N+y8dT/84k/3Y8ftNseJh4zCjy+7DTvssCX223s4rvrzA+jVKYV+m/TAEy++iVsu+x6yVlRkb4kki+IMHnz8NVx21SO49NJvoVf3etx669PYY5+hOOSQnTBt2gJ0q4ng5r/9BwM27YYDvrEDxnxvLI47blcccchwFIMSWltyWPj+Sjz62Bs4/cSRGL5NX2HfvL98DU49+04ccfC2OPzAofj3Y29iweImnPKd3THumXewpimDi35yEN6dswp9+nTCzbe/iMUL1uCqS44QsGe37QZis36NOOOX92D8vT9EIe8i1+bi1B//E0MH9cWl5x+M+YubJKnl1bcX4KkXpuPi8w/BhClzcMs/J+Bn5x+M3UcPRrQmiXSpGbffPAER28Ep398L4x5/FVNfmYdTfjgKl188DoOH9sKxx+yMRx95HY89NA0PjjtLgBP26QkvzsYPvvsP/Paab2KLwd3wz9v+i569O2G/A4bgZz+6H7fd8138+qePYdh2/bDPftvgumueRrfuddhr9GCc9f2/45bbTxYA6LZbn0PvTRpw2g/2FICk5Bfg0M+JcjKrBlmvTSRlktwTggIEdxTUIWOIHlRxYazw1eJSSmUjSfkYvbPEI4SmtvRdofePj9pIJxU5BSWJbac/VoGACb2KQrZd6L2NmkgXFDyyeeJwhaHkkeOEhNMp9DhiMapAAQElnnfeW6Or8ExwsuvQKzE0NF9nIR7WXlqBhSNNNWNGjZUrvyOjiQV2xcOpPDyFoFBlj6EhMuWF9N6RdDRlBijrpRz9BsfpJr4mNJP2py8BlqaBXklgKxph60uLxbVlLLrSH3JewgI9CbvMFjIsHvUF00X4tRlBH1+sbQzoo0U8pVWh31nVOK5yEX5f2SK054VItzKeizyTACm/QwGer5JQAxTpPumxQ1CNbAN6DxEwY59UM2aeb8KmVJAyQjK71P9MnbG0BSKm4A4BIAEwxa5LgYraSASdY1wEIFOO0e+eGEdzv/x81vfQOWp+r4CCMYH+IiclatZcAf4MoFAqESQy14JgpgJNBJxMMpQakrMbaUIdwIRIlQ0q44xmZ1HkcyXU1PA52r53kknmeSuFwUaQT2St0n5tuj8BOekFFI4p4kvFQAT1Zaq8DEzHa1WVcvhhcwF5v5rhY8Ah83f1npV7qP1Af16XG5Bu8UHZmIyFZaaOufcqYFIF+DE9zdyDISvI+JTJGBB648nPPNcSunTZf726T76Qxqz3X0H/3tvjjDPOFIYOZVvZbBZnnHGGsDpvuukmSdXiv4cPHy7eT7zWY8aMKR+D25199tnC6OncuTPuueceXHXVVdh8883huukQ7OFYSgAwDtsiO9B8N+1HHa+vfgt0+PN89a/x5/UNPzXpFhUAtJv4qDFobQ+4df1bVowq3ozraocOwOfz6h1f3+N0gD0fc+3LJqtVExDzEa7208tFJDhiqOpWxa/q1J/sHpo+0zmCkhnG62b8HGyaOfurURJz5wgWzluNsdc+irN/dBB69WnAgoXNeHzcVHzz+D1x1WX/xi8v/RbuvvtZPPbvV3HimP1xwAG7oWf3bjj7rD9hzz23w5FH7YXnn38V8+cvxT777Ihf/Pxm/O73p6JXzy6YNn02Tj/lT3j+xd/gkl/cJ6yeY4/cC3bBxcQ35+CpxyfhtTdnY/uhm+G07x6Ik380FkO27o/vHj0a22yzqcoRPE+kMK9MfRdP/Od1vPbWHGzevye+ecAueOSFN3Du6Yehe10trHwOQX0tzvvpjdh9+BY4+rCR+M/UdzF3/jJ894T9cMJpv8cP/+9Q2MkYLrr4r/jPc3/BLbf8G3vssT0eeWwCVq1swjVXnoF8oYh//PMJ7LTDFth220GY8upMjH96Ml574z303aQHfnz+t/GnP/wD5//gSPTr1QXzF6zAY89MxaGH740zzv0D4paFhoYUlq5Yg9qaBH70/cPxvfOvx3eP2hPHHrMnBm4xQLx77CCDR8b/F/c+Pg233/EjIJ/Gn657BAU3wHnnHYpXJs/EU09Pw+tvzBPw7cST9sRZZ96OW27/P3TqGkPz8ixefmE2XnhxFt6ZvhiX/uxQjNxxgEjsFi5owlm/vBdjrzoOjV1SOPOCe7FkaQv69uqEVa2MMbfwz5tPwez3luOp/0zHlFfnCQB0/+0nl8GeAZt2xRk/vwdP3X8mrJKF2+6aiAcefwO3/+Ek9OregMXLm/Dc5NmYMPE9vDN7Ce645iS8MnMRnn1hBq4f+x1E7BjcKFB0i7jl5uel+Bpz+m54cvxbeG3yQpxyxij8+Y/P4qBDh2DUyK2wZEkTRu9+FWbMuQJ5Kyu+NxNfmoc/XPEYHhp/jrAiHnt4Kl56bjZOPWVv/Oyn9+K6m76FC8/9N+KxKOobEli2rAU1NXH88Ky9ceVvxuGhx8+FW/Bx/72vYtbMpfjV5YeHKVslATsJrsScrvwJWa9JgBUWcQlh0cSE0UOfIM/PIubUIaB5urtGmTt2FDErjryfUXCKn7Nqpaiucbqh6KcFWKJcK2rXIuelscZdCTClS0AlS1K5eK96cJGwkgIW8fhxqwF5f43c21q42YjZlPxoyh2ZQaaUI7OIUri+yV0FaNI4PC2y2hd8KsGsIEFGeqGyJDVrD4u76jQd8blQTxrDtFGzXCPpU8BBgR6T9Bem9nGlfMYqBCLZamwH8uhYprIzA7Dpe+o6I0V1GNtuVtwJHrFgr0i2zPYKcFWkaev/YN2Qos54f5TDDNcxGfN9ggmGBUWpLNMVS2h125Dxiih4LCyLKPgJeEzEC0EeXjLydATWZyw7x3SCChRBsq2lvfX3a6dgSSuESVomfp3b09iZ9w0B/6T4rSmLKOk4SDFeXGy49Fqa3sCxVlSf7cRCX2zxq9HsbFeeMfsqE+kUOAlbRJ+SoS9TxaMlFC3JfcY4dHpoKbBp+pAyskyf+2CBLybcQV6Yadq/yFZj3+T7NConQKqAkYI7ZLjRCJpSQz6LVYZovG3Mv4V5pnBw+U5QqEHPwbxbLZ0yUsEKI6/yCQV6FDpdF8hj7jZzhPL25XuZYE+1aXu12xf3yLauSCr1DtP+KecloHAFhDX3ss5jfHTpst963ZT3jb8Kxxz4Y7mW+XxeErSqX9oXFPjkn3SaMtdAAD56+sj3DAKRCvbu3XudoI3KuKaH1zEJW9IYCfZUrv+GjAvr9cU6NvrStUCHbOtLd0n+Z09oQ4Ee954nETnugA9+X7J///sm7OFbArWU+le9DKCTK8B/+33YOw3WX+YKEgDD4JcygTmbR7CmFVbf7h/bpsUTfiXbxO669GO37digowU2tAU6wJ71ajFObHTDikyA/zI2nLy3NbadEy8yCFhk0gSXE0JNGPKQcVegIdoHbd5y2r2i4C4TbxTfb8b785bghmufwJnnfgN9Nm3Ewjmr8exTr+KY4/fA7y/7Ny697DsooYg3ps3CP257SajxV/z2NPz8wr9h5Khtccwxe+P5518TsGfvvYfhF7/4K373+9PRo1cDFixeiuOPvgJPv/hr/Pbi+7D1Nn1x3JF74cH7J+Hhxyfj9DEH4c235mDZqmb89mdjsCpbwOOPT8QfrrsXv73kZBy+/86SsnXvQy/h7odfwlknH4IZsxZixrsLcNIxo3Hf+Ik49wdHok9jA/x8HpYdwXmX/BW7ElQ6YX+8OPEdzHl/CU4ZcxBuu+tpzF+8CitWNmHY0M1x6vePwU033I9Re2+PJ8dPxKIFy3H1734gYAvlXLvsNgT5bB5XXPVPnHvecZg9eyGmTp2Fn104BtdcfSfOPfVQDNisD957+308+dKbOPzQvXD12HtwzIG7YsjgfkAyCSefRTSwsXhFE+5+dAJemjID1/zqZAwa1A+wXDz2/ETc+/Bk3PqXs2G5OVz3lydRKnjo07Mzxj37Gk49eTSmvjEHa1oy+N6YkTjn7Dtxy23/h071Nbj2T+ORz7gYsdNA3P3AFHzvW7thj102kzh1sm7O/dn9GHvlcWhsTOE3fxyPwVv0xCH7DZFkYk7M5y5qxrXXP4OjDh8uhtdXjX0Wj/3z+/jDDc+IQfPA/o0466f34ql7z8KsmSvw098+hBOP3gWH7zdcJGiXXz8e9fVJDNmiF2785wT88RfHYsqMeXhqwnSMvekkRL2IGHq7vosbb3ga6WwOZ52/D555YjqmTJ4PttrnAAAgAElEQVSLU88k2POcgD27j9gcuWwJOwz+Nd6afRmCKGVQDia9OB9XXTEO9zx0JuLRBB55aComTJiJMWNG4RcX3Y/r//od3PinF3DkUTth6yG95D6JRuJ48415uPw3D+GRceeJF86jD76FqVPm41e/+QYsR8tDFuAER5KRRhQCMhpa4SAmkqqEXSd+MFl3iazeM5basWnWTFkO5RwEUF3EbaZ8RZCjMToBGSsuMq2olRKApMbpLrHwtKjm8VaWFiFTWoKoZXLKFCQhe0ijsgkE8NzU2FoLext10b7IESiSYj2CgtcmHkNkKGnhb6NnYjs5tgIuJv7Y5IVxhAjBnvLqPYGf0IRVgAT1/dKCzhR1ITgUHkPGobKISI+r0i9NJaoUfRFg5moEE8MYdSZslf2EwqI09FUqF7PGFysc8LSgrl6VIlOD3hpkBRkvnrXOtQwOrdfgWh5X139rbhmmoYWSuPZzMVNwVyQ4IukK0ij5bVjt2sh4BPQClLwkXEniCl/CxDFgjraKmdvR9JtpW2SMUbKlQI4aNjNti5dEotN9IO4oQ8f4/fDX9dEI6iIRkZTx/U7RKGrEbF6vuIJrIchQlt60b5UvsvjV1DMCKmpZLeCj9B+euvZb84yUK7TWd5B0OGHBsahXg3EFDLRHf9irwiYy9wV9rKpAHXn2hgy5IAvPb9ZdSQKmyjsNqKLMmQq4U/HtqWxTOZcKcFOZvVdLvqoZPu16YKUtqr5XVW/84FeVTqZMo2oukDFkrgCx0quqpGOGRWSkkmzfatkk24WMJ2X+rS/Y8/DT1+Hw/c4G5XtM3SJb56WXXkKPHj1E0kUZlgFyaNI8adIkYfaQ+UP5H8GhTCYjBs4333wzBg0aJP5O9F2icXNjY6PIuNoE7CGYTvkf+wWlXNXAUvv7YsPGiI6tv+wt0AH0fNmv0P/O+RnTY6aGrW+suXv3eNi7bYfgxTcQrGiCc9rh8Ce+hWDuUkkzdk46CMH8pbCHD4J7/9OwB/aD/9osWDUJWH0b4b84Dc6Yg+A//xrsQ0cCxRL8l99CsLIZSGfhjDlYQKD1AXvM+Xf49/zv9Ln/pTPtAHs24mqZFS2zEhnOLGUizCKUHj4Rm+lGLBVZLLEIyCHnt0hke9pdocbMxRWw7DRcvwXp1jwuvege7Dpyc2y1eS88Me5NdO9Zj6O/NQJXXPYgLr70REybMVsKjelvLsC8OSvxk18dgbG/f1wK8O9850DMm7dcwZ7RQ/Hzn9+KX//uu+jXu5vEZh931G/x/ITf49rfPSATrm8duQf+8c8XYEccHHLYbnhs3CSsXtmMH599FFauSCOWiOJPNz6EHYdtjrN/eITUnZde8Q9ks3l886i98Pj4iXhv/jJc+pNv44rr7sWeo4Zhqy03QduqFuyx+1BcetVdMon/9rGjsXBlK+a8vxinnHgAFqxqw5nnXIP5C5bjySeuQ7fuXXDTjQ9g1J7DZeJ/wU+uw0/PPwGFYhF3/usZnP+Tb2Pe+0sx4eVp+Pa398cTT0zCtGlz8Kc/nINLLr0FI3YejK3698Aj4yehR7cGjPnuwbjsynvRszGF3YdvDs+y0Lt7Z6xa3owijZ/dEu579GV89+i9sfN2m8mk/OHnJ+OKax/ALy44FjHHwqPjX8Xee22Hqa/ORjRm4RvfGI6Hx72CltYMfnDy3vjJRffgthu/h7r6JC65/CFsuVl39OzTgDvueBnfPGoHHH3wUKFtLlrQhLN/fh+uv+I49OhZi7/f8wpmzF6Gww4aKiyYzvVJLFjahCefn4mjDhmG6dOX4qa/TcD9t5+Km//+Evr364rddxqAcy66H+P+/kNcdvV4zJyzHN8/cRS6d61D98Y6XPPXZzF8yCbiATT27y/gl+cegqXLm/D0SzPw55tPEqCH/jgEG+/91yQ8/9x0nDhmBF6ZNBeLlqzC2Rfsi+v/+CwOPnSo9L1stoCdBv8Gb7/3O0RjmjT33xfn4Jwf3IVLrzgK3Tp3wvgnX8cm/btijz22wE/OvQd3PXAarrniWTQ21mH33QchCGz07tMZixauwW8uewDjxl+IopfFIw++gSmvzMXlV35Ti0aLhTENkSlfoXeVj4IYKdPTJ4qUmKMHyPlZYe0Q2FGTYa7dM82OUh4tuJIO0/GSSLvLNcrdoswmgahTJ8bUfC9uJ1EIsmgrLUXRp4SEfDu6uqhhNX82ZqcEaDU6u1YKWsrNbNCImNItmqyruTXVEVHQs4dt5aEh2hcN0U21gDXR6zICGLmWsm20vFWTX2VKVBuyhoCNABphfLtWgmq8zGJOCm0zeKmvhynoJIZ9dQlYkUOwNA2rVw0wOFxZkmhrlXmp+bMBlFhsMgFHx6sqdLvKU0gi5MQHiHKL8rYS884EQjVurgYtNmJ4Xe+PVBg+1UCBMg4qBbsC8iIFFE+YPNJegBbXhR/YyIs5M/sLUPANqK8NW83cEZ4GL4H8SrkjBHr4hz9nXZqOm2Mr2FPrRFBkYpfI/hTIiZPOHajPT9d4HA1R9qsKaLAuMGftFKP1bqDPYEP2R5XsKXtEf+b5V3vNtD9wGcAK+7MCF1Xyo49JaBNTdb8UGn3rddA24blwTNDkNbnHRFqdRuDTRL4gbKC1ziYERMks4v2n+9N7yTDc9CfzXNe/K0yddmwfAWnaJ3RVH095YLrv9vvTfbZjschW2o4VeNicl0DO4T50TDCgkIF7ZOwSo/32Uk45B0ktBLquJ7Pn4Weuw+H7KtiTy+WE3TNlyhSRa9F/h0wegjv0dqIZOH2bKOPj+/X19QIE9e/fH0uXLpVtuC3Bn9dffx2HH354mMZFGdcMMZBXRhLHn4R4jVXaRdvILLJ9kWDnZ3A7fa132QH0fK0v/6f+5Y0UakOYMQL27D4cNpk3jo1g5nwEC1fA3m8n+P95Ddbg/vDfnA1n/11Q+uXNcI4ZjWDae7AP3BVWbVKYPVavrrDI5uGY3JZBMGM+7NE7wHt0Auzdh6432MPPbygz6VNvxI4dfmVboAPs2cBLWwF4wimWTPTMKrOnUdcsIIXN44q5LEsDGjazwEw5ndFcWoSEUyegT8oDisEKlIImvDVpMR56+GUU8iUM3aE/4jVRHP6N3TBl8vvYZqc+eOKhNzHxv9PhRBzst8+OOOCw4Xh9yvu4+65nMGirTXHYN/ZCS+sadOtXg8n/nY1dRm6JrrU1yGWBZ56chmOO3hOvT5qFu+59DgMG9MAeewzDTX8Zh56NDeje2Amt6Qz23G1r/HvcZLRmCog5Ns4/40j0G9xfosTfnjYHY296RECVPj26YFVTGv930gGYN28Z/v3of5HJMr3Mwh8vOwVT35mHu+57Hltu2hOHHDYSLdkCtt12M5mMPvb4RPGZOfyIvRC4Pl5/bSYGbrEJOnduwH33Po1nnpqEro0N6NxYhyOP2AORSAxXXvkPNDZ2Qr9Ne2LF8jU4+buHYv68xbj/vqeRKxSx45CBSDo2jj1sJGa+txgPPPIilq9sQTEAvvedA5BpSuNfD72ISCyCAQN64fSj9kCnRB2CGgePPDsV198xDiN2HYIVa1owbPO+OOKQkVja3Iybbn0U3Xum0LVHHdLpIo44cFvMmLEEo/cehHhdHA8/8iomvPQu+m/SFYV8EV0aagRMQY2Dwoos/vPSLIzebUukOiWxfHkzHnniLbwzY6l8/3332go7b7cpbvrHf+EWXWy9VS/Mmr1cPH4WLW3B7PdX4NvH7IRJr8zF6N0G4YWXZyObKyLqqKxox+H98MKU2Zj21mIM6N+IFbkM+vfoip23749Fi5uw10GDkYsqW4UT5vnzV+GBu17HsiWt6NyYEP+cw47cFm+9sRgDNu+BXn3rEXg2Hrr3TRz7rZ3h2wVEkBB52oP3vYJkIoHly1uw2RbdcfSx28O3Xbz80hwcdcTOeG/WSjz04KtYvqwFnmtjzEmj0XeTrpg69V0ccthwlIIs5r7bLJ/ffY+BkmBFAEfj3zWxi5IZY/xKaReLFt+qkZB4+mLF7BRainNFVsVtNTI+hYidRNFvhuczdSwmki1Gt9NrJ+40oOC3wvNphEvfrQAFT1lBBRRgBxFh4JB5ZLJ5TPFELlBgRZByGuS+ZlFIM2cWullvtbRqiWlfSMITPyHuy0bv+BBhJoW8EC1CpQhT02hdwg8rTANMSLFjCkBTGobSrNDI2byr/hZh8UhWigA/oecJe8bMVgSTyObpDQzuVpHdlAtOM2aFcpwwq0pTs0KGRtmfLCzqUQzNoWkM3aUcAS3nIkATwbOa0IB3AwfVT7B5e/YI24R9SL1cql/8DcdjN8jI321eIABNwY/BDWJSYitYU1HZCbgT7qTCuCGbTMU/HB/znoc0Y9z5nqWQHV8cB+nLIxM4PgFCZR3ZQfydLAM4NlIO2T4KNq2L2WPkTcokMgDUh7NgPkFTfuxH28uy2rN4zId1G70O2npq/Gxe4r0ljaxSyfV7EUwksEtT5grrQ6Vd2ocJHitQS48vyr1WqpcVTcur7qsKs41nFzJzQxC1Cj1di/1j7stqA+a1/HYq1N8yiGO+dXuwp/obf1DopRKu6lQt5fZUR65X/s2fKFUk+EVAhM8F06aG7ceOp8Azx9mu6+nZUyhmsLppKXr32Lx8wmaRa/2u2cdvJZ496enhhgbwIcOHyaAc/9lHlAHG16d9/I8/w44tPqsW6AB6PquW/Xru14AkG2pyvDbY48+YB//BFxC58ES4NzyAyIkHwb3/OUSO3x+li26Avd/OcA4ZCfeOxxA5bl/478xVsKdrgyQeB+kc3LH3IXrZaSj9+jZEzjxmg8AeXr2NAa2+nle941tvSAt0gD0b0lrhtrqCzpehTJuVRi1WKenSfBYWAJpCodIupm81CMvHKzWjWFqOeMmC5+XhRdMoRLlKHAfcZUhFHK5LIoXO8GwPBSYj2XG0FdskSjsVrRP5CtkNLcVVsIM4UvEEcl4LGiI9RIKS99vE94QWpQlGutsRxqRIHLVnW4g7MfiM8i7kYEejCESC5SCwaVAaIOqxunUQJDjxEtMLTWIp0SvFRsDodSeCIOkArUWUIg5iTG2htCERR4l+JYWCGAQjxqJQJSwSay7lEutHv2JexgLT9TRlhjIfWwsHKfp9ZXQwWUbi1KmVYFpMISfgmhRLxRKCfAlWNAI0N6HEuPGII3HwTMOxfBtu1ELUtRBkPTAjnSasj/z3TTz61BTcNPbHUjZEqbuNqrTGLwawIkVYSQsek6JKBSlWSg6vtS9tgqIrkIXt0xskgF8fQ2AFcAq+xNFT52F5NAVWn0xZU2bajWPJr32PZYeLiKPsD5/bssV9MgLoPWE6Hmt8S/4EdgDfCXtZwYHtaHZ0MRLAidjwojacUgAv4cCLkllWEFYYwRWNiOZCBg1myXCgyXhUJFsEVdgGLFqLfkazlsTUuIiUU498KY0IfUbItJFvwhjqmLBoeE0ZMU+fIDltiVBntHVOCrIYY8LZ94KSMGnyfh7JEBQh8MM7h9+X50dmTUFWfOmrE5H4c36u6LeqGa5IrhgVz3uqXphyZKnEHY2o53fgdyn5rYiL5ChA3lsl25e8HOIO49iLAvIwlYl/s5kpAZM7ODQAjoikLI7aSDcBqNKl5bCZ9mPZKPlMeyLIE3IzKNWJNKIm0gM1Dn0rQkBHihVNH9OLqfeBYRFV4p31OldKQEM50AKOLAYtkI1kJmRIWAQpCuLLg0mrYe1GkKd7hZ0j0htjMF/FNGjH6jGFIs81KlJMC5RVsI/S94TFNsc7jmcsxhTI0Ah4/X7Gq2UjhtSN/sjaUiFle5BtYvyNdNe8V3m3ZNwWNAvIw37G+84OTZp1O/Y9MnoMq8dcAR6H7BxeQaZr8WeaOKc9Hk+OIN5mjsh2IQwepm1J0paM/xVwgO3Ebcj8pCFzKhIROZf6BGkXUaBJGQ0cU4zcyQCSnzfDwXi+GP+mDzu+Sr08WAJQkqmxFugWMoN4D32UdGvtDmFAJDVzrmbJEPCRTDR9Voj5cw6et1TuCU2Eq2Z6VTFxQgBEfXAMB8dAMwa0MmdSzeypPn41aMuvZL5vmS5UGQfKDK72d3n776rAfIWto/3G+PhQeqhmy8YI2kA/Vayecsoffxey/mSPPrp0Hr3e91qxlEcs2t6rZ70/vB4bioyr7c1w0ON4wzGFqVwcX8jUpEm3Jhd2vL46LdAB9Hx1ruWX4ZtsjHyrfN4e6wAjrQ8ZzXym54qwuFiTiEnNxJqH21nxKIJMTmoKJGPtGNDlx0zJRUDpFmueuCZPbuiL/j0dcq4NbbWO7T+qBTrAno3qHzr51uJLVyh1lVFBIDqBMKaZK8j0CaG/hxTzpCizSPIKsHKrUci5iOVY+DYhV9uCQjSPeHQTlNz5gFWELzITC0kriRzZCWJuWQPGDovow4ohbtcg7a4Uk1uOKZ6fRtTposU6fQ0CRvjWIk5pjFmn5oSRaUL02CwRxPEEtEHRQxDNqBdHQFYDAZWYTr68AIEXTpw5maSchGUxnU/5v6ILi+ajHNxsR5e5OU8t5IFkAuD++b7OcwE7Cks+G/6xNTLZ8j0Ekcrgq6VS9Qqo+pcI2MOxuUhPhihPV4EVjwkkDoJMq5yL1ZpBQP+MeAIBQYioDSsRR1AgpSoPv+ThiedeweMvvI6x15wDxGLCYgryWQSZgk7eow6CTpSB5OR4sjrMh0SJBTRtf1x4sQgcgmGOBS9OoAWwC0UBzkpRwPECMXolfiVgl89obBaXbKdwah+xNZ/FC+AUhSYg29oE3Ux9EbYfwTCCPUz94h/ujE3pi42KDXBfPBh9RKIqu2Bb5kW+RIkTI8yNBIOFJ/1sWPpS0uSC/yWtiEiV2LdYDvEzLGfdQNtAoaYAEcSlr/CzvLQeiyiLdst8P0wwknKMZsxMtmNPpgyLXjch6CfsOJVREHTyeB7ChKGEKomIVQdfDF61P9D/ilIYfr420ogYJVpeS9mglPda0ukshs+hIw9KYtZMA2b6/vD4GfHcIUuHIBDBMGEYCfDjIRoaM8t3t1Ni3pzhMVQUJPce4+kDFOWepzE0GRvJSDd0ivYL77Zwpb78wA/BHiMLKfuemAtckYToN5VQcOnTauDMvw3lhLIqFkgeghnLgaUZYFg3WI2dw1HN7FP9fFR8FAJExrekXDgrM0BBGyaepcRHQ4vl6oKZBTWlXvwT+raEUeAbUrxv1LC7jg99EOwxRTp7it4T+qIZeBFFL4+VpYLIq0oe5WjKkitRwhV67NCDh0CM7DsEXfgzASCzd5oup10yNtk7NCmLfxKOpnTxchMw52cYw25ENwIGV1nwEjTk7+nlI7JfSezSyaGJbzf3RbtRcCMmkBvf5oGYphNcNXKtdQN7KjsUTx+RrRlPpw8eeWNYGu1BHvMg4fE4HpHJwkQuMorog7caAeVcZSDIyCiN0Xl4rmFWm95rlUG2va9POKZWwVMVmZf5brzHKhJNfdfsrxr40fM20NKHlwFr84KqTZt1H2s/GRVENj5KFfagHoufd9Gl8z4b2A2qgbIN/OjHbO66rWhte02e5/QBI5uHDEX2G8uqh03PNiNra9dQG148fbpn3rG3jW2BTx3oMWEEckId/WJjr8v/8ue+iklWhqm0IZK0/+Vr2HHun30LdIA9G9nGhsFj0j2kAAzTgAiDFL20SC2iVo2aN8vKckGTXNwMgmIa0UyNrJAXsBqFWBNcrwWRSB1cKws7sFAgc8OiSS4RZMpWigLgqJ+IFjIscsk4YIHMVeScv1pAJS3kWUDEpSiVCHnPRdROoGgVEaMhosQJx2G7FiJuA7xsGl6qSQAT1pBBTCePNmph0eg32wrYvoBCEjGj80cBZ8jIkYdtKiFMFpl0EpBxuUFY4JLhw+24fO3EYDHakKWPFPzhirDROzDdjEWSzNHNZFlXNPVzYcFLYIbHICBSKiHw8pIcBq6UE/zJMamFxTJPyUYQjcCqicNKphAwQaRYRGtrGlnLRq/+PbSAJXOmpQnIqXQFdbXKXrJ4nDQKkRycnEdKjn43z4UvABUxMhu5WBHxYgSRIqG6AKUIUIpockmsSOAnZDeFpq7lLsjzEyDMgp0LkEu6sAMb8aIFu1SZ7JM1FESoG+GxFeyxuE8CZsLqCeByQZZkn1KgAFCU19oJvWrIQNJ4bz2cg5hVI0wb9lWyYmJMsOJ7QQ4xsRNXnwj2LU/8bcgGUqmVMHpCQIDgpvTRUE4gV15YPzS1zcuxuA2vu8vo63B13QCR0rfhCCuMJRw/R4CGjJ28xwKOAA8NlCPIeWvkHJi6xfNWMIdgaFHYRQRbo04n7aZ+TpLxohYZQtwzPVpaEbPrFTzylqNAfw/eU8Lu4f1K6ReLb949BFZTyPstwttTbhr/n5IybkfmUp2AI7WR7ugcGxi2AaVd7BjhRFQYPZXCUzu4SizUcyNE+MqmstrXVSKm7BthWYj5M8KUrWWwdu2BYDBZTdxubf8UIoxkTilAWvEKMsVoyIqQ60Lwmr4ZIdgj3Yj3Ab1PjBEzvXlopKqytQ+KUTZyUN2Ij60b7AnPlDi2gDgBSgJ8a49a46ZR8OPw/LhcI+VbafsTjOHlkmvL+0yMr/XeU/6HgpNR20ab6yJLJqKAgZaAPHwJ94rjgOdJ4paydsKUKvGbUh8flYxpb6iJREJQiGO63lWUicU+yg/mcwN8CHQbZpfx2vlgMlhFwqUX8tNmZJQlkOV+os8Fs8gSBK3wfYKxHJY5lnH85Uu5inpOyjCl7FD3p4yXcvpcuO8KmFNdQFask6thoQqo015+paPrWih9OwDILGO0B3YqRWs1WGQ8u7Qn6jbmWijgqCOSMnnCB16Z1SQSUpSQTKhPnZ7X2udmGjYEeNpJSyugjwHzqs9T9xQu3IS7qRhFKwDY7hX23Vx2tnwPWxieXPDhOGPDifSFbdW160O6oMYFNv3en3b/2ojhp+MjG9ACnyrQw/ltoQ0ocU6aQODEgXhdxdycfUVA9zDlT7q83mefNytyA5qoY9MNbIGvsqlxB7tnAztDx+Yf2QIdYM+n0kHUs0cmiMLuYQHBJB8t9Apek8hTrNAs0s8uEjkImQdOtCuKpSysUiu8aEkKylKuGdl4Dm5ErGY1/leYBrXCQpAi1k4J+GPbMTkOC2kWyhoHrTIYPScfNU5XpJw6kcCkvbTEadcKCyEO3wFixVpEikkEBReF1CqdQEf4x0zgHNhuDChQzmEmmpRZqReJgFkEgKKOSqvI7iGLv+gpS8Z3ldkTTcJyCwi8EqxEPVAqCCgTkC5J4KRQgEXGj7BUCCiRsUNQKYybluKI8rEw6Uie3LbWvUVXwZ4igbQS7Abun2BPBkEkAaTTCo6w2K6vgZWogZ/OIMjlYfF8OCloqIWVSgJkyqxYDSuTVUlbY51Iw5gaFeQycOPNIudyHR8RSrBIZCq68CIWilEyeCzECsTFwsm0bcELATGxWuE5VAM9BGU8W2rKUtyCT4DPd9CSyCHqO6hNRxAJwR4CPdy/fHWzFu0TFFMwxo9YSNcUEUR5XSOIlgK4kUDYRrwGBFcIQorZsRS2FPnRaNZEihNciaKGK60SQ81+rLHVAjbIJEqlWARl2PcIvIhMhlQxnaoLoFASwJEyr1oxJ2eCTsSiPwoBEgUf2KZFyi3IlLFq5PecpNGsWbxhmMZVWibMI36Gx4rYNE2m1IYMnRaknJ5wg7ywDzT9iP2fEjXKtXqp3MtvQsFfJSbLNFjmvcMYd/oAFb1mOf+MMAGU7STMg5AF44inDxkaccRoAu01CxBgRBICXIkkiI4hEaQindAlNgiOgFxafClrJpRjlY2gQ9ZPWHBKQSRgEGUMlAkSHKb5s/GgCUEcuRYh0CNJW72AwY0hKBqmHREmCxlYKh8LwVi5MUPwyfj+yG3Oe4PXTT0zNBHHxLyzPWhuzI/GZAVeGIpfgpXUD4I9OmZRXangdx4lP4IiDXsDD8UgirxfFOmWAVqk1JfrraMb2yImrLhwTA9BIIW11FCZLBxu2+aVhN1jXiEcHe4rQH0kIoBPuawn+zLQNC6FwJnwZYSAemlo7ExpF38W3lG7CHY90udZsBh2jIJT2mc/ykj6szg3Fvlk6pBRZkzAw5ZQpp08d3MI/GYxCzfR8I5dB99PyzNKFjdk7ODzuqVs3ixcKzJKQjC0DFysB4xpmIYV4KQaQPmoyYUBeNaGSrUHVcAYNZFWiRr/Ms9fI+1i/+D5hyByu4S0CuhbSfkjeEzgM9ynQJUqITQvkeEpPKnsoTJ4bJ7DxneMZ6bjWtnsXXZb7cnEscbMjQy4xnM3xzAAWchKkiNGEI1sHvozVZ2XsMaKIcCsx/0s+tqnMiXs2Em7FvgkQE/gh8/ksk7GglVoRaR5liwUIpKQZ6TfaTMFPYsZ2KUM/FR3YXtbRS68aj/z43XCsOaiHC0LOl7/2y3wVfa36WD3/G/3zS/b2XeAPRtxRZTVw8lhJeLUFIi68sRpo/oWsLguBhmRrwgA47XCzy6EG2Rhg4hALXKlDIp2BrFIEjWxHvCLTWjxliFd9BBP6AOJPAiRb4mUhr4QlJvkhVFA2QglLPw3z6wh0lsYHDwuJ0Qs5GscJlwEKPgF1Ih3CleiE1Ku214Mdo4eMT68OKNrAZvWHHYgD8Ws14pkngwHAgBhOpBIE4QyAVASlQpTfEpFIB4Xw2G/5IpvhcigyMah5IEPX7JgIvQm8kVSRYBIJFicyNLLoby07oj3jRbAYcKIFGM8JmVjNgKumvNBXiwpI4lSs2wOqK0FigWgphaIxhCsXAkrnRPwRgKJGuuEAUSwB04RViwFOFFmhgMEp1bngHwaSMZRbFBAK15IyGTTdZoBn8cj8KLFpU9vI+IpLKrJJnADeCQ3OQGiBGM4aaZvECflZOKInCsEbqSu1JVbkX0lLbQmsgKKkMEVL9hIMABK/I4ItjDAxIdDyhDfjozkghkAACAASURBVMbge0Vh93hxD0U2reUhFlCqFwIIQYC2ZIXdIb462jvE4NjzC+LLw1JWgEke166X6ZXrZwRULHpkmbFoIpCiEiyejEy4w4QsLQw0xSvpdBNGjVk9J1hjmBFkWhjGDIstyqjiNFsWzyCauBKb6opCEEfRZ2FWFD8qMtOkzBEvH7LZGL1eLwbQPHbC7iJABNk9OY+pd3HE7C5w/VbkPE3qYt/nfelbAWqE2ROF52eR9tfI/UNwiMCRHocgH72BCkJmU/BVI9lZqCsPSpV49CRSULYGXWKbIy7R8dUFl7a4YSIIcCnlvDJI2Mt9fg9ZhQ8LG7Y292slFYrgwWauRDCRbJ6ewNY0YA4TfCyml5G5EF4Dn53GpHnpR5U9ZPwxKqwIypwEWpAkHCa4KVisBDozzn2QzbERw+en+pG15UAKcIdWWr6PvLdGWDyUaRV9S0AgiUmXdjWgqUakC0kvvBYqrwpTj6SPh0V8oEAmpVZZzxP2TqhklfQ2A0AYo+ek7UjkOiVZxg+IV7so8eshCyj0AjLpXnXRqDCFeAz2McG71wLWPusit7pdDWNHgVB+w/amy9UXdGPkWevTIcgsovGygB4gGGn6pHo0qUQxhEkoyZSYd6pbKQVS4JMgkQU+2DSKXPZHFqd4WuUEjDaMGAUxeA+EwNE6TvKDUi59Fnz8q5otpGet96WOo9VgT5mRJDs1+66wbMr9TT61VvEq+ws/J+3F722snityUd2H2Xe4eBO2ZoVtGP4+LJr1PMNkwHL6F4EkhTBNKph+l5CBJTI7jikqNdMxr2p8lHOMwXG6wbY7hwB5eHYCchnPM2U1fdb3wMdfx44t1qcFPgnQI/2pxKTHCHyH8j71vrNya2DnVsAqcUHOhl1Mw2sYqAtYpTZYbg5u/UDYuSWwyPTm3CnWAD9aL0CR7WfhpXohiCR1ZOV+O8Cf9bmcX6ptyH5Zn6j199+fi4EDB8i5MzmQ3p/m76amJnTurNJ33/dg246kCtayhghfy5evQI8eYaJpVQuY7ddulJkzZ2GrrQZ94rbqYPd84ibs2EHYAh1gz0Z0BfUlIKjDiWM11dqT4pMPJC1EC8i4q0QOQhYPQRcEaXjFJuSwCg4LcUf9eHy0SbxsyuoiE9AZ8+fi6Sem4run76llJVk7ZB6EzImY3Qn5UhsKfhMs8YlgChEfXErnZmFRCpg6pCbRlLuwOKckhgV+NGC8dUpKVyvnIxJJwosD6cwiPDt+GvY/aHtEUzE5bs7LwPayiLkJ2ZeYKgs4EwIvnLzFYyLZChIOSk1ZPDp+IoolH8cft6/KuuhfQ2CFKypk//CzngebJmdxtks4dRaPnHiF/SJaJEqUyOBRSYZFQInSLTJ/aJTG3/HfLgEYX0yb+TvESO1NACUPQfNqWPEIkMlpUEzcke9AGZegP3QxruO29PyxFEjKFRBELNguI7ajet6eCze2BpZfEOYV/XSi2Qi8FIEsTipCwzf690SAQtRHzLWRj3mIeWTo6MSXnj5kEAUO90FQjR48OunO11KOFYqEmOrmlRBrLSHiRuFHfPi2B9sNV0LJCiBQVKKUjJ49gbCDIsVAGDI0ko666hVUSFooOWqaLH4zwvxgGpGuatNfhP47CScVyqWciueJTPIZla5SGJVTsTBg8hxX1jzZj7BrpKggQygGX5x3yE5RORQLAZoflwQ8iYifFfs7wUyNXCe4k5Hilk1UDGxE7JSAS8awVtgVVlTuLabaJWjKzO/nZ1DjdELCrhPZTtbjvSe8JfFsyXlNkpLFe5R+QfkgjTqnK2J2g/j4ZNxloYE0AVoF20TCJB1GZoRSoMs9FspvWPiSJWX8XHh1yf7pHNsCKadHmW1TKeC4BeV/ZnXcFF268hj4ZC9U4sJNIWjTZJpAzoxlCITNQ6CHssOKLIxADdtPyjlhQrSqcXO54FITV8rqFBDiNlzl1yJKvXoopxC+SflzX+aial1gD7GcvE9PpkC8eQqej7zvo+ATMDcsJwWny/wKAi5lxk0p7JvGX4egnF5KyTgKyJBjf/MEGKfXlSm/FfQPe4uw2izx4yG7h8NgXYTeWDwn9rHQeDlMAiPYQ0YP49iFQyS+N2UooFySS/n8OUm4TPsK4BOaqAto8jkdv/rxrDHrIYulnILJUcLIM4ynECWjmRC8IRON3VsZt+pdpv46LCB5fwd+RsAeAvpyjKAYShTpIaN+VXKfVANK5athztCwcXQM/+hXNdhjjJ+r3zPcIiMbW/t35t8KuFT14vBf1f5EfNbymWbe031X4tmNDxj/DrcJJb7lccOARmbRRcauauCFOzReQYYhqFJd89I2N4LJCtNQ0/zYnwkg1gmbU8FtXcgof74M9ug4WWEbbcQEruMjn1sLfDKgp9J7pI9QtkU5KeeenEuUmuFkV4Y2AIDbqb9IuuzMUgF7/FQf2JmFGibARUSPRooOrFJaQB6/phfgFWEXm+DHOyNIdBWPSvOs/9waqeNAG9UCRsK1PglcF174M5x66skC5mQyWaxYsRKJRALvvfceRozYHS+88CJqampw3HHH4q67/oXttx+OV16Zgmw2i5122hHPPfcfDB8+DNttNwzvvDMd+XwBXbp0xurVa1AqFeXfBJNeemkC4vE4SiUXvXv3wtZbD8a8efNl/wccsD9ef/11XHTRhVi6dBmWLFmKHXYY/pHfncwlviInH71RbdTxoY4WMC3wtQR7xM/GrEBJSyiEsr4TWBO/Xr29rn6yiKQviUpbsu5q8RFh8gj9TyJ2HPAzyPutsEV24mrBzfMJXOT91QLExKxaLFrQhmeefBXHnTJMJqExizKsZimSWfQl7U648bpHMGLfvhi4ZV+Jm9YEoKIU3fRFYQHNCRs/E7XqkIp0AVx64cTEgDWGKGIrWOylgU61yCcd5NqWY9JL07Hn6K0RiVJKExXJDifLTtGGZ5XgSLyTTg6lVidAQkYM2yAeRzGdxaPjXkap6OH4b+2rIIjLWMKMADN2KomAsi+HoArZO6GBMqVeBaZphdIuYbyQ7RMyfMJpKkpksajMorwa4xb1QU22RK6VOcoC9lgEoXi1adxcKiDI5iQJi8ljupTPiQOvXUzAHplTki2UzQCJuPjfRPi5ooMgloAbL6EQXYVk2odH4ISn4RHcI7jiw48wlYvvUd7F9yB/F2MB4q4Dy6UJNclEKtsSYIlgDw2Xo4GYKudr1HCZTDACIMKiKZQQSxPMCf2R1DtW246mr5b6A8kxxeWVk2UWPb6cjzCauEgWBdwoV0V1Is7Ck8cga0XZOow4r9H7wxSxAhCwwKX/kaaj8UUmGSflatyq1Pyc1yqePXE7LiAIAZ4oCPqQJUPwKECBrLbQ64UmzvJZiz5BNZoiJ2bCZGEURLIVsQhMMfGMLAcCFWQ9kK3RIoVbwmmUtiKThx48SWGnsCwvIO2uFmCIx24rLQh9iwhIGc8iC/XRXiI1a3EXyDchi4cSMN5zPvLCelKGS1XxUZZaECQgqych35eFPz1/6qN90Tk6MCzWVfpSNkg28dShJEZkXqShS/uyuAxX6aXI0hVtaw2AaWlYvWuArbqERs0mCYsnF4UAQmSehIU4/S9EyhXKvpQRwYQtk4SkSUYEhbSAoikqwSIFGL7sr3VLuLRP5z0XpcAXJWfaKwrQw/ddn7IpmonTB80AOMbjhzcugV1KvghEcohQv53K/5GNF4HrE4RUj5+sRz81Anhh2mBVrc9bkZ49DfTMsoBOUcpugZzvIWd8zkR2pibPZAFR+lWG8MoH16vSrrT/HAEXbWv1TFGfphA4Cb1YPg//FH3u8hxCSZOOeGUPLD2HChCijB8zXul4V228bFglCuTwOcg/GfiesoLEpFwWSWoFNPX8FWXfp7UBnbKkth375qPuIMN40W0q95thwYTMmbKcyrDQ9BuZl7ICKww1hYeU+WL2XGH38f0QpDHm2SLr5ZbG/8dcZwXRdKynX535WUF/lW0ZaWjI5jHfXfpHLJTO6fc0104YFgK8mfFXQWWbQLXdUwHn0FepffdWqXyln617fPqsmGVf9rHwy3h+wapm+CvWwNl64Cc7Pd7v2eWINM9GYEcQOAn4NT3EEsDOLguDCyz4Nd3h124Cq9gCu5SFH62Fk14gFgGcI4F+jvS+rOsPv7aPzIPt/Bo4bfMQ2FEE8S4IIjEEkRogmgp9vsxYE44dnKtzrsntaTnwOY7Bn6wRv3qf3hAghOMCAR7z7CCThz+/++5s9OjRA3PnzkU0GsWwYdvi7bffQZ8+vTFjxkwMGbKNsICmTn0VAwb0l22XLFki45Bh/tTUJOUz/D37w3vvzRGQZ/bs9zBo0Jay3+bmZmEMLV26FMOHbwcyjcge2nbboR95YTY2Uv6rd7U7vtEnbYGvJdjDSSA9PsRzhF4gXMmTQpIrlmal/YNNWzGgrMgZzOChv9OJjPiRBL5GV8vKOpNbFqnXCHx0jXQTmrnQ+QMPa9xVCPwCVi9swYSXpqC5qRVdGhuQabHwndN2QVNLE5avyKAl24y6mhj69mvE5Bdm4apLHseofbfEN47ZDgM274XWlSVk0hnEIzH06dMLMSuFN954H27JRluLh732HYmlK1eirtQINxZFp85AsCaN1pWkqpfQa8uesEseXp21FLuN2AwtrUvR0pJHMZ9DUCqhS7dadOvWBcVcCQvnLpfCqbZTCr261iLmOHh7+nxMmDJDFl7WrGrCwD6NOOH4g+Tn5StWwcsVUNvYBX0a6xFjhCENUBltnooBpNMSrOGDlDKqeDIELCrTWv1J2T3KKgrEdDoo0k/EghVNKrBUzABFQW1gMQmMjBxSW/IZoC0HZDIIamoUZBPQx4dVn0SQY+S7gi9kIiFGAIvHoWE1/YcS8FMEb7IIXGWa8FWKBpK2ZQoAMpDEg0eAHp6aAjxSUIfpWUa2JV9FECP67WhBUmTaYzSAHSWo1yDFleflEG1TKZy6BoeeH66CO7mUh3heEQnxSaLJcdxH0XZRU4jIcTM1HpJeHLmYC5tsKPHVYUqRjYZIV2QZSW47Yg7O/bginfDUH0pkf+Gqqhg2l+Dx92HMtfJVFFzUmGsXru8iYqsnD9Pg6MdDoJVgDwERTvzJCnL9CmuHn/etOhRCgJEgRsLpKiUd7zECplZAlg5BnBTijsbzFv22UCKVB1lvBD553Ky7Em7QJvdlySejqCjMI/UcIouil3yW8fAu1FialrsUb/E7KqejUmKbclvlFaFPUliQVfuwdIluKr49OhdkTyGjQH0qDENBmYEsdngtPWH1GDmXfEpSryxgxkpgciusXbsDWzfqZ8xKdxjFTsNkJ5SkVRe8hpWgxRUnp6HcMizMhM0QjkWO3fUjE5Q+6cPm0/78h5kzU6q1plgUA2Xj4VQSpmMJvm/DsdVrRIyUlTojoKhl0XqbV5/gHuWKbGe2F1MQCZwypZDgD+U9JBxWSvQ0GX9hopfw1CgPChO8aL7cLUaQx0LSUa8fMo3k9+wPkqLIu9BCYzwmiV66//Zjn5EKl9/9AgoNAiKUSIocU4BXc38YA+TPFiQU5qy0oPG7qgI+PqQ9Psj+0nMum6JXMXH8oA2eu0h+rxIwetN1l2OW3PeB0LvKXIMPSrmq4Tgd8yugSzXjx4AyeibrAlcNB0eBJAWBDLhTgbQUTDEeOx88nmEJrj2O8XPVUi4NMVC/Hf4l1NNwvxw3jN9YKB0WtpORbYVx9gbEFp8pAspGnqpjXJmxKAwxTS5VMIkFNYHoOlh2PWyrocob6sPnY+saTzYG7DHjSEfh/umN0AR6vNdnIbLfLp98p14RkeWvwi6QgdMgQIuf6ArLd2GVMgLiBNE6+Kne8BOUaWXgZJfAKrbC8orwajeFn2hQ2ZdfgtdlSwSBDSvfDKdtPoJYraTA2vlV6v1T108BHzeLgPsrFWAJmE8fywTstvmAE4dX000Aog7vn09+iTdmD+sr4drQfX/YGOK6HiLCuA8rkZDCu77jRrFYFOBnfbc3x+mQcm3oFezYfl0t8LUEe9gQ9CGhnISAjzIaNLXqo7TgZnVTJlehiWtlEmNox4xdL4RyF2IOWWHsaFGbF4lJwmlAwVuBgrdMJjaJkodV+SZcd/UDSCZsdOtWi4kT38LWw3rjqJN2wR03TEQul0f3nl3x5pRZ2GP/rTBwk4G4+Ce3YfShW2PkwYMx/93lmDphLgZu3g1L5jWh/8Ce2Hf/HXDFrx7AkGEDMHjrrZHLeHjk4edxyJ57YPHKNVi0ZBH6D+iLnp1648WJEzBgm54446T9ceUfn8DFvzgFd999P16e9Db2HDEEixatQHNbBqefeShsx8ULj09DU3MeixatxDePHIVBW2yCs35yA0aM3E6K+Oefm4Kjv7EbDtxjGH75h39hqy37oSYawXuLVmDIoH44/og9BLRgFDoNl2UyGYvAom9OgjGsumrLikcp5xr3rgCPJlYpddzT9C2tjhUI8QoI8jkglpTIdfHmaWtVM2gxmWa1RWNmFxZNm1OB6HftXEImA3DI2qEJLifAHkp1aqAcaYmA3rlBVJPRKPEq2T43h0OmkvjehoCL+PmoP4/x5vHJKDD+PUwPCxktZs6tKVvao7JJjSmn/I6my8I8yxcQyfqwWc1y4kElGr2ChKnGHHedQJNh4McsSUhjShh/59keIkUbjmshXx+BE2OcuoeCnxXjYQIfvA9oWExARu6R0FBcjL/F0NMTxg7/rd4zBE1U5iAyK/GgCb+3MHOKDFiXQjpuxQX4Udq+GqrqQ4/sCAodHaQkNQ4CBkXtzoja9cj5WdQ4ndFSosSK7KCEALQs+vgiEEX2nJQNIguLoSbSA7awg8joKIici6ykmNWAltJ8kQAQmCIAlfMzSNgpZGQ1X5CyMLWjAt45lnHOqMA+WrqE9svi9aKFS9JOSapX1+imaIgOUPPqcinH/hQmyrRbfQ9lImF7m6OIXGYWU4OKwFYsgAhsGRBITWXLxZ0Vh8OitAzmSEfQ7iDbySfXkkfocUFwI0zhMkk3/wuPy3Uxe4TLEQArCwUBe1jqcmQWrx4B+bXIV2mslsjqwcZ21WLadnKIWmQGmfh1Js/xakfgebUi4ypP2PhZ8XKyRNZV9JnMpdsSDOIrbtsC8ijQpyVwOcadACYlgeG29ZEo4rKtEB/lvIgji3+PMQ6vUI0+98ukbJkwmUv8b8zQ+9mCPOY4hiFi+qlJhqpI5z7+PKoXbdZuQDWCpkcY7xmVQJIN53nL4QfpdfLd9C5bK20qvN+qgeL2QEyFzfNBeCj04CobRrf311Gj5sox1fdLJZp6w8sDMmTgGICpIgmrcIGUiVaRV5lEr3BBJRw/hAElsip2Xr32lX9XxskyWFTuFPoZGSX5zAifK8oK0rFLv7sCUgR7HKe3+pOJFN60TAXwMc+MdXV8k9a29oJd9ThhwPfqz3eAPZ/+MEL51idm9JRveg92eins9GJdCIzVwXdikugqMqxSBkG0Bl6iOxBLCbPHySwDSlnZ1os3wHLzsAqrZSHM7TpE0rsibfNh5VYhiKYEOJJxPLtCvH30uUlJfhisQPkYpV+1fVUmVmiWfXipvvBre0qwSLiy8+k3ZsceP9ACGyLh4ofJ3OErlUqhrS2NVKpGZFtz5sxBv36bor6+DgsWLERtbQpr1jQhHo/B93307t0bLS2t6NWrJ2699XYce+zRws6pr9cUV76/ePESdOvWiJaWFpGG8fPTp0/HyJEjZG6xZs0a9O/fH3/5yy046aRvy3E35PVZgVobcg4d2/7vt8DXFuwhK4FSDSNJYWGaFBPjCr26etLQzrsgnNwZrwulOHOiRdPNghjJktkgMdR+ixSnKjshgwZSXNooIS+MArIsYli+aA2u/PUN+MHZx2LzLfvi6aefwbuzZ2L04bvi4nPuQGP3Bmw6YBNMeflNdO5UhytvPR0/OPoanHjeKGy341b4w8/vw+L5q7Htjn2x+P3VyGdd/Ojiw3HZTx7Ejy85Hv227opn/v023nhtBn7z6x9i8btN+OO1d+Hobx6Agw/aB4+PexY33vB33HfvZbjkV3fi0t+MwZ13PoZlS1fhwp9+E0uXrsKvfn43Ljz/BGy2VRe8OeVdvPr6Arz44jQcd+w+6Nu7K64Z+2/8/eYL4OaKuOOuJ9GjWycM3LQHbvvXc/j9785GjRXgPxPfwj/++ST++ufzEU/S8JhL2OqBEhCcER8LWxksbFLKw4QWHkquRK9N2omrXj40gGb7F4thbDm13AXx77HIDqJ0iMBQNq2eQnl69BAIyYmBtoA5SUpdGFNOPTfgJVxh+PhMxuIp5FW6gSAGP0bj5RwiOQvZGo33TRTIhgnZRrzAYZFGwg5BIpk4kFkk4I/OmU2ilrB6OBem7Cvim5RniWq3nShsknlilHXpn1iaaRM0gdbIe/r0ePTlKShDyGeFKEwi1ah4lGzZZDHYmnZGoCNF7x+ycziZLomhMEEZz2eim0k5YXqc8VigFJBGyJRjUUJF7yf6WaiUS9kjKusreG3CnCFzRxg9NmVoBHxo7kxgld483A+NjBMCgpJxkfVzaHBoyskkLgJBtXTxAcJ7lFwb3q+UbIm5Kr+rX1D2DaUWUm77iDldxK9KHGkk5csW+SPZO7z/KDFTRoYjCV9Zr0XaRNpH7l9l2Rg7cPY7adIQ3DHGu6aE4nZkcfAVqvJEQdg50hvdEkPVMDkEygR2sNRQVl9mtT7sI0FaPb/436w0MClk8wymCbMpfHhdaTRbKYXUPywOxyEzJ7ynypIKGq+T+aa+X3pM/qxnoDIulbEoW4PbfDGeLBv7OFUfHn0RGOH15zs0QW5mQp9IpCidKgrhj57yFTFiaIwunlXG14XgjkqrYBF49OF7lPTQFCtkW4nsMYAnZs8+4o5eD/ZzNVVW8J+pXfwjbS3/VhCnGDJ/eK40b6ZXT41D6aYdGjLr9xHhUpgMR+mjgQg2dHVwY9t2XZ8rS6HkJvh8TbuNX56yQZQ9pedgvF8+nglSHQPe3mNJWXcS2y7R7BzbVLIUhCbxBqCogDsVjo25n9sz68x9vnZLmvvZIDeG2yNwYzg6GOmZmZOE44W4+xtGkNmvkVtVAUPmvqj20wkhFj1rPjvDBZN2DCQ950p0vTF1N/04HP3CZMdq4KnCFjLpWsY4OzSON+whsUIn6FMxdVbPMMat03uQQKIBgczPOj4pI7L9S8cxGoib5MJq0E8B4AqIHhKYyv2nsq8v8r76NO/RL3Jf7tOT4QwfBKux06d2GsLqXT0dlpeT9BBdVPIRxOqBYqtGr/N6JrpJUIdVakYQ76SLd24OdrFVfHmEHRRrECYPXHpRFgU4st2sevrwfk/Q7oCLgfRsTMrfcj+QUZTqLcm5BI9kfKbci34/NY3qC9Tx+lxaYEPBntbWNpFS0TOnc+cu6inpONh1113w6KPjsOWWW4gXD98fPXo0Vq5cKTIrgjj33HM/LrjgfPl9qVTCAw88iL333guJRFwAncsuuxz9+vXDwIEDBUR69dXXxLdnjz1GCcg0dOgQMYB+9NHHsPvuu6N7d87n1v/Vkcq1/m3VseWHt8DXFuzhw4Nx5ZzKSfkTFlAK0lTSZ8yksjKB08Y0QE8p4Cow6ey6EkDGAFkL9OPh9I1FJo+RdDqptCvIyHuU57AQTLsrRZKyemGAW8fehzPP/x769OmOpUsX4h/3/g0HHrIPrv3dbdhz/+3Ru18j0rllMpBsObQXzjn2Dpxy/mHYYnhn/PmScejRN4VdRg1EVHwpIqipT+CynzyEi/98Ijp1T2H8fVPx/sxl+Nmvx6BlfgE3jH0Yhx2zJ0aO2h6vT3kT5595DR4Zfzl+/au7cclvz8K/7rofbc0Z/PSCE7AmvQpnf/9mnH3mNzF/2WJMnvA2th/WH5MmzcYu2w9Ft8ZOePzJyRh79TlwCx6eeGIC2vJFNPbogpcmvIVLLzlNprDTZ8zDz391E+4c+yOkunZRI2Vh01ADzQhxggwBwCh1VkWUYIUTREmWMtGzBH0kIj6csDLlq8TVmdA8msyd0KBZrDQYo85VIfrjFF1YyRIsPuAJCtgFlXGQSFRgIhmBF/VspvmxQ6kZ5Rf0F+J/BJI8Cy0pmlbbiBdtaXPjzGpWmaUIkUAjMo603wjIU8XmrwZ7CAjxj0i8WAxy7sDFpbCwd5PKzLHzJsKWXkb0CSLbR+t4n9gCIRkWAza/hyPG0jblJ5m8vO/WRlGKa6oU2Tb01CEIwr3WCLstNN8OTZllUhMWnCJ/EgYNY8VVmmS+HAtdmiBTDkWTYhbHNGEm+6fgk1mTEJCHbCWVTbIgZvJVHkU/LwwedXOgdKu7GC6z6OL9JGvOdgq1TjeRYPG+86VjMM6dTB8fpSCPqF2HKCeD9P7xCLTSB6hFmBa8t9cU54kUjOAODdTFXBmOgFJ5kZdRq08JJtlC2gUVGiiXCmUBFC+jEbYZBoYWjxY6RXqiMT4YjhW2p3xKi3WNgdZiT4U8CsAYQ2VrZlZkW9i1CywBetgRjEl0uNIYFnzKpmKxGxNvEY2mrhSHGiutzMUPT1EKjYLJLDPpauvkMHw5H6WUQOkdoUVdi0sAkybkNtJk9wSUy9KguShAoohLfPYZlb84JMVx3Bewh2M/DcvpxcR4Xsp9uUFd2CIsOEO7LwGVyNJRw1mLlEOLhuQcZtjHaU0eE1aOsnno7eQiagOtJfZH3gvMd3PROeqiltIBeQ6ZAUKvo7JptPBlX1AJ5tfzpWlrlI9S+mmkXAakbA9kflwLVZi6BjAiS5L3C72z1LTZ85vD62FYcAqR62hQNZBXLRJVjmu2MVerGhgy44EZXyrbVJiA1f485p6uHLeSUKnvVRg44flVgaDmnHSPBhzVhZSyJLQMKJtjmYeW8ULiOENqK1mTNLJe26i5Mu6UmVfldiJ7V8cgwyTSc+K4pomG+3s0lwAAIABJREFUmgJoDOa5fSgZE4lXxWtMGY7KzFNWHkEjbm98h+RJW3X5q6+TeXvdd1AH2PNxd81H//7TMWRWtqWMqTJfIthagpNrQuBE4JBZU2wLTZZ7yGDsR5lWqfcAwRl6+Xi1TNuib88i2NnlwuDxIylYXl5AoCBaK7KsIJISiZedJ7uXUn4CR0z98mQbO79agSCGmNT2gZ1doY1gR8QXiAwjP9EJiDNEYa1EvE/WnB2f/pAW+Cwi11esWIHu3T+YuLX2KaxevRpdu3b93K5NB9jzuTX1V/pAX1uwR6ZDjNH2jV+Pxjpy4kDpVZTJVmIEGa6YmdW2kEOtenUmXaiMRVgN7mrpLBGnXgqErMeJIgGfVtl3KtIdJT+LrLcaKacbct4qtJQWI+HUI7MmwAVn/g7n/Pg0bD18U1x9zXUIIlkcctwI/OGie7H7flth9ME7oc4BmnKrEa2N40fH3YHjThmN3fYZhL/9+Rk0NzXh1HNHoTaVQLpQQrapiN+e/zAu/fMYdOtVh0fumYx3ZyzFOZcchdbFWdz+5ydx8BE7YeTIoXjrjffxozP+gvvGXYDfX/oYrrjiPNx114NY3dSEM84/CLlCDueddit+8MNj8OB9L2DrYb2w185bY+z1T2DboVti912HYswpv8Nz48eKV8vll9+CnXbaCsN33Abn/uha3HnrL9HQkMQddz6F196chbG/+6GshERiIdsgZOhIA9JVlfHsZO6YqFdhv/jK2nFo0hfqnUTOFV6CEmk5LASolqEBdBQBTZqZ0EVfH3kvIr5ADn1c6NNiecJ+IYBATxxR8Qio48F3PCCWUMPmHI9rQ6RYJbJ7fKSTRYlFj7ks2DjfDM38OAnlzwRtOH2IEDDSeHUj6eIkRmRbYqgcrtSWo5sBp6Sm1LJd6CMkVjosUMUMiLHzXshm8uElo7CZeCZ9kVKzKCy2o1m5DY2wuU+XpByHaVeWpFMlbUpTCFAyQcusMHPyTJYImREKYCrDSkEaLVU4KQpXVMOSqOC3IO+nkXK6CIxBL5xiQMaQBFaHkd4B4k4nOEzN8tvgkf3GItZKhglcYi0txRxBWCX6s7jjPdRTkrRYwLtBK1JOVxT8VgFnaORM0INsIfoD8f5KRho1Vt1bBlpFt7pL5TuL0bmkL7H4h0i6CsJEYrHtIMf9SUFBKZAREhqHCS0eeHX5Ox1LVMrFtknZnUUSyjGkIbpZWHfwopjVbp3I6vK8KVj5ryyC6cthLXNhjabZH0ErbqvFlWEhKvjDwktcZ8J9EfSkxI2FkAIWZSNVmQTHYNucEP/vwgTt5Rim3VVyUvAD6b8k2qwqFoVxw6GB7BvKpAoEg9lSFlOX8nD9mpDNRbCHRuME/sNrYbGQZfMpwEPQxpj56jXXqHa5X2wXEYtsMe2z6vlDSy3KHaVnIW7zHrFR8iNIRZj0FUPRj4iBdK3jIGmnkXR8RMLYe+1QpgA2bB7ul/0gKeyfr3NRqkbKZO2FTBfxolJp6Ya0i2H4KDNOntza9CF4QDlXyZ0bMklY/BmmTzWIo5HmhoVSYfeYEaIaFFr73luXU08FqKiYTxu4WaFlAzLpeEBosDpwQgEPmcu0iyuXJ1G4vYGTlBUr31/2pcb41WOE/EvGYB3nlYYaPnDLBtgGPAoXXkIAu9o8W2RxlGYJI1THNAWfeZ58bqkPE8cvkQnKvErBO45nkUgf0JdM4+Or5Wc8r6yaaVfJCtvP2s35yU0dXmMyQdf6rl+AB9ZXqbr4VIAeLsgVs+KRIywemip7JYlTh0OgUZliTmaJzPX8mp7wa7rBq+kOi2A5/X1WvyP+O16Cnjr1ytrOrxYPH3rxMAwlYL+LJODV9xNJop1ZBrvQLKbPQSgR8wn6ODE4YgKt0nkv2UUSwORFk2YnLqBTEG+An1QZWcfrs2+BDTFn3tCzoWVGkl6fHC18H/TaoTzri3ptKIvpizrPjuN+uVvgaw72cACnN0MeOb+FOVjiWcKELMaYa6S08dig4a76n3DCQZNKFpwROyGFZsmnLKgNcdKMnV4yBWNByQkSk4D4uYy3Eq2lJSj4bYjZdVKM0py2LtpTit+H73sGN159J4oFF7vutQ16bRrD8afvj8kvzsatV4/D6pWtyKYLOPvSQ7Hf4Tvj79c9jUf/9TLOu+wobDqgG269djymvTIfbsnHN47fAfsfPgxXXzQOl/75BNR0i+Op+17H/FnL8IOLD8WKxVncff1zOPLIUdhlxAC89cZc/PiMW/GvR8/DVb9+HFf+9kzc969nsbK5GWf8aH8UCgWcfdpN+L/vH4A57y7GDdeOw9ZbbQonEkEiEcO115yGv9zyHG7966Po3q0zBmzaAwfuud3/s/fmP7dl+Vnfd+99xne+U81ju2cbk3YHjAlKxBQzKAKBEqFEBCIifkBIEX9AIiElv0T5JVIUBUWQSEHIECFBZMA2IIgdbCMxGdpu2+0eXNVVXVV3eu87nWkP0ed51jp7v/ferq7hVruGe0q37nvPe84e115rfZ/1DPGf/6e/P/63v/7T8T//r3875vNpfPpTz8b/8N/9V1o1/+//x/8r/vr/8d8m3RMjMiY0SJQ2BnNGk5S6ZcBDo7aKtjTplW9N5Uh2yaHKiMWFzJ0lB9O8meh0Voaa6GrkWg71Lus7gcKqqZdRlqNokt9NsUQe5u22VZv2z7TTcjBwFoE9I4AWwBiHeRkYTIuWrhgM2JRdrGdtTJZExz8c7GE/Zu/0a8aaS3CAmRmUFycTG0G7SIlaAEYwjZpJoswnWVG6ANFOYLHU0UwwbQYqMIBSlLOYlgcJ+IBlgKdOLgAopmwiq1XcrVxjaDaML0leTYUJsRKwyaEiDUPSeN6cJHZPLfki2+F5g8WDofBGQM1KUM6uzKinsWrPVDYDmBKLDlsHjwei0rkBo3IugOqivYh5ORebCFbRzuiq5GZ8DwkXEsq90bU4r+/qZyRbmijC8imauDH5Qtxe/7pYQmJvCCXEmJnzLW3irLhtW0EJ4ErYYhY5bNfqTQ5QsTSOndgbP2n/oOqpmMro1Xt2k4SGDjXc0j6vBhbR/eOvRTw9i/KLTxtI3q7A034BJKZRljei65wWZOkc6CRFlA1zXRBxvEhGAS38OxgjFFL3Rxp/uIeny0f3cENm34GTupZsi9eyMeDC3wAqPFuAM1JcIaMrltFBgZMPDoycRUqn4/kRbAtaGqSXcX/swENbt3Gy5Fu8W9A+AAr4mxTGIpp2bImYUvIsy+I+8Gxt2nHsVEXsVgCRRexVSIdhFME0g/UAyJwLUABN9gIziH7lXlSKpIbh8NEF7B5FezP7hv7JKZFitSn84J1dl16SDXBgw2ez44YpdYClTTTtTfujdadiAvesq/TAJ4+sLPnqz+8+doyf/PTr3JkPGVppfEsAVm/a3L9vedf926A/zqlYGTimTxlciwHo46POx8444DmQXwZDzDbMAEny29Hnsqwqx9cbkLz8Wc91DAzl88znkGPZh/HWmeFkxl2WwzMOZAYQ/VpZXkk+PoxleCcBFFGAAYhfJDNts+7MhhuCbE4dNPfPILiBJcDvy7K/T/qz9V6fz/dryMz9KVf3Ii5upvbJ2FZFsT4TC0dMnGIkVg6+PZJncU+VZNtJmlUffUYLfErgaphDTpyYxZwS7x2MnMtxVIA+en+tRK4Y73huX2PMD6N6T6lfSvVaE/feChjC7NkrBmsBT+1kX9uWf894R34+MH8eGza/11b0zr/3bn1skGX91E/9TDz33LOxWq3jD/7B3x9/7a/9n/GlL30pjo4O4utf/6Zi0Ensgt3z9//+P4hnn+Wzy/j85z8Xr7zybfn7/Nk/+19K/vX9fGWwp/qLfyyq3/0j389dP97Xx+gKPAZ7JLtaKzrXxp0uds00sGwn26/mWHVWZl0I0/c38ibhp1VzLyYl36PQBQzaqOA7b24lZkQRy/o4lu29ZGxLUTyLWXUkFgDbuFiexmJzEjvzOtr2JNryatxbvyaz25N7p7GzM02O7gAUqzi9dxHT6U7s7lIsrCOOy1hMljGajmLcTWJMjG8xllEtK9x75SyWHd4VZnHsVjsxla8xwFSr6Gpe+9WT0ZaTuGjOFTkrWUNKMZoUN6LajGNU1lFOSi3CEWfMZGpzsY5RHMQMZJwJ3wpDvVE042mcnNyLo925ppJUXh2SrfEkguj2zOxhIo9hMys8pHPxUppWP8kVaMLveaHBUHx5ZrG0rp9hdmezldUyCvx6kHnJ8qSMcnUnOuRbWn1PLJq2i3a1jra0d0dHzDnmzkXEeDN18TVqFI8Os2fUwLLJ02e3lLz2WmLAnOfUyYx5y0DKYAxXDGYPDs9i7CR7lzw31vy7iLwtsXzSdF+bEMrkyWpbMjky6LVN+tp2VKWSuEoSgWQ4aMCDz1YxTz48SJYACmx8zUqsi5v+1U/G+VQyYxZQYb8qYr5pk3UQk25zTqVfqZjwqrDsluTb48Jq2fEM7DnyWxIigxxVAYOhkjwLsGeCVAtORnuiZxMpGNvWarS8gy5iWl2NGe27PZeES8Vbt9TzB4MPbyCdQ5LVwOYB2O0LeVggFOs80y72DPQYPMilC4wNX5dejKXSIjF3dsvrsTd+Svscl7PYHQH+JslEWk+2v4TlWd1Xb0X3C69H8WPPRvHFZ7cGqwbZaBS5QOH+ARxxzvyO/gkpoiEmp22lFBz1STz7if3D6uVWCvFRG8Gy58ZQONMDo/RNpFsB7ghaQbbVItuiTdIGiWCHieM/lZg2bKuOcnShv81V4/8UjADOiYWlIhGO11iAYNPR4wMw0Br529uhrbBdyS+V6YYclbQ5/IIYVwBtRjGB+VXh3bOJsZ4JPLWuJJ8ky+kstOli05KUB+i0iEX9WhxOPqXjEPvuEw/4XJYQGcR8EOwZgg73AyhtS0ofICrP5sSPWtDnuT8rCjz82miabwef3bLxEjBi8HfPBWJLO0os39Q3+CnLvYb7i5754568Z5f0DNXL38nPagYlvA0DwXkb2ei4l1vlftzeXjkm3XCH+wvaN2ylJIMauFgZDMlXKxc2w31oxBlAOUMAqmcfWeLbA1s+3+wdlo8+g0tmSHmv9GMAOUmbrLEmR7V7ngOoDQAk9mm6kn2vNrzOXrCwzJJxLYNY3F/mFw8Wbp/0Z+u9jA749Lzn5C2xeU4ktyo2yKeZe+0mNk1tc2V8c5DqJcBG7ZvFQQV2OMHVkqxZlDXsTbZB4mor1o2eUQCdzTLK+iza6VUzlZFo4bsDsIQJM4uCyWxZQA6MIuYkgD0AP+okPO8SS4jv5LlANY76yucjZvTnj18f5BV4twlVBLAMQZpWKz8kLiYfMi3W9uMHjJ7h77I1Q9lHZH6Qp/fAtt/t+X5fD+7xzj4SV+Ax2CNT1r7Dzv4osBKQe3hylleMz2JSIpXIK1NOxMnrYec19E4o1Z5A2KdhGmf166Luj8u9uLd5RbITGD2mX1diB+1LnrIQEMTvKFrr7jzOm1OleMlsF3+SYHJjQ1zMaYcT3DmD13ocyzErzUXMu0mMqlFcMCAVkzgcPy/m0cnmNzQYjgJJQSGfEjo6gCmxlbpx7FXPxr3uzZRbQ8G+SJr6SZTVUypB1vVvxqza12QKPxZ8YcqaTnLmVCquG6vtzUaMkro5SSvsTezUOzHC12KMTGqiZCkRVTYrfZekLIE9AG7jFAubJ88AO+p005/t4ueQ/ZMK8XoTQTLXdB7dehUxhS3URrG6EwUSorIQ0EBEelevo92so2XlSP7GXqFsx1WMFgBC/LyJBtkVV4MgML4HGLTGwC9JqLiWK1NCsgcPwIqYOoO5f5ZxyaC66Zk/AEBqP2nwqTaXfX5oC0jMBIBh6Np4Qt+p2NzOPXwdxTryxH6zD1uKYpay1WAPP3nqP00eOin5TAWC06kMLBjg0UQswVo+vJwAAziEFCwxglLbRtbE84U0Eo8qtkHa1lSeP2UsAXOqa4pLXyshD9PrLvZGT4r9BsgJgITnFeArZs/L5lj7gpFzOHpGLCBM0WHlyUuoKOKivhVIyvgciWPIJykrxLCQ34flP+Nivk0G28UzqF2IiQT7SAljMmDOnCu3uMzuGRZzKifEuhpLWnY4flbMIM59l3OpMKvUt5MnUgLqvnozul94Lco//oWIq8jQYJzMtdruFWyDClnuxbMVAbsDoIdGgrdI3a/k680EIuhaUAQjTfMK/f1JNR+FUSozergS8h3PV5LIcoFsSbDWAuxwvwB+XIwi5zonFl3Mnlzq+meB1eVCz7V6DlLsBIBKy2mjcwA1sQGbKEvkQ4VYYepdFMdOH+HWpMSu5OdT0PeKOQTTzEASrWMmg+YidkpMzlvBdeOSwsP3CjAKE2kYalhzwTIbIzHrVvKxwodoTP+SJqkfhfv3QR/jd4vKzUW+RmIWc5QYaJabgJ72LY1dRWn5p8EfQht4TuZKhrJvz2vyDDHN0s8w0iNBNcVOej5lCZ48zN7ujB/G7qH9sK1US27Bi/vBqyGQkpkrXobx637PmgHDJwEefZ+VgSFaLty1DO7cz1mkP+qlupYFsxWerz7hy2+auWNmDWNGD5EbdDLY4ySv9BQLyO7N4y1XxSAeUCeDTtmrj+sPcwgQG+D7upO75CHUe/wMQTWDfVkGm0y8twsVlv7d/3oM9ry7Jxb5VvnE1fdoyIw/47kTrjYn7iebC7WRFtCkvohyfW4GDy0oAy4yTKaPZn64qwh2PBj5uUPupVRUDPVZSEzGyYypE5s0d9Vcny3XxwJyAHnK5Z2or3zWke748lRjgUzFhu3CHOxszLwFluYCe8QI4mnAwHn/hWj2SJR7sF29u6v6+NNvdwU+aeDHJ+18H7f+R38FPlFgj1d1hrQJcQ/MqkjGaiQSKdFBDAf7bJACREFZIX+RiSkT9Hks2+NwrhCTFfxNkA14ZZBVXOQomM8C1uyObujf+PVQeB5vflNzoydnX9wW0OwT4IfPrJszyb2IjXblD3BEIhHb9ySwN+100T4tqlgnbw/2L2qsCohWHiJ745djFMs43/xmjBmY2pULjmIek/KKilPkLkS5TsqrcdEex9Hk5VhtvqGim/3O23HUGNNVSKVW+k5BQVLuxaw8kLxGLAOuNTTZtomTuKlJcNXVUcN8atoYyedmFrNiFotJEU2xjKobxzR2oyqnSc5liAHWj+PH86vP0unfe3BVVxOEunUMOxU64MVkJLmXKMP1ia4R226n0yhXq2hXF7Gc1DE9R4aRtDuAIjXsJDN7kI21xMTXTdTMJ8ZlTC48Mc22O2XtSbHUIhSEtBIZL7Nd38+hZw9AEFIs3dcEGqWbvPX+2Z69UsgShV41p7epNK90ALAKAKk8QaGgGUU3GUU3x8AXSSLTXJgMacKeJVwZulTbAVikSMoT8uEtYNLOv12AZO8qAxyAJC4aYODwwY2Mlknkwgx6IbbPFFCwK2PNkYjdAGPHsqM5yVy01uaeTM+RfXEVMdpdNHckS8NUeae6ZiYEgBK+S+Vcx3vRvBnL5k6sMGMUm2gVu+OnY1nfEvMnWeaKYcSxcBa04Z3RNYFLsJoW7bEYfzzPPOWZVQVhjNQnNSk9l74UjqenkD+MfYFQ6xjhD9RexNHkMwKi9Fzk9L5fvR3d62dR/oEfTD4WgAmwRQCZAc8uLkknvJoNaGQZRdvaI8ymp04HoTjVU4MJtgAEpD8GwB7GfHj0Q8qj3eJQuiVQfXC98/kA8Iif0OLdA4unjQWmzTynQOItkev22dFTKiCX9s1qP14ilj9KzMO/O5s2W74zC4CbrlhEWbqvQz5J+h6PM2DPtgRPjC/aadnxdAHwWO6ZWRxj9tkVMSMhD//5qGNaXYlRcYhdswDDi4bjMbNuhZRQ7bsQA/RghOk548TjYmLbH963KuvnYJjWBVixVHy6mDxlMpdX+l2KEpcG00w62HM5FUrfUYqmUXSDsbAQT80a2CbbGQAy/DjsJxP6rr7yIWNUAkCyRMvADd+5H7jJvY9BlSFfaAu0ZDDFR5qAqYw+Jk8eGe3n39uceche7i3n07EinRF4kxeW7gervKiTeT86/hSzbuBm+MpgN328xx6zFnu2jz2B7DGWQTrLXnkuUx+ssQppF2mb2Zg3ezYNmEjym6MQ52+brxv8rqKUpDjL9vz0975LfO5h9+rR9m0fh60h32rfuvM+Yta76ASoLGSSTNvBX0fzkspsaoEvDaDKIqWoJvZNiUx+4hQsQB3mNQBAzHUq+m1SVacCa4r6XH9vrnwmqtU9sXKIWC/qU0nFJNtqN1Ff/2F7BlEHbM4NNhV4NbJIuDZzaHEzefvMNAnQ+wKRI9qdp6M5fPEjLZf+KLTLTxr48Uk7349CG/yoHePHHuyhKGQQVwTyVsvtwZ0ijEJyqoLIqScUqxjMzqo9GbrCpsEQFhBGEdVaSWd1topVcyyAxeRjF7EwBYh4Pq1fj0m1J9o9DKFRMY+6PYtb61+TjAWmzPXJZyU9kQtQdyFPBrxjVu1xnNZvxmn9HSd3VVdTbLtX4ww+YWIIK4fpVRm71UE0ipamsGGi62QdBkA8Q8yEAFDpVGQfjTAfRf9OEYPEYC7GhHwKFFXsmGyAmynx5JoUNjGNSdSKB6YgdcoSkzAYT3PkW6ODWHWY8p7LG2bVnQtUqLsLFdwIHACTkEJQaF/tnouz8pjgb0VyUxyPkD/EJMYgKVwdCpsxzJqcXDSciL2TSZm5V4prpz2w0rNeRCCTk0Ey/jqdQDmStlY7EfNTV/QwaEqizrnHCUhBxiXIkMmGDTViPe6iaroYQ6ICPETihdyM7avONnAEg2eLCAn7sd9OxiBNpjEjR/WHAKQHz9Hb9Xfz7/H+gSGlHeF5BKtKK7qwhtooJjMBPjFjkpxAGrUeABnL4Wj/el7kUcIkO5nVZmBHK6XJZyb7MuTrAlsNdgPgDrIGimZ54AAYtWL0CIRMceVzJa800Ra0E/HgtN9xdVXgDkwfRe3KgwfQ9F7sVk/p/GDfOIq6NyTlZwBV/G3YJ4BPBOApK/hN7IyflNRyw2ckOwOmLRFyalvjYhp71XUBSJhKn2y+GWtW8TDxTkUSl4FbrqQmrXjzb5dewEIAe7D5OH4/Sys9OzemX4zd6knfizur6H7pO1E8cxjlF7+gwtFFSV/CGZbgXvh+FjGPsryqAiebNjc6L64RbB+bn7bdidq4wR5ijPej/IhGwj7o0fPg8GpGlWVbAEGAPLCzLmpW/w0OAY4s2jrawm1y0071zMCaqaplVCWpbNw37iB9ImCKQR9YUeK6FbADAPbM5DT/zYWlwR2DP4ahLSdLmXOxSbKgXO7PiiZ2ShilZWy63ZSUduR980SQBqVWCfhO38pYw2/343A81h/ee/x6+BUwiHAZHGm702jqVxOb1vHdNgZmHM3MGN/NUsmZxK/bE8jYSPL0SmBO5oj1UiyDBT0McxmO8WMslHEL/CX+ZpLEZjA2e/Dk+5tBPTMBs1V8f8xevDJon2GgzKBJ44b15gnYSb47iVnj482LYN5CZvn055aPLbOJMljkxCL3W8yCDPH7b6cO+pPebrqQ2wTCfIc89iSja7FQ+WT2N+O6p9/pfcaqxMRLbFM9iZJ0IUFn/0h++JtUNe5vGhPlb0a/DXOINFQCBiw3zp4+Olrdo8eAzzvpX96XfEu3pY1Y3Yui3igYo1zei2J1NwqeO7x2+D3+OvLLKaJgkQ5jZHmi2bNHcqpmYUYPYx1zVSRdAD0krrJAgFyLhc/dpwXyEMsem1N9D5CnXB6LCd3Ormm77c6zUS6+E8UCmdfMJtGwenLghWwG/L78gLIn1Hg3moOXoptfe5zM9U4a0Hv8zKMGP5hr/MRP/E0thP6pP/WfXTqqO3fuxNWrV7fv3bp1K65fvx737p3E3t7uAx4+xK2//PLL7/HMHv61R32+j/TgHm/sI3EFPvZgj2Nr0/RDEwoo/I4NFVslmSezuk9hxmBvOQgT8WXg06MIXaRbhVk++DHAUCgUAVsruYeiYtWdxQ7U4ijipH4tKgFMVRyMn1GBWbcXsai/Gbc2b8ReOYlZdSN2xp8S84YJy7w6VIELu2gTq7i7/kasm3PJVTQF7DD0vKYiwLIUisllTLayMgoFilZAKooTr3DujZ5S4hHx1kykjqqDqKqD2Cun8hVZtbeiQsoFfNPeVcHNuRIczHWggEZmQFE17/ZiWTq1Y43UoF3GpJzEflnFleKpWMaFGE+AOxTq9n2hwMdnxKuWBhFMH68wJ8XItjiQxIZ7Ml23sRlFzLv9KLuRZFyt5FZ4uFBcJxDooSul9z93eZLpSa0noMkfQBP6ZZoEuzAH3GL9XivDXK/1MkbrjZhISL2UyMDiEdQOV32xnnRxUa1j2o4UxT5a83tLr4hwBxyqYO6keXU38ndh3mxGbUy5vCmRy7Hr1JmXi4Ut4JPTyWRO3YM97EfnpwkxABbaslHEBiYBh1lFM0WXTr76LAKvJL2Y/DKBTt/Da0qABhv0RNgFRvLc2fIYmMwzqe7TYFxu+PoCpABg0ka5pzo6Fd6m8CvqOohwdwT1AgNGDHGJoiZNq9wXQErhC1hKvbLuTmJS7KvdzHhPKUynOn6AWO4tMq+VmD/cxVEsmts6KmLm5ceSfCTsI+RY7qqcx66YbHfFyqHtw/IB/Lu7+VZKBstXqy9bsiVUguTEHnEBU6m/ANjkdrL/g9HzcTT5dJS/ehrdL7wS5e/+dBRffCEKFS/4e8EUSB4VmlCm50X3GzDqIMryIKXXUJwsk3ksjB7LGhxJDAAFAITUC3kKfz56LJAM9FB4SX6VmFTDp5trDbCNbIsLT/903tDeTmPRTAO1J5KpqsTTB/AEEKWIpuFa8bk2igpzZkBtWlUpRo4ZPrVi0nPpayDS0jCXvmZ15H8DopuVocg8Wy0raSix69ITxHd3Yh17ZR3L7iBq/rCoIA+wVnYpAAAgAElEQVSBlAAS59EVJ+p7XacbtF83RzErx2L37MmLzWU0YNZjJkLqwS4Z89Jdu4/HxLdtMTbPoETygcls3y0IU0oepB6jgTmXmDZb9/1evtTDFxnM8Djev4aAE+9m0MSfyBD+ZeNlwyTqewfskiFc4gFiaKCcgRz7GFlum8Gi/M0MQ+XvZUBm0G7TGOAj6xkyeSHAqw8Z3PHRZ9CrPxc/G/3v+E02fO6hsN4zKF+t5C2kJy7tW6wiGzFnY2V7k3FfE5CUxq6i3EtMVPoCB2PAcvT33CfnhQGxeoqDy35JW6DKd1Xs7u/iAzXsgz7JPwP0VF/63HuUb6UrVxOT/mYEMiz6O9oK83JAHXn0kIKKn1YbLbIrvU+qqucsMGra6VGUsHB4cib7US7etExLnj6tTJZJ2gIUanauC8hhAbEbTaM8f2u7D/kESa7pxSyYPbB4NBZPYNTCFKcvMWgrX0lNbDCAhvHnVs93MYvudlncyU/GJ7mlPPpzf5Tgx6uvvioz5p/92Z+L8/PzeOUV//vll1+Kl156Mb75zW8J3Hn99e/EYnERi8UiSOzCuBlfn9deey1OT8+C7Tz//PP63nQ6iX/xL/5V4BX04z/+B+PGjRvv6yI8yvN9Xwfy+Msf2SvwsQd78DrIEaV5AmO2gin+gCX8DRBBUbqDN4jAiWbrA8Ld5XdMVZCGMLFGpsFkwm4OsEJgs1xEGRSqc8mvZFbbLeJo/ILkUkRA4ztye/1q1M1bMQPcCVK/5ipap9VBYgQQ07uIN5a/pKQvABE8fwBddkfXt94m+n5zqu9up0xFJdAEQMuMoeQpo5jt3SiQ0GDLO3oqbkyej7o5j0XzqgpzDahQr5MR8KikGJ/HqjmJrpjGWjKbw+QV5IltBVunBDgi7tqMDhKZBKjJnwJmBtcH3x88E5xy5MmXo+1hP10fv+TSqV5F27BmDnNjGkVbRT3FENlTNgArAAL+ELVtQG34GoIkwylyBnvS6qRAQApqwJ6N7p9XCGex7qo4lxEwh7iJcdvGDma+RLXzb0x8m9psoLKN9bSLTVHHtLGJ8O5FFfJc5utVxGLaxm6zE11NnCgTA4q4zvKxsovRqg35W/MnaULECpIvEaDT4PyGs2pnsesatWOAHktEBBRpvs6KU2IUMSliJzSI/d0oJr05pSa12laKE1MRaaNiv8youuyLwKGZ7WCKvJlfBvQcgYxEgt0DmnItxuU0eeJMHXVf8rcNnJFLueRmRRVz5h3FrPP8wgjaqZ7Q9VcBDN+iGMW6W8d5/ZbaAMbiAhhVkLTaJwDXRY2EkH0jTTzQz/L8SXHFAK2cP75VPKsArovmWAATbRhmHcbOw9VzLq0AseTfMwR7cqnmdm0mHs/uweipuPL1qxG/eDPKP/7borgGcGOvEJu9swrNhDUDkdlHzBJRgBxkdb3HxCaa5pblJALl3DA4FwE9SFF4fh7xZPO7+aM8yhHw/n3YtDj7g/R7Ep9AoD0rwC7jlw0x65tYNADXPTijtolEy3C/jXdp3wXjA9AMYFAqYNVnEoVuho7ZCoY9+RnQJ8M8ubQ26uO+B5ZP9nE0xwJWEQCoC995rGNSkC53XcbNbGPZAtL72AClYBIB2SMbK2I3Nu1RNC1yRyRgmOPTukmrQ95VxaR0spPw58cSFN9nxrP2TrRIkyVvNCuxb0teCOr7OJ4d2B6MWQQgABTTv+W0qmHn65bkb2e2TGb2DMegDPhsR+hLTJrconpptj+n53jw7JqtNASe0jimvpvzsDdNThQUM+USuJSfIR+rjyofp8+j35/9wPrfZ5BqMEakJ8L9vsHknteTwZ5tr7T1PdwCZDq/sa6tvQtzr8qWkpm9yEzcC5ioMtVLYxAyOsZtZJhelCgB6eWlhGG9j6btAAbSmQkM39l6/iD/6s8XsDSbN+e+nnGIsI28KPIoe7gP37beTb++lUjeOn5fQI+2sz6JcnErgTInEUi1uDzIrwXwJLkVUiySuFgYxXg5gTHteD+6ya5Tu0hbhWUjz8XECmKho1lHuTlTRHpL0tbOU2L9CCQ6/7YAopgc2SORNlcjGTuNaFYGe7AtmAPcYNK4jHJ5twei5AsEKwkPIGLd2yiWd6M5+oFoD16+nIr34bvtH9kj+iDBD8ybMWL+1V/9tfjsZz+zNWpWT59+ly/cpUWpwe/quo4RwTIPkRi/24v+OHr93V6xx59/2BX4WIM9NufjjxNqNB1JE2H/zmR8fgZUYcBHysEgTwGLdMTx69aKXxDh3J3KB4cCrm03AgcoFGDgYKg8g5FQHloC1p3Kc4EJCDCATIyro7i7fjUumtdsCMpRlLuSeFH4ATrsj58VMwHAaNWcCqRBinWyeS2emv+2uL3+uoAkyghkZZbe9C+AEFK+8Ek5GH9K1+CsRtJiVhMTmGm5F0/OfjgWioN/LTbNcUzwcRGjx8UP8pQu6drBCJYdkpwy5qyYUKiKi3EmSRfsIVbRl81prNvj6LoTScoOR88pGhtT6jz5hJmUzX4Bsjguim2KlAOYQ1HHvN2NcszE2yuwy0AOY5kdAICNS3dl3Mu5eHuegOfJ3uV/Z7DHvii9J0IdjeK/iQhHVjSJk+ZEJddMEz2zqvDfQJ4GMAEQBeiwxpwv7RJGAAldpQq6LuaklTVm0kj2NUXrvZE5dD2tolyvHRvvw4pqDRsnGzxj5pySUmC1a36evBe0vwTyCJRjhQmwx+AA27AptKnxShRruyg2rSRpYggxcYbdM3f07PbaJT+DLa1f/jJsFcDBx2O6fb7O9rkweOoigvvCv+V7k9g7tLlRtR8b+e8wsQd4mYodpwFU93UV55gkyjOD3x3GpII6W+u+IzUzmIPcbycmAlTvqf074hzp1cIR6ZJOEZVsg2SlfG17AEG8KgR1/ySDtAEyICnG0OfNTYF6Nakvwsr65BnuPayPwRXYbhu/FbPi6FP4uYw5Us5iHPu/PondfzmK8o99NkJAD8XEYUrP8tayiSzPjk1Tk7PQ1nsHtk5Oj2iibW9G0x4nfwu2kTxHqicka3jUr0cxcXk/x/QgCAQzy/K3ugOMtTcPyVzndS3/HoOR9Gv2zjFkiYk4sisYVTZVNlPHmJlFIm2Mba61LXod4t4GXLT00cRisMl5vmOpV+9LajHavH/6fHpRxL/EqrcyUYd/AOwD4JQhCfv9IAlzUYz01c87Cwp1N4sdQB+kh6Ox5LwAQRwh5s2P15PNam3bW9FqPALMt0zPnVoySldfkFbqBbSazeg/hnSzD1Y/rniM6aVTPdjTjz/5pyyRGrb8DK1kKNEsmwyN6Lepn819gEGL/Cfd3dQ3K4ZeXl8wUt0KDSL3jD4DN5l5lPfXw1V5/z6zYevJx5rfy4wemzoPx1hHtudrk8aNxKTswaQ+BcxSYvfMBtRyuEWWdSVvvgQMGcyBnZw8AbcJj9MoK9hYbXTIytPnYJ6aCcR+YGzR35pV3F/vPDLkhQoAYJ49J7FqwUnj4uPXw67A+xkTSFQtz16PksSrJKXSaAvDhjsGi4bwjq1civlUGx2yfvz/FrcDsKfdf85ePss7KWJ9JU+dAln5aDfFtTuqvZscRLsL2JP88zaraK+8HMUChg8gz1qgTXnxhk9XsrA62vGhUrtifezP8ZwBLiUsV549kz2fx+o46qtfjHbv2ceN5gO6AvVf/dva8ujP/clHtgeYO8888/Qj296j2tBjsOdRXclP9nY+tmBP9rVgMl+V6POZQOWJRZr4sAKLmdt2IjWc5ORoV8ewkiZ0VjuCfGd0wwSM7jyWLStJLu52yogVpsTFKHaqQ03A2Mqttb0CDquDmFbX4rXlr4p5QBHM+zB7MJ31Ki6rvDZhfmb+78vn5t76lVi2d+UfBKOItC4YB4BOk3JPzB5AIhhFtcxnxwJAkH8Ra01iFsee07+QqSmqujwSEAOnIq/NYXoLDZrVaNgTTIswnjWUUMTR5FNRNG/FQr4odeyK7ky0ey2PogJfIJUoZvJIPhQMiqWKcl15sWMmGjABllpWTmDrxDgOi2uxLvDTKWInDiRFysleiwZpwzT4O9PlOcdJuRO71Q0BXNvR99KqZT+FJeHIJrk5onotLxjAPgqnhu2354r6xoCa+041yL9JyGmYoDBJJToepVTJ+0wkki2P5uyJZdFFTJtRTBdddNNJlMTs8EFJNuwfwDUtpd4BaTMNC3DGrB5+TrSeIYa1nWMn02mKSKhEGexRUcv3SbYAScKQ2bI5gCMVPOz+AHMiG1z2L1ZSAfOy7WxfhPSgUC4i+tXYbNCs05M8aqE2ruj4JCtUQd0BtbSxRhJYIhScypAbwIdCvQ1kiTBZ9qMsbNaN3OakftU+QjGO2ehqkngR8m5uhXxZGphzXZzXr0uCxZ5o49ennxfDZ5HSd4B71mj8U3m+FmBg6RptaFodChyl/fIcXzSOXXbZhhH61OyL5D6RiwcLHCpJEgGLALbwLHr6m89H9UYdp//hJPZHT8uXyp46JIxZurMtegScmUpuP5EcWQ/Qw+p0SvpjAirGAs8Cq5ipTcEoKp+MUn49j7bkH3rofFDbfufbhbUBG8oMwrrbS4IbPNbKOG+6ON3gf4ZJOAxC7gbgCR5Mm+gKQESksTzDMPwSsa6AFUZfZZCH9pTvT5anGHIZsn2KGANYYuSZykRDP+yXRoEMzww7O1jZl8RxroWAHpe1wKAJsEutMz+XbAeJbuYVsY1JN4nD6ok4HGGwzzF7MWO42vjJnt6wEgsAfByt/OgYxfwMub/iZQBEqU4AP+2qZziqU09sxwfgsx7ocD+i3ncLIyQr8MHl73kkGfjIvbRBku2dTv5pqf/l+R/KMHMGcD422pLAHs5nsBWNtWkM2cqq0vhj/tcWpHYrdKsetjedUfKLM4iT4a3c7xtYugwO9afcn6cZVdsxKZszb9k8vsa+jvaOk3Q4M5l0gHhq4VfGAJZYG9oV/kuWsQKWmwVJ+MSJUtfsLcjLDMnMjMwQj4+d62J5jlMOGWeyjC7LuT7pT9KjPn902adRnb7iublAyi6KFfeNaQMyKxiq3FcbLcdoxyyd1bFZXYppL6K+9sMCZKqzV9THys8H+Zf8DxMowyeJbacVTw7l3UNf2UyPolrcUZiIvO5g8yzvOVwEVlGKV28xc8aImcVS2iqGzfgBUT+k9ilpWbuREXR97YeSjOtRX7e0vcR2TVzONJ/0PNILQsMJ4/c+Bj1Xav9+/j7sr+bn/1U0/8vfjcnf+Mvv+1CzjOtf/+t/E1/5ylfimWeeiZdeeim++tWvxmQyiU9/+tNx48b1ODyEPfj9fz0Ge77/1/zjuMePLdiTb5YZPJmmSwfYeDXXPJdk3OzJT7/KhAmzU3GUGoGPiYqKiYySkY1QDLTt0sbKTLCZdMDikYkibB5xT6QYP9u8CYQTZVfH4eT5uFffjUVzJtmWgRrima/Fon4jzhoSgPAvaRSVjoQKHx9eo3Ia1yafkZ/IG8t/IzkKchNYFMzJKJg5bopJQBaYSbxgLrBubP8ivIGuqrClYz+v35RHiqQw8vlYR9lexDIVnLBbGrxTKD3bddyYvCC2EcyJGdHCGlQyHZ6RlsmRDayZPDmKm/SyXXn5UARx/WFG8c2dlij3mdIOmPSS5gXYMiUhLKY6Lwp+pn82wJ7p2q1gWMUoScY2Ma72Y7+6IQZUXzhnwI53UpG8ZaFYdtS2Z7FpiYQHxLEXk9kg/JYI+8rSsbQWTzvAjJpzcooTYNjGIEqKOsenpWy72FtNoq4ixkundAnbSW1RMiKAEJkzl9HOPLmtlgy6OUElgUakbwEA4dGDebPAIhswqx2XGDP3BtKe23MQw6h3mR15Xitte6V0sG53HjEG+Oq9HGxOCesmG2Kb39D7QTiW2kwxm5gahLA0z2wfG4LT5miv63YlKRXXDLmU23gogt0SqpX4W1x32HSwekjF4bmCwbNsbiXfLNg3z+jIYM3Rxmnbq/auZGNmevDi2NqYYbg8uhp319/SMZm9hUzyXM8F+0OiyWe5J7RLwKmlZHyp6EhAj8sj+xfxE5eTF4CBwZl0f6OIvRHeXRE7v1bEzs3dKH7fszpH7tjO6CkVM/bgIdKV19BXJ7EBtvIMFzuOhM7MHhduJHIBOmdwW/cMZmF57ZF79XyQIIILrdRu38FIK7ZVe55AXwWYR9MBVMLqWsWincWqaeK8QaLJpykE6e/pj4AIDRP2rT4n2RnEAXYX1K1+1VNnA0B+5i5LXJyPhnwLYLoXnOUCH2jG3+Nvtm3egLcLV5Ae2k8QItssq8mfyO3LIjILcsoYd9fjaHQ1DkfIugailI/AZP0d3OJH8hH6VMWnJzNzo/KJnbhl9EyV0JUBE5mlawzIfcnD2mUGP/JTn4EQH7aZYvn+pX48gymZXaxuavjcp5YjH8HUwraG+Bn8SaBuBlm2/l4UsrQxx1EbXBnMabacsWEROASgDMb0gE+/AJCBrP6G3C9f6/czXGzpjZoz2JOZRJxfWlDQ+XG4WYqa9+u49Qya+Wr4CfHYdPk8xIdDdoVRs5K8UvR2YvVkjXQGp7agcmoD/YJf7mszmycBYx9B37NH8gC9i40MF03fFrTH62ZDhPkmyovXbbQMuFNNotxc2L8HYGayL5aPfHJm1+TTQ7prubzphC58eKqZWDTc34r4dj7LWImPzmDBj/eJSc8M5DxHAFACQEL2pSSvpKPX52GRT695fsszRZLsmrRafiY4BD/JfcXBc5ywhgCAMINuDl6O9vA9mPQKdDHwIrBU8fIOj4mGcBFL8x337gXDbjyWwTWJZu1kJ6KsosA4misAK0oLshnAyX87VVghHoxrMKE2mFyP5JHE9zzX+HACP48S7MlNfLPZxMnJSfzcz/2z+NEf/Z2BFOvnfu7/i2vXrsYXvvCFeOGF59/F0/DoPgqLqf3H//aRAFuP7qgeb+mjdgU+1mCPB59shtKviGtuoQ7URnyXiy2bn7JiHpgWS1q1FJsDfwiAF4pBGTjDABGPBZAHjfhIhf9Iq1CzOBcjoI1le08TKdgOAC1MYU7rt5wGVJSxU92Ig9FzimM/2bwqUOd482pcm3w6zmskJex/JCDj2uSzKqxJ+zrZfDuxgzpJtiwDaWNHBe71uLv+pjyJtGasFSsXiDJFToW5tf42pcYIleh15AF1V2k1mnNZUu0kb52j8TMx6k5ihTGzYtthtrAPy2K4Rk4iIr7aZpjsg5QyRWanONapjHZZZUcXD9CENIFrN9NgvV8d2ZhVx8vR4iHj+3a8eVOSL0fFn25XA3fKK4p/Z7IrQ+0E6GU6fgb4PEi6XcBsQmZns2B8NZD2YEp9aplRV8SyO7MET8APjJBcbqXCC7aKIrqTOE1x903MV6MY4+oMu4byLPn4ePx0uktmy1jCVTgmXQhXIemVprTkQMPO0QQGdo6lWwKYRDJq7NmTy0wBSySCpZWeJC2Tl0+VilGkeMlYRIAPg/wAJrMxpg0yc1qKqfYAp/3EHEaZGQwUGkQa8y9H3dJuAYOgwrdim811zwHXeHZ0b2MiZhZtdwMgqrhqvEnw7dml5cRJczMWDSbik5hXT+p5gclz0SwUR01yFsl4YtJxL3XvaZs7kndturO4vfqG2g4yLbHV2hNJDiXHZN/dWpdD4ppiruMGEAUIspG7lrmzXavLjhSZlo2ZZYOt56yIa+OXY/Kr53o+731mGUfj52NvDK3b52dZgaPRM9sgg5TDQcSr1YKWBhOvvC5NIQtQhTcFABtFah1FeSVG1RPveSwaUvNNJOgLv9x3vueNP4IvZmAI83f7+SCp9DUlhXDRAOjQFzaxbOi/AAaBWLiPyaNNUrv0xKTULvo7898M9gjAAdQX2GNgW6VfYX5N5k24sG6dwiewJ7/yfaJvMOenSlKtHsbJPKGteDLxfAwM8cr8iXwMviOTmHbPx94ItthIJtSemj82a76/idFvYc7ctDddNG3BOgMH+GHZpJ4rCMsLM2cAVCRBl9u+n9FhIZmBcN8V3/H+/xlE19iVCskeUOlbUD5mfy6xZVKf498NirTUGoer+mIBCoT2IkrPpPGxuFUPzZVz2+yvllt42vdAvvjgIzsEe/K+Egi9Pfvcb/RAl7+VZW15P8Pv9/ItgW3bbWVGElcGwJvFiczM3fRMWv0OxuRMnmVZvrWVwg2vbbrKGVZ1H2tATbLfZNjdg1dexPqwFr+PoFt9RJuwbDZft/tBH41ny3tRLm4b0Ek+NwA83WRPgIwiz5W+RZQ6iVqL6ObXze4B5KGfZqGLyHYYwft443QyYi7W98zqoW/PKVmsey2RXyWJn3ygAPfH0VXjbbS7WbTMnQhjQV7bONKd1FXmQkrmLATwxHguE2gZOtMu+F0CpjCRbvZfiPbghXd1TdXeV8S9I1Ucaf/tjPlB9h26iG66J6mZ9sdcoxxFCYglBjgM8kNP15YnZp+POBfmlj5X3Rd8IzXXROqG3xB2CUWUa1jvZhK2kwObYGte+OEDfDLbpfqLfyyq3/0j7+o6f7cP3+/H8702+kEufg33/UFI1r7XuT3+/cfvCnzswR5bnSRTQtgDicEBwOCJcS/j6knYnmK7eLQJLSCEvWYsUxHhvsXTBwp4EW17GguYEt0iqnI3xuV+XCgJaCS/GraVDWLtXwOIMZZMCCkWINKd9TfkQYMc6mTzuvplQBxABoyZGUSfnn1Jsit8Hr6z+iWBNgBC6+7MbAHAp6Qxp9CEpZLBHhewxJvPY14exVnzhmRYi3YtNlCXfIhITJpX+3HREgltBtSV8QsCQA7GL0RTvx5TItxHc0W5321vOm0MHTUpRMVe7MZurLrbhLMnerW9EAAAuBY+TiZXyQQxrWbiw7NbEYtqk2ynLHn9GwkV15q4dzxbFjA+Wsx7udZ3bbAsmj4yOpJriGK1S4cnmZ5suoAGbAGkWcWyXcVEYBasr1wocl8Bd9D9IwAxC0SlpYyo7ZHAeWgqDTNE3jJm6nCPqraUjGu2YFBuo5SPbJJo5ShfqbdY5YwgaX608SqO0kB0yAbaup1xxHIjGok8eDomH6ld4wdC7DqAUSo0+q6K7QAOhTx7tuwiLxtZIodUbgffA5tdK40o7ZfJNfT5beRoWu3ZFgZ6PnjZO8WFMW3bIBEsMIpj2D0Uu4AxGJVzjzAh51nKYA/PmpLvqpna5Ky8KhNmjMkBZ6pyLw7HLwvMAYBZNycxqo5ik+R9bKsRY4ei3ml3PLfr5jgWzVtxXh/H/vip2Bvd0L28s/66wKdxOY9lcx5rMYtg94zFLBMfrBjHWXPHBuuDy2uWhyf/QFactwx/BcuM4sVffD42T7Zx8Vl78cyqq7E/fj6tvJu9RVGiZBgBORQpQ3lcX9z5Xqb1dXnM9L5JBnhPBfTk+PaqfCJt174lggu233n7QezhktYHv/PO5VaPdtDMEyydFTLclK+3aroYsdgagIDcB9h6J7Hp9qNpd2PdnUcdSN5cjLtXpz/3fyR5qYhI/QXPRWY0cIeJZhebU7LElLaVpFoGY2zHDeDP9bb8y0W2QRtv23fYwCwcnpzVlT2DchPzvvsit5efpH1389ipXoodmTNjAo6U0Swk96ucz4dvkv5oW8P33tq2veDn1WJoDogDMGLGhpkiPIcw4WD33IumwdQdFkAPyXlPGRro78sQHMm9QQ/2eLzIgNFQ8tQDPj17Mm+/f9rz/bv/Pg5YLVsvt2ReLD5aD/f0459ZafnlT/T/dv+SpV25Z0vS4MG3toyjwXldLgYzXNUfs/eVj/n+MSrHySe/ngci7ofHaaHjFsQZsG3MavLYH0r4RLJFn2o5W5Z95+e9h/A4x2Smv2VNDsGeYRuzzOvDWPx+7yfh+/8Jz7v7hVVJnGR6fCdKvG9W9xSBLp+pdh3t/LpAILUVQJZqIklUO9kTkBLVPMqLt/R+C/MEoIL7nZgsMIMEFAnIwKx5LJNlp3ol422YLmJEw9YpxWYRS0dM6JH2J0lXineXETTHBsOH2mFxKzZP/EjEZF9GzBhKS1IGcIXsjGOHdVONo9l9RoBKNz0wqPWQMfgSYMB2zu6ktDHmd2sxbFoMqIl+Xy+im3gxtFwhIQO/ZZEBZn8lQCxGmJfDejr3HIO+DsNpprvlPAp5WqWXGOTYTkyjne1vjanti7Qb3TgxfACDPoSvR2nS3LZt/MRP/K34w3/4D8V8PlMqF+8h3To7M3N6MhkH7J/x2H8j8fr5n//F+PKXvxTj8SQODgCYH/3rUZ7noz+6x1v8qFyBjzXYc2mYZlVeHiznYs7g/WEGQEroUBGVaYte9aJohOlRKR6ZSWETNQOWvlULNAk0/rGURryqnkoxyBhqNnFavyZWA+wapFKwZ2Dv4A+DhOvm8qtxQKpX0cbp5g2ZAtu+k9XFTgAKYA2fvTJ52QUFZq+j53QEt9df07Ecr18VKGSJ0Z6kXTAuLKMhYWwvZqNnxBqiwMaT5Ln57xR4c3v17+KZ0Q/Hm8034qK5E2P8acp9SVRG5fXYrZ6UCS7fW7UwCEjfmsdBUcWsmIowjXky8fM2suX7JHZxrWySm3X4/GzAievJdeffVewX+zHlmMuR/FCKcipW1Bg2SGWzvrR8EsuG45/GmkmDWEcYY5u9xH8YaHOvdqtrKuIBizzhtb1pBkM0Bac98F0V3phdb2KaVvnxHuK+MXFetBfyWlLMdzgRAv+eeYX30SY2AiZ2xA4Rw6ftohqNo07+PrvreYwu0koVgBHR67By+bssY7yuPBgzyEpzbfpuK3qxgaCyzucA60chQjIqxHtEbZX30opaNmjulA1OBVyaMdTUNm/mfOsimgnSsMq+VUwm8O+ZMpnICV7JS0Ryxiz1ehCEsOCF1XOuF4ANdHomHX7eXFTD4Nm12WFiXcDuoSC1sTKMmikiHBXMgKVLJdGRVge4s4x59YQnNWLEOZadiQ3G6C5TAM4+eHkAACAASURBVAJzFDvMIBhFyHgu1H4BiGYV/iYwzwDyLP0CMIRVZuDOkrTD0UsCmEblOE7rm/byKXeSeTNgFteRFT+X7BJ2yfy6ief+2TOxfGIT558zqwmQl+ObV1ckK/MSsb3AzKBCPgm7gGvM7xxf30tL+2JJE+NL9Gr6NXy6AK3vJcbQ9fvkXu+M7TH05Hm7Aey3CkQYHl8Ge6RMTH47GawHuLlobsZFcxZth5G8mTW0LXxvKEE2AsAMmvPifYE9WhywUTrvKXkrgTx2FOl9fDJwkzk+ekIE9nDnLPXzqmr2GBkChOZhZLNnA0HuP/tivYcJzNTwsfKdcVSxV30uphXtBzkkfZ9BZ5iQvKY8959wwIeFhTaBy/RHLR5XSq/MgA3XaCcqMeFKySJJ4eqjzS8/CRk06O9MZrQYeDegkmFCLzJsvc60EJBBW49KfrJ7yVUGhwwMDSVeuQ9IjJhMzNl2x1k2xueG7Bn/Ox9RPu7cxnx2A/Bo660z6HMeYDfd/50eOkl06QFwNATMMojUt/HMY7LvmJmo/Xg/2I/A2MwyyAygPlxABa6k6XiV8TkGRP4MfXp6YCnDuj59KLJDn54M6AyvSz6PBIp9TGRdQxbn2/X57+d3GrOaTZSnr5gJA2OEeQ7ASgZjxKjBY3Al8EbtiPSs0W6a+jluHZ8eeeXA3mQevzk1gwc5ltg6bGNtcIexYXqkz7MvMYOqWdoGkqWxotyRggGqSEaGybMkW/arVLw64A/pXeO9KNcnUd/4UjTzq1GuTqJY3vIci/1iEo2fEMeDZH3/2ajufD3K5iLqw09He/jiJQkp8z2zq9P4DFuHecgKiRtgM3L7aXRjjJ/xKFqIqaNFxuXdxFxi8NrIHLqb7Qs4K5cnBp9gRQkQIzKe65qNzVMf4pHP/d7kSEAZ0jWBzhXzZqR1yMR2oqg+fKl0j1LKBbBzcnIaf/Wv/rX4Pb/nP1DM+q/8ylfjT/yJPx7/5J/80zg4OIgnn3wynn766fiZn/mZ+KEf+sH48pd/JH7hF/55rNfrOD09jT/zZ/70+3lMHvrdx349j/ySfmI3+IkBe/Idtm+Np9lmUORVcib3sDgY1JHhrCXJyJILr9E5rhuGAkCR5lva3io6YtXLPUdHM9Xv1vKOuLf5Te36cPxikrTgQXJLbJx7SLWmn1ZBDNvncPyC2AoACCQCwRSBnWKzYwYC+8zcmH5B8qWz+qaYNBS0RFDPyqN4ev4lgT5vLr8ikEZGgxyzEiwwMgV4mqrw1DFp23z/pv6wOrxT7sYFXivFjo6PIvjO5hvaP54605LVkTs4pSQIhevh4hSw5kTx9FVMi7FirAWADFLQfM2dFQKTh9yjWQkb6ECDZFmOxcKA3TOr7D+UKdYrpEEt13ap41sSjd2eCKCCxXHevqmCZ6+6IdAJ1ognzr07R57gCvzrLlQUsg8fFyk8I3n54L20TMwIpsvzcj/KDtALJkVODqHd2LRZ/0nGk9fw/TcgQ9SNZFwAKwUFJ5K1DlBkFFUHXDCKRnrziIr5xRjddSvWDduV/GABXTeZhsq3J6nBFL+ePHuGqV2ahHBKyeeHYpbJRTb5TBONbsSkGNlXG+XOXrRTJsg9qEPb6X0S8kQhRwGbIWSNOSvmOfKXO4z59TJJGwHeyKSzlECR6i1JcqS++RmExQM3CskfzxGwENdFa/CKV7+i52qrq5ccsYlVexwz0rga5GEnaVW3033CAhwAE+YagF0to1YSm+5p36TvASpxj8zgcyw8zCQkXzI6b8/iYPysjNEBWFcyZYfFlqLtMf/titi9uxtP/6Mbcfylszj5LODU0RZUNsAcsVM9GaXaZF/kGexxDHvPzEr+R5co1H3xMSziDYKsVdTayJSC5/5C8e3HuO8N9GSgNBvdv/sx0x5eZn/R9GDIOQnLKULbSe932XRmHQ1Ky0tXJz8S9HHnNab2EWdQ2RJrR/IsJdgZyufptFSrf98b9DHiyIW5szIbtVOX8rA506N3ibGjErYbef6ufQ4LcPO+zCUB1vfzlaVh+XlzGXw/oOpPktbF6INBKBLaw9HzMalu6NP4xsF0qtM13htl5uS7v08fl2/k58JMHp4n2JkAPkie+UNhA5gH0LqTgKC08q0+LRdDiUGpFmBOWH71vjh5VMneN71syn5xaalhYMydmTYeCTOYl7d9P4OkB4rulyUJgBoYN98P5Lg1ZXZZ3pPg0re51ckjSJ/IyJKfjcv/zp9LYMi2ixoWlMMnlm9n/7x8XFnfnA4nAz59l5N2m7x+dNwes7ZgkZ63aVQVDGinsHLf3bcCw/J55mwG9H0aAExsg3aQDZwBjMxwvQyE9Ofg9/n8B+Np8v0AYB48v+81Pgx9e/sb806OVWDPCsAFJswqCkCXJKNn8QZgQkBJvYxm7zkxYWD2EJeutiY51drmzGvsFUaORYdZU42jnbJ4k+cj/jzAjjx6JJdvHL0u02di21n8WkrW1QGAMGdTkhZAye0E3qCPh4m0Tp9hwBp7sWl6EM3uU2ZWi/oOgDU3ECMpVBiEok+eP21m0OxKxISFy9S363tMCCuzmBo8DAEdSWo93/oLicc5ORDow2fKNcd97nOBFcX4tFo4AXR6aIAKORv+Plx3Se/5A3Azsz9SC6sJOfkmLVZzXfBGYl7D/JJQlEkULXIy5qIHPnYxv/PY9Fs/SmSwZ/w//YUonnnyt+SAkuXXB7bvxxKuD+zSfuI2/IkDe4Z3OJs352maJ0leiaMQRc4EWJInT42kEkys7TOT9a2W99izBRNWCkZADhg7q/qeCk0AHRklyweG5CEKktsyZrZp7TL2qieUoLVpL1TULmRoXMSsPNR2GQxgrAh46loxcfDumVdsYyX/kivjlwQyvbX8d/r80eSFON/c1MQEyRgFKucwLqcyTQYYovDVtLZdxbwcx7w6iE2HwTPmumOxLGBlIC07HD9nTxXo7u1tFdQkhHEO89Lx6XdlSG2Z2kKJQW2MAIjkW2SpFGMGkiteE1hCzY6uTTd2vLQKcYAQyWnyBNUyGfmoKDbbHjo25vXKngpIRV4fCUh68OWJCiDXsjnRzzCtBMuQGpUo/rB6MA8mqUmpYsUk9kvYJLCc8JYpY9zaJFkpP9UoNrEWeCAZEwOritguTppbeg+wA5YK94f7UHXwy6YCt1SkE8verKIV7XYUMa4kBSvqNmKFCXQyWWayuYGpQ0ypqwd+Vl2Ld0emOmguXNi/J7nM8nklVDDPxb9HeFAZxXgcJQa342m0u+jEB6CQJuc24fYE14COrnmqBZA45Sk899jxtUjb8EixDJIXsjixqdJk3Ca5mNvWsUqTaFhwPC8wyGg7Yv1UpHOx2sSkyMluUyb2mIk3d1JaFmACbQHnHaQ5S4FHTO+n1ZGer1VzW35WAJt4aFEgLxIDrcHAN5nxck2QCgLy7I2e0vEDAt1c/bs4b25rH9xDjq0s2pjf2Ymn/9GTcfdL9+L2Z+6qqMA7a14exJTIX5gl7UnsVE/EZERMsF+WkgLOZPaUoK0toNXLTTQ9/66AiI1o7V+hvum+SdkQzIHB4t/3yU25D7z/eznOuS/y+sneu2GNsPLOM42HzoZF2wKJXBHj0klqb3du+VplSRpSKpmhb6+ie2jaIH0bQPiqvRPLtowTnmeBzYZ3BLLABEoyPOdbsfvE/0npW+xDRIwEyNCG6OEd3m04JsO6uQz0+2wfWV8RRelv+I66TfqOJ3nDJYcUg3+XX8Mi2fcMAAqwaB51XB1hxP1krFoWBXg+fE345CeZ1XOJAZb6c/tZ5QQujPlPBPqkKCBddi3+CPQ3uG22iQswmQXz+Utgj4GdnoGXnysJ+vx9/TF4MHzm/TQPQaMBiK4PZrC2f1a3nW0GdnLnm+QyvvNeluolYz0407OScivJYE8Cau47yh6A7PlAudfKQFEP3CSj5UssoTQ4DJlBOvZ0rltAmsJ02yEOWI8ZCu2fsPxE5v7KT4wZrIXGUrwAExyWzZ9VRNvPx1K13L/mY06/R/a19ai7/77m3mNQrAvwedSeJsk49wP23sq+Z29XvH+3z7wbrxLi1Q2AlBHTecT6wpHomABr3sPiF+BbetbEdhkLrBA7RUydRURtAAOwR3It2DoAJEi6plcl7YoGwGghgEbsmtzUFOt+V4COUrUAeiS/wo9naoYMUjDYL5Jjea4qeFbeQV4EFCiT0zBhAsmU+WpEc27zaB03ce87ApeQqTXEr+sYDy1FE6g4GLlkUn3TAR746kx35alT1siwYGLvRjvDdBlJ2jLKFQAY14j9cR3ODULpXABokn8P8z5kZVzH2oxffY99lMyjANAWidnK8SQfSy0QGtTi+ntf+P3MogOwApz6EL0epcTpJ37ib8aLL74UP/ZjP/o9z/CVV179wA2bPwhfou95Yo8/8LG9Ah8rsKeP6sydqQ2Ct9aVKZb2QdO4PNlhxZXi0gUjk6M+3YnCiLher/wpuQmwAjPfBjaBASJYCRSJjDSr7jzWDARpJnN3/Q1JsmbVlTjZvCbWCXKrs/qWfHoAUkaY0rYXknIBAN1afS2env972ifJWUyuKFRh+3C+FJAkdBEVzc9PTL8ooInvYj7MPnJHj5RFBrhin7hsYXvTak9sH35/0BZRjfdjVE/jbnE3dsbXBa5gdMv2OEbMkkc67t+IBQyfYi7waLciCaOIe/UtFcZ1d6GIbJgROcp7t7wa5+2x2BwUfwwmo5jEle5arMsumsolFEMThr6APS6PiPNmBa5SOpMntQBHmFNDy+9iV8X1YZqA5TW/hzMckP6c4/mi0gkAoRCLA5aHj30R82Ku+3zensUuSQzp/meHjsmqjPJ8E92YlZEimnYTow2TGiYaBlmcyoYuuot2agYP6/PMT2UKXQIA5clFISaMYuAx2mQO23VRbSJGyLg2TIrQU7MahFwse/Y47UvsHHyjshM0kwpJuNIUHUCoKqJN/kECflitGVUxbpB7zaJry2gPoU7nxBoXBmovrCYpyc5MK62Q5mJnG/feyluJw0HqBMDIUSJzE6dBZsi1QEAbcgPe1bgtRCsvpGxYaw8KA6lmXQFmAtoAhgJszKqnY9W8qWfWK7lIK6+IOYexc9ktY4kMUkWwQ6+RTRLHfla/lsyize7CU4h2jPQSEFSOKsVePD377ZIDmrnUxFn97bi5+vVUGHLMTczvzuOZf/hkHH/pXpx9ljQop+lNi504GD8Xs2IWF+2xUt1mo2txMMK40awrR8wncG2btjUs/B6+kvYgswcAZLgUfh9sMIxsVgGaJ2254OlXqfvErwR+674/uO13CvboHqaiG64Whsl124qFsj+CscW1dbtyG3Nxl2PEs+lxg1cVgNwlAUzPQBDYo6J9GRfNcdytN3EBsJiAHfZn0Kd/OU0wgySZ9ZNNWn0cstzWZNxLAUSzT3UcLnkzY4c0LuNWGPWzWbOCAAOJfPdygCC2bUGay+EeCOiZPUOWTy53M9gDR472JRPP7oY81jBpnqXJ+Bx55idYwpWBQbNeGNORZpnhKsNmfK4E7iT2YxqLzMw12GLQZ1cJT7Spuv7GAOwxazMzeS8VzZd8dPhcTnZ6+DzSbT+DC+lOb1kjuX36qLLMq2fy+F3vn7+9it8/372sbAjZ9L1KTry6379nCKbe15ekI3nwbPIxDEHKh52z4c8eNgXsyeedr0MaswagmMvv3E+lPmJ7LHSm3DuANbNztldF9zaHcWQGrxeazOblPlvu5ZQwDsd9ka94YkVpcSP3m1lO6/nUo3x5EdLzlnfaxz7K/atFbcNNHi4F7efa/v3DACCBRfWZPHra2XWxQwB/xJiReTD+Siyaeh4oZs1mZakX5y5ZOzHqF1Gs70rGJDAly71oD0iMGlKzjpQkhbTK2zezRX48YvEAwsyjnR4oqcuAD4AKl9qJV9kfUecvoMR+PzKFVpR7fmqS1yEATI5elwxsZnAI0Eeg0zLqgxejxHy6HEe7g80DjJy9iAwonZIgdhYhuVolLyIxl1jMrJGujaOtqogR7bmNanURnRhCEcWGc0DGBohpT0z592ABwPZgGm1WUbJ9zRsBcfAqBdjCkoFFOUAjZP15js6GDcL5PiTfrtGOTJuLD5l/z6OQcjl6/bn4C3/hL8Yf/aN/WNd2f38/PvOZT8fXvvb1ePHFF+Lv/J2/G7/v9/3e+Kmf+unY3z+Ip556Mm7duhV//s//14/60dtu78PAXPrATu7xhr/vV+BjCPbkyU8I/MiAAiM4QAyMDAZnGTSnePBcKFL00Rkr+0lRrGkFORUgipOWdw1eEHUcEKGsyWMjkID3AD0YEgBIAHZIoKI4HQU+NDfl88PnTus3BMTsj54W4ANQ9MTs8zpeQBXYDXS0yMAm1YGOfdmQ6lVKSsLvMICG4QCzhldOp9ofPaU0L4pUUr74HD9zLAASwA9H4xcSkwXpWinJygivmbPjuNhZx5mMoWdxMHo2bq9/JXZHzwRAzXz0hFgX6+aNWG6+YTPc6GKv4ndHcdEsY9ncjjrYruUMvACTXDoSOc7/8UghoQn2zDpm+CaUczFpWBmnKEPaBSuiL6laxbJjjuwiDQNrgzOAQjCLZtXBIDeH6eHlVVW3jkYAFOexEfgAKDUTyEe7gEUFKANzg6Q12E6W5nH/8ZHBANLslmKF+Q7GyW2Uq8R+Ib2BgXdSRdvUsRm3MVl20Y6qWI42sZrUsYOPSzLShvWUy0CYKQA+3CPuOW0yFwPjdhIj5hyb2pOmNJsVm6exLMUR704G8oSpENCkf6eCld80u0SMY0jYRDGdR7Wqo4Huw2C+Q6JDLhhSsaAV7mEkPDQiVr049jQhTivMOQmJHdrwGvNcJ9tx7/DIQYbC3ypY5btyocSktaJAXRLbMSUEjpLCBYjJ/aGQh4I8K6+TdafPjkpHmC/qN+KsOdF3AMrws2E/gIs7FQw5fKxofzZJNmjaCbQRI4ltKaGnjBvjl+Ng/KlURCVT3XYRb62/KskY57l7bzdu/PSVuPPjF7G4stAxndS/GeOijElxKBaRsptkNH2q64CHz/7o+ZQaA+tnINkQI2oIUD4c7MmFwP3yq3dSHGTq/dtKt5R4gjFhrYh4v/KxZDDmuxc599P7W1Zzk8E9FPG6reKsqWWMPi6Rc66cjPSQwph7AdBbt/diBaBa3tD1LfEiSMWf+hZb7Qh+QdZ63i7ioq1jKYss7qt5ZJmhk2PU3Sf0W+JnZHlm9iQWD/IoaPlbKKAT59OEOZhmAzPbropNMnIWOKXvsi2gLi8suCzuBTkucbNnz2Dld3Dl7Tzkp4LtUHpOu70YxQ0fb0TsjUYxK8uYVmVMy08u4LMFe/RMd0rjghVoJgaAYjI0Vz/epzAKpNeCThNlaVlEWRwkL5+b95lmp7TCLTMtPyVZlphA6O2C0/3SqDzfux8cSUBwZsA85NnzN9IiVQL6MyBtyHLYh2RAK++nB4c8tqRx6wFmWX7mh0Dvg0COwZAsXxsc10OOu2cLGbixrMouWtnvpwfR+rPM3or+fpYK27vHz1LyYMJ7izSlLXZkoG1oym2GDwW+929T513NR/Kg6gWGfP550UEiygGwZuPnvI0+wSvf14f/3QMpHuceXHxM4EcaF96tJPft9/7Ofpsls2+3bwM+LAKZLW45HPPqBEwCFuhPq3lFATiSGHSWUFaaCxYNsqIEasLeqU8dh44UisQr2LOr4+SvwwIrCjzHqAPyyFgZ9hCgG/vTYlhaiKJ9bE61H8Wj47uDLw/zYAyNkZTVS0vGEsjklSq3BUW5M//jdznhi/1nICqDIbB8OZZqZimYGEI7UV/7IcmhyvO3otl90r5Sq+NoJVc7jGJxx/IpEUKZw2R5F2ALPjv4gmJSfWBQRj5U9DvQpGH6AGLD6AW89AwbAAdZV8u1q5soAH1qs9cFzFGjsAgNC0htH+ZikjYyWxsdaFMyd9YiDaAZpth7EdP9tHD7ztrRB/2pDIg8qlQu4tYrwDVadtOkPwC7EZMJhu9drNeb+Mmf/Hsyc97dfZh64NGcNayl8vf/cIz+3J98NBt8vJVP9BX4mIE9XlnNJqbIkmAQ2Lemi6lkRqZn2xjVTAWb+3VK5NFA0mEyvGcJjFYdbN7pSSGMGxgyniQ4qYWVfE8MAHbMRPHkf9Xc1c8UkIBC580tFZy8JEUpDwS0ZKkLBadW6DuAjXtxvP6Wjn1n9IRBos23VfDKPhqD2yhid3QjmQcXimOvyllMSLUa3RBwJH+Ycr5ljcBiYL8AQFwTwA1Ap3k9itfbfx3lsojl1JqI/Won+dYYJLP30CrONq9HFSfyQ3FqOKa6ACawjU5VRMNOUTJWuaf3LV+aWDaFhCNm8t6Zcbzlga7BBlNVyWMMvJDMxXd8TV2YA7gxaC0Ug04Ck/17dqujlAJlfwNPzB5Mz0CGo6lmMVKKV17N0x2kMOzW8gBCvgVIMJZRN+auTpySBCutkGDAq9Q29M0kI9BauipGLGA1tSRZqL0YqMfNKOqdUaxKjIxTclhaO5R5MecvU+OL2CmPdDCWGNUCbWbVrtK6Yl1HbFipcvy6wJ51MgPtYO646k2KlJT8NHKEOybNKcpd7Z9VLsDPRetY9t2diPm+WUV5YpsmFwZxkv8Tk7qUKpTXgLkOli7YTFoSpywpELhKlDlF+yJQn/FJpIJ4zSDlaQNAED8mmD8w4gBoD8V6g40DgNog6Sr3dI9gcgGsELE+Kidi2PG8YdqdP4d/CvdOcr9o1dZ4VjHT5h7gJ9WDGJ7U50n7TnUlnpz+kMyZ9Z7YPW0cb37DHj83l/HEPzyMN//jW9FcNXMI02i1uiQZuDJ6Lk6a2/LTqsqdWDS31RccTT4j0AJmjyfJubBIMjlNmB/GSsur59+b8fNOR7aHgT8AM5atAKrAyhoWPkx+Hr6i/eAKbyrY5DlmWnjd4YtUxUpMHW95VLgN+Fpjwr1WGVWndKuuO45Ny7NKw8RLaaQEKgCi1lrELTmAPhRg+x6yyO4iFkjIUqsEfGG7KpMF5tsSOV/tXL7lz2TJFoBNnQ5W5eaWfZRi2mkbKXYd4276Mh5A89KQF3KssBhdyCXx2La8dtnXs3pySW3OB71cDns30wiTZnqmcfckQl+BpHwHRg/XkfY6RyJXlgJ/+Pvj/MrFad9O6avyyrQL9CzEs2dL9oiiP8jmwG7jGDiT2lUwByBgoJhHi8cXxs2Jx7WVAmkckKtTknylBr0Fvg1kGMT0PGTb32yx0wTabG8Q7TlLxO5/zh8EW3LLcaGYt5WZOsmkn21v2X1mgfotnozc2vXO4Fk34Gm/8vuPsW9NWY52WViZ74T7K39m+AmDNn5lbysDNr1P4vDce3NzD27Mvfzk5j347uVt+olytzU0XPYCkP3RPG/x9likAwTK5+nteB+Z/cTeEqgUliVf9gLkuWPbvQSv9/TI1zt/vz+3+0EijaMqsmG3AjY6Vawfp74/T/J39+NxvHrP6DHL6RIbiMUokqjGk4gNIFkX3dgyOqdTMKdxmIXaB+OuZFMGMABoYLvAUEHmBUAiQ+ckzRNTZ8LYme4+cxiSuNLzKWkWL4Ca9ZllY7B1WChc3e3TqwCNCKcAWNGqkxcj1eLzNpiTM35xbwWKcPJJtJ78J7fHMc7x8QA4VTQHL1rKldpicf66tg/Qg/wM/x/FzV8kY2dY0cSdA1hyXQDIAJ44zbYxc0lZEAA0JK1yHfHsYVEvxcPrPM1sUoy8FgE30QK4IVUTm5HvAvYY/FGz5u3EArK5OYcwnB/BPJqLWVSImfTheD0Kdg9n8uqr347nnyf8xkBPBn2GZ0lK1/0ADwDRCJbaI3w9ZvU8wov5eFO6Ah8bsKdPqRlSUFl5tSSL9Cx5Z2RqruY0juGGRUHHivEqnitK2VLCCwwSCPhMtVm9pRhtomkBIpzkZaAHMGeqolIMn9iIlcELYABvnXVjqRH+N3hKIDUBiEGaggkzvjt7AnRg7NyKe5tXYlbBaok43rwiQ2U+TxU+qfDa8X6Pxi/pu7fXvxG3V19NsfBereSYAEoAl3ZHT2gSdVa/oWOHmQJTBSYMaWOkfVVaAV/Fm6tfS8HAnD82uYcxBvRpTlRg4zGzbpAancVEq6VcC67BTNdJV7RdKPWsw5cGqquo87Vi0k/ruxps8vHZ64dJN3R7CjPHVXubZtj0E8OIWv5HgGwU7AAGMHuKmBQzS24A8rarotsZ9faRh/EFIDAElE7qtyTjgVmFVA+AEBBsXh3qfjFhnzGh0Doo3jxO+fLL/jUcLwW/ClYk0WJR+TzqsolxN1GqAd/n2MXsUfx7o/sLiAbYY3+fmf192lXUmAuWISbYaNlGsWmjI2WhgtFDkVl6AiF2gX0O+FFtnT+AUAxGO7PozhdaaZNfz3QSxcrMrmpdRLG/F92ESRErQ0ngkoy3t6uneRVZYA/TM6+gbX+WiXjPcvB0PKensMLuxC7AlhJwJwEA9koySHLensZSQJ6fOZtsj8Uq4xkgbY5CfVTui+0xH1HwRpzU34nz+jvazhpTRN0aWjfSGxhotDnT82GQTYpJXDQAGuku5tpAINM0ptV+7FXXYnf0VDLfdoFA0tP6zTfi6KcncfblZZx8Bo8te1HtVgf6Wf/p30+olKJ9AF5aHhqSd+2OfyDFBbvwyYXLduU6+SPliWRfKN7fpu8vHN756Dac0F+WT1FwpOJLoLfbE/evlP9Wljk8uK8ePDIA6Qm42W7uBzax6TDG9rMDUMG1A7yZVVWMC/o2JIBeXW+7Y7GzzM+x8JPEqcPqiliPJPplrgxbXDYkFd6NJfek4HlCykfBAd/QyWmZoeMjcIG75Skl4GZQLmu/vYjDUI3L11zEmmnDQoEM1ekLEtoqfhqgVYGDlAs4cxEspDXHoXdwyXAeW3aGYH9/veQAdFBH2V2JUXc1Nh1jF+0NhlR6/gF++CqLZwAAIABJREFURqPYq6o4GiOV+3gnc/WFZh7X6ZfMNPCd5frCGmUV3AU+CYHychn04xSwYqGpXzJAyZ0Vy02effQjGaiwDMJMkSF7JBsmW/ppAIP7PywIEqgwdPhMP/djl1tn//xrL32BuwVmLGx0CzJjsQch+PjASDg9036PzSUvmpTA2IMdA7DEH3xIp/Kw9/qP9fDOwwGqy1JSgyo+Y/ZtYKx/KtL7uobpyczs1fvAnF667/HQhsv5e8NjsRktyY4BeDOQFAnbT0+awaj8Ahjke16AsmQsyb0GCwVDOWoaXbbMC9/m3NtkH7wshaKPdJ+VWRXqWSQpZ/76aCVjDx8p7gdz0lLmNpo+/7s/5i1akNsgvoCtr1WxXiv1M5Doc8nkj2OwR/+WPtaAS7m8ZT8dnsPM2tlg7ozkis8wsQkBOPp9AjjLdU7YA8RYmYWiJFKnZAH22JgZX58LJWvhoaN/s30BIyyIIcFirMmrB+l5EwiDwXGW0mdfvAz88HnOaWOARWbQs2gOf8AMInkRlVEdf13ysW68H+3Ok9HOMZe2YbTaPiAXbGz8fQTQI72f+pptVv6cgCmno5px5GPTtWbeM4GZAyuJBUHmooDNmEQf+Tj0OSb7bMd+RAK7ElMLUMlgU7p/HIWAL98n+ffsPf3OJxkf8CffL7vHMq5n46/8lf89ftfv+tH49V//9fj85z8ff+tv/d/xp//0fxHHx/fi6OgovvnNb8YzzzwTV69e1Rn94i/+8/jsZz8TV65cia985Sux2dTxqU+9rOSuX/7lX44/8kcsCXu3r+zV85jV826v3OPPv90V+BiBPZd1zvZ3SR0bNNP0swf/rZVsioL2hAfTX5gu9rShYMSk2WbMgA+VwAuYJfiQGCjCjwUIAG8fpisUJRSuBlEoLDZK3eJFOhTx5Rf17SB2mokMfjnn9S0Vl4A2sE5kNVgdxu7oyTjbfCeW7bF+t5YH0FnsVFfNFIomrk9/UADFWf2duLX6qr7v0sDsJM4F1glgD2wUm5cizyCid6L3kJvNyyNdA5g2MG8AnpbNW4qtBvRYt4BlBzLK5fy5NuNYxl6JsTIeHBcCyUjBohADTFHZI08jfjfRMbNvBjD8fUaS8CRg5tIKyXB65ALRq4/5vrn8kRgn6eiXSmEay6j0wRXE4WTVJdTdzRsCmyblROXAeXMnFqL2UzA1SiRjqoibDIbMVaxiBuNIUBaADsCQvX5qDGcV5ezoY7chJ7oBtNmw2EUgxyaL1Wzwq4ICEJDodiRbCUJim6m9reqzmNQYL6e2S0oXyQwyZcbpehRR12L6lJtEia5GmmBp1XCziaolRaKKdsPAD3I0ihawaLECPYuCYvDwSIkSosanRBIfUC42M1PKRQUT0EwdzuBcX2T0gF1ePYVp56j0pUpeDLBr0tQ0reaqAsyOBPatlJbjFC3NB/H1qa6oLAaIY7WTtsUzhOkx7e+ivRMXm7eAkgS4YC6OTA+p2Ko7UVQ60KWQswTCkQSHWE/2RlpFtRyIf82rvdhBulhdU+LX3uhpefvUN2/H6CdvxemPnMedT98Wz2IiNh1sC65AFSsxwTaSb06qw5hXV+OkPpakcl8SyiquTD6dngF8qfLKbWISJgjAfVUu//1cXy6n8r9yOfJgUT+Ua/WrsX3R2G9vuO2cmnYhE2yZnyuyPtHMc8F8X+rXZYaF+0g9j+nzeGwhwetiHBdtK2BmAXUfGVdMogz2dSY2Ud3SFhcxjuNYd2UsO/pTP/t4bV0ZXVE/aQ5f5plFnNZ13FqfCLjuikXMy00clIBM6zjpZgJ8eouQvozL/aZhTvNAMvsHnx7tVwCOv5P5IryF35RLS3sKWTA2uG8dwCVbNNiTGUQZ5ssSyXxXzOjBJL+KtqjT8+ECXeITUr/aJ8VqAiwj5czX2YsdfHtvXMX1yTR2quoTYtjsItWpW/S5ZvmmZfHEGKE4MxtnCNb72l0uuNv22D4a7U37ijDmavzKz6GBoyLo7/kurRP2qY3rh+5Llg1lWCn/tm9L25X/B8CdvK8hBJhbYAaMMqAzSEjMD/WW4eo3/DxuR5kBoOJtDXuA9I20pSFIMgSgvhvgMwSL8nn27/U8HcNU28PdOmpdBnsy22c7LmnctHm2f2d2kK9wz6zR1RMYB5iTzlttgjbCPeUbhEIA2gFii2+a2o2Zg7pe+jubO+dkNBqYx47htcry/0FH3QN0g+e0v0Xu41tYGjoLM3/NqlhFq7ki4R6HUZG+l8fmyzt4V//6bqydYf+9Zb4rsa5nSF/+ru9dD7YOrrFMlwEdGs1NhEY7fjFK5ivIkhp7xklWVJ87mattok3x5ervlscpWcvgZI5mlzkzUiXmVjB2zt9MzymslErR6l4tgLXs+yiWz3hu/xzmUJsTGSnrHgOqiCkDK6ZJ3kCAbnkOlMc+tj+A+/HroU6AFUN6VzWP+trnox0T+76MAllZvTaLZ3UnytUdJWY1By9Fc/C8gRvJ3QBZyqgwk1bnxSIZO6+ine4atFmTkNWbxvN7J4ZheD2NEpYPY5eMqAHHMLnGv3AtgEvgLttaL5T6FQIWExuN7eoYqugaj1VK9GKelbZfbMwsag5e/kD9pJpf+UZ0r92M6kufi+I6oN7bv94vE4bo9Z/6qZ+Jl156MS4uFvHUU0/E3/t7/yC++MUvRtPUcf36tfjqV38tXn75xfjWt35T5/6FL3whZrNZ7O7uxD/9pz8bP/ZjvyvG43EcH9/Vtv7SX/pvvtdhP/T3JHC1//jfxm9lyth7OvDHX/pQX4GPBdjzwECTpiw9C4fi0Kt7ngi42DMbyHR+daCJTkpHDuCBFOBo/GKiYOcJi3+Hb48GomIUq+aeJFNMOCbFntaP0X97hbeRVIjPIT86b96SlxDMF68Lt2L3WNoyj3v1t8UaQT4Cg+e1xb8UywPvj1vrrwncwJOHhCBYLJNiX6AAIBJmzjAfOC9i13mJhVTijbMfVyc/EG+tflm/RzZEMcp5HI6f1+88QW4FKN2rX1fKEUCHGU459rSIcQWtfRXzwrIeVpNHpHYVe3FERLXMoUm6MteF8wQAAvzi/a5oYq+6LvmNU3VYzefntL4tLxgmaEk3nyLnNQCnQixP6vJEkdUv9ubspeGET1ORVF75ZwY4TK7Xipcnaj35twDQtAulg3EsFQBesa/7W8Riuz4MqLRq1zIXZjIDE8gR4gA8G4Fsvr5O8oLFI2AtO3Z0CNJIgwDkYUWmN4IEHLRkLRT1LqaTQKN17Fyw6uQixheXiY84vZ5UjSg4Ukx7gpVYqRIrbUTSWBMdMZ1MPmD6rNGEo2+PaPanUY3x3/GKVU8bT8VS8jfoOQ1cb2R6A3+KZGJsPkJiFWkZE78jUiIuJI1YtquYkLQGoNrcSUlzeNzMoylG+j3PiAFJ/LOOBB7CSOMa0164z3x2LL8Ag0/4KS3aM8nAKIBHYFr6vY3X8dgC1IPVAwOjKwAA3FpghlW2NdKcNAOGTO95tnk2MQLfPb4SB/+gieXviHjj5dcEXFAoXAGI6i7EIIRVBKeL9isWnVhQlZhJd+vbsTf+XCyatwRS3Zh+Lnk35X4pF2IPll0PKx7yezyHugpICJX93XtBPOjNY+mqzlIgTO4Xc0GZ/26jlYzwluLcy/KJaNtbPi9SbySDuszwYV89OMsO8kp0jiruz2LTtnFWw/LqYsWENfD7KmNc4elEu+UansW0wER7HCtccvDYSkDIYTVX6h6g7SblrtcdMrtNLNpNNAUsS/yaAEtcb7mcevjLK+5dzM4WsXfnLNZ70zi5eig/nDI7NNOXJMaO2o0mxTyCypJPHDfb5CYxQOK2GaYCyuRoXI72/CIAQ3N4Uqojh9vy/FPQUIw0KbIdryw8GADVnRQJ0CPz6cFpkXK2P6piUuJVVcXBmDb4yXh5XDcbrS+aLT3MEJ2vxP0gRAbMcp/mOULb3t76+LRdioPW12mzHr9MN4CpmaVjPaCzlXwJNDA0uX1uEzOhf/9+UCcDGJcBFgMdeStZ8pXALb3f+6vl/fULXvkJGD4JeST1nChfnh4WyqBZvm5pH9vreF/bkqwn90NedNsCPHnOlb7C8+TPDrd9WXa4ZVMljyWDOzxlfM+gsreQrtPWX47+iXFqd+DlR8MAZLCU1zJu5jc2aTZb1duyHw9AkVmdZl1eTuBCnmlQkZf78dz+7mdE+Vwz83WY/maLAM9xYLmme9MtxPQhOVJnBnu6fCJKMZjf2+u7Az09ENjHyufj7YG63svI92urDgQ8GHv+4LstTXwCy/wX0eFmjES0E6dt/uT/8/fjzu3b8Z/8od8bTxxNIwBfcpoUABDSI1OtnKwIMAKYA8gCCCEmMpL2OqqTbyaGiseeLMVy5DoJVTvR7r2QfHqOBRBJzpQXJRTxTrJVhvIN3TstLMk9ZYKffLByUumI+wEb6YpYSO3+s9HsPhfVybeivHhdgE595Qcl0Rodf81snMl+NHtPOw4eoIkX7J019cM6WlhGMKRoEzp//kjcvAVskVXB0kHK1TGXhIHE9SCZi/OgfStVK4HVLFwz0WHxBuBGjKW5mUSwrUg0g0UrQDGLnwGDEoMJuwK8Dg9eeGRgT3frONq3SFQNATz51X7zjRj/if/oHYE9fAePG16Tv/GX39uD8SH41vtlKX0ITuHxIXxIr8BHGuwZJgL4+vbsnjzVvkRn3oIADFzQ3pH/4H9jxF4Dv/xiAEEoNiN2Rle3mnwKd5gbgD02FuzE4FGCUnehv4lGpwCCpcFmYc3AhIF5smhu6nuwYgBElPrTNYpoBjBgcFw1mLjO9R5+E5gyAxRZAmG/mP3xc4lKXAa+IkxJLupbYhmR2AXgg5kt7CEYBUS3I1UDpMDTB6aOWTcu9DBrJm0LAInjZF/H628IIDvefFsDcjYT5nu7o+uxbO7GNEhTgtmCMS0pZLvyJlnJBBcQiKQpgLZRrJAjdTBkYD1Ak00Ta1agR8+lIp6V8yG9GfDBkghfbyZDlm5tJ3WXeA/ZfyBLH3qCvqfM9m1omjvhSTuiCib2Z5Kg8XvahIEKIuePDLx0mNux2pdZCmOBXVpRKoiSXuke8yJZiu9gLs11hsHDZ2wA7cmUYugxBbbwI3kCeOLkCSayIwA2AAjYKQYGuXbVuovRIglKMGUWlQQKcgkVKFW0WajiSWlZ409UBU64eOSAasA46cbj6C7OI6bj6GYzewDp+jvNJDPjPLFBI54Xwz3B9iv/nFf4LN0ZSrfyypgBTq5XLUaVJHE8C7DAANeQHMZIz1LbLlwwiz01lt/NuNjVtVBhq/SsqYDQ8+bNoMjn+RwXsCFg6fGMInGz8IVnZ2f0ZJw2x9GQdkablBG3T0tlYL9E6/fS/FLSxK6InWNSt27E2ZfXsfhsF6fNmxItyqa1KGOn3JcUdCU4Au8Zg4ccA6w4wJ222IvT5iLO6ptxZfID8ez8d1z20tCE/mFUfQNai6aNcWlfFr98Uyj4c+nKcQ8Lyr4q9DaQotgTAuAQOQLFUF653SKJaSK/jLp5TVKHsrzqokoGkIAOGVCyq4yflSw/yCvqyfQ0GU9vzTuZspLIhTnn7ZuxWS3jYhJxvL8Xs5J+BX5UHaOChMM6li2eVgbtVp3hvoNyHeOKFBNSTiyROaubuLteR1tssGmOTsbPdRzdvqdJcVOVcXINw+n8rEVML1YxO0U2GLHancULv/T1uPbtm7Hc34mv/PiXY6OEwL7+ymAPT9tnfv5XYufuWRw/fz1e++GXBEIC3tYFT7ehUUPYLkxl1j0o9vkXABDviReGOX3nNLjoKFBW0ZanmuAbBEamgC/EYZKAuRWo9JUHEn1PKdkWPj0A8UfjUUyT6eSHdB7ytof1s7/w/7oJJ2KAhuu0yL99L3ntAVa3AOLJk60qq6jG4/jS7/jtMRtX8ZXf+Bex+8Iq1hdtLE86dWs3f62OalTE1R/sYnXaxcUbqbAtk59faYCvaW5FUaxd+KTUs06y1ARk8B76XXzTmvj/2XsPODmren38mXf6bJ3dZEvKpoc0IKElNAOETuACUi6CIBYQUKogTVERFURUpAmEAIYOUoKUBAgtoQfSe0LqJrub7btT33f+n+f7PWdmluv9/fVeG1dGgd3Zmbee95zzfc5TsN+EPfLtrAiZMcBCMfRWEANK8Zx/ki3kXDze8a/GH0jeViGgvUB9QSD9no4xpgFbGVf+ihuWSvFCyv8LFZQNFff9ut0CKFTso2OPu+/YpuO5LsHYPkyXNz57TQq/C3fPzIP6AihWbmO9cLhFA5znfY/4XZXbFeZ6lL+odFiBBAtaK3tV54I8SBo+s4+hhMfKWtnXqIm/nJm8b4+fX1Jgu8CSKVwde+3yptSGLaSsIk0t1L7CMEeEbcz3NCqcfj4Er/z+ejgSSvC3g3DlPGTBzzCCZW5kRxUjTTTnbFk/unhm2oOMCfY+mHPm90XSZfyk8lIs7QvnvPYWhjUMxMNPPoNzzzod9bVVkr4l5ykeNW0aeU72skWVxEOH7JUygHIteRaVscdrJFHmBC1o2kyWiiRJVSAXroTnL1dclizLTKeRVXEBzBgVk1lEHx/zbIk5M68Jj8G+aEvAa2Tfl/374MZqVU5FlpFJDfNKhwI8H6aFhWJwunfC371BElVzoUoj16K8jUzsiHzGlybAxZTXqCaM8XdaAlCeJWyojCaJsZ1amb3HxFc24xhyQfXToVROpG88Fka/c44o6zpkOHHBi6lkvfACMQGIyLISJpKwgcLwUcoq95RtwlGzbPN3Gkxrothf9/pzwI5vIBfKAf84hmGYHqGl/S8Geex3Pu9AyRfyrb+uLX3x6b/uCnyuwR4pBKWYZkHRl7qrY3gRLdsWoHm3hYK3CAt1FtXKzmAZYZMaCnpsMRg2CU5i2GcmR1xVJutCGBoy5HA6Ti+QJgFzSvz9BdyhV46bSwowQPCFwAcnYQSHOrPbBVxiQcjtlgUHyHco+bA6dhoucx80MiZrR50bNI6ax0WPH0oaCPB0ZraZFV8ySoISl04ASNO8fGKgzCON+KvkmMgaIkgjRra5hHjNJD16o+hqGE1lef5k+PB3ghgEDyh1EvPJHBOrYhJdTjka5WacvFEaRtaRyJ1yaojMWPpe8cvhZItJWAmE/TVyVzJeF0oDFWLsrJNYyzpQloSs1NgJV9Ekx64Z6pTTauoLK1F2QmmZQZ7XaphVAv1o0SSrsqqfJxMj8KYfjqrv5JU92kM2bn129D6rkayuIhNc47tkzyhbiQW4K+crbAdu1VF2j3hEsV4w8fMC5olXkSZwkQWjpaL63dBcWLfJlhWGP5GBk1SPHjJUpLCn52HYxMGSIk2iQc4Px2OsJvXefqAMcCOk5BJ8isILhiXq1Ofm4EZLhOmixYFJMJPJrk0lIuCoYFrxqrH+bA02FUywBYaCRDr51YdDJ5K8Lmp8SxCFkkL1KaLhLCc9ApjQU8cpQ2e2xVxTth16VXFSx2eOK1W8mo7IowigCfPH6xBAgLIqPh9s62ocTvYDJ5E8dwcppmOJb48miYjoxgAoxT2JsH3MqvTgBQORqEmgdSRN17WIjwgjSHOU+D22f243B8osmYKmSRl81gj2wOmHrcnl8pz1C43GwOieRbwzu9L+WbO/AluGjBWaEwtIbSbipGlzLq1MGJ1sE2AsFB12JZn9FlfmuFpsgFF6T4k5qUoE9Rmyk3YFQl1vu4KGEhFvGUja2+lkkP9nf6ZJKVKUyPWkxJMrlgoOFZK29HlOE6DLZFH58vMItjShc+hQbJ0ySRLWwpRv+Vz4ffT3iYjBsfbYen4xXxZRnw8plCHhVaEiGEF7Rlk9ZAw5DiNwu5DzUf7gYezri1GxvQ3ZcBCLD9sDqVIzIQYw+q1lqNraAs/vYMm0PTDyg1UoaeuS9LyFx++LdIBtpFAy69iipeqEuQtRurMLLcNq8enk0WrHLEw9PjpaIFB8puUtr6cIPgUUsF49bHsEOQW5ZdFJUShlWuLzQ4o+wVDDTsyF4LiU3Ab72v2SWk8lgphcq5yL7bw6FEIsYNJb/rq5QWHibUGW/+H3/7df2/frNYhWePAHAuhuYaHjQzbhR8DvIBBkKEIWnd0OGrwpiDr1yPR0Y/OaxaioGoDa/vUIRWO4/CeXYq+9d8XqTR9jU2wWEs4nWLesA2VVJfjjzWvQta0Xp904Cr2pHnzwfCN6kn4kkzlUlpHhSTDIQSBArzQX/pAPwaBfmJT0i2Py2pLFHkriYQwenRXafzYDPPjN5w0DoBiQsH1iMcPHSkL0mSoYRttC3kIjRaBOHvAxZquGTWFgMFsyGemRbscCHX2ACQsafwbsKcgc+9497Sv5soCPHV3tEkzfcVdabd7k2TwXeW+evsyi/9pO7HFbAMUwKszZFMZ69kF2Wzahy/o0GWcsI8OyUi9dODLfyT9bBvgpkvrnx0MBxQvSP/ZtBcPtgqePBd76gCEmZa9wF9hhsm9QCZP012RKyljKsaMI+JK5E+XdBNHZrxqGCcc+pz8cPxcj/3Y+PgWGkhkH8sBjX7CnADKZNirjsXoQaiKWHffNQqrxiSGIoS8PGdfDi3NewzvvfojvnHMWBtVr0a8MnJCkZvn4D8EKslzyZsEEHrhYRV8b9pHGI0e+q4CPgD304hEPmwrxyCHAon419L4heJZBgB46TM4ysjHxxMlLP+01KG7raposbBzuTkAgjWenAXQuUqVJYiLnsixpn/HR8eDF6uHv2ggffRgpEY1Wq3E0/XX4XfEVIhNHwSuP0fJpSpshPzM1jOMLwSoZd6XtMgo+oBIyxtsTuJFoSp+wjOQ9Gj3zWCnXzzB9TH2JJBGPgSnBCjWnFu8eztN4L3lunIvw3jrw/GWanpbtgMdjDaunaNEqYJ9HuBjYKf6DU1P1VwM5f+kY8nkGfL6Qb/2ld/mLz/1PrsDnGuyRFCST2lQcX1yg0NqOSAd1AgwKDKkHCAdONVhWQ1xl+mjKjH6usGqi8oS0gAMsIAl+iD0tNfw0FnUqpMAiUECmCyVbLEBZ2GqRSXqui+7sDgGVxHxXAB+o9ApAFU2SwaSeYch6KXS724TtwAGK5tLqUUNJD1lAPMawSLla02vlHGhky21xH2Tq0FiWjJK01yFAD6PfeVy6Oq/6c3rFkNFDQKg1vV7ModVEViVRPAeCYdY8WVaufT6kc90a8w1PRCoxyricCAISSKznp34rOlFlIU9/IjVG1mshbBpfSNgP/HzCa0fQF5L4+ghlI3IvVN5QWDssFMJmsdcMNqbQzdPbLWfDrjCx0OV5kJqvEyox5xajYK7U6CRVpig89jd98G0qTEYJ9nhxHfSt9MXKBPkeAS5tbWxLBGxSKsXykx0UlHtnrw29a5QVFDSgk2VisEhXyQ+FXmwDEknKVSxkhJUT9kV5JeHLekq79QxTKJFBJqy/Ux+ux0kaMDXvaqDtxnLIlZL2bNs4i3xl7Ij3j5x/EdRRbOwpn6N04M+s6pqEjEKhUbQds/KknZNl3hUmpzZ1RAEGXUHS5CGCh2Voz25EWiJRjcGutJWYJszRvNspR8LLStQ6WW4tqWWyIkWWDts2mWpkmPG54s8Cnom0jkw3NdzWVqzyGb7slL54rXbgggFI1CTRNko9scj0CfvUENfhSj79mgT8CcvxsoXLJUVYAAo1d/ch62P8qk/i46tDI1Ef3lVXCeUm6ARNJ3OFiaamCimwLYkgRsYmLVukj2TUaISy+uFopLDKrUJqOCvXz4By0h+pfxInlI6PoC0BiIKXia4um6kcvUuM9FX7TjKDxFnJgKTaJ+g+bUGiUgYWRX5/reyPvhnKIFKoLC1NNYv4HAV7eoeNQOO++yKda0XAR9kkHZYobyBwxjas6XvcU8xHFpeDFOLodstF9tWWySLFFA1htZDW3iV+N7y/A5dtwuCln0o7X7fPLmgZUiMnF+lNYexri0S61dm/AisPmIDy5g7UfLodXf3KsXV0gzZNI0mxzzhvLdlH4z8D9hDGtO5iej9snDrvlh858SHi5eI15Ao6gSBtdbkcJ+RR09eZVEZjLK1SkTBybil8OU2HExmpeWmblKdeWF9se5Rv1UUIgv7/r/6r54+CRcUvvk+glNv47N/6fPDv+Mtep9UiVO0g3epDqjOHSKnKT7PpHJzSEI49qx7LF7Rh82ODUFlah45kL9qbt6A8UIqK6hr0HzYK/er74ZzzTsMee4zF/c/fgPjkeUhlsti0IQ0nnMaSpzsRctMI1aRQvWcU65ZksWWZh/+YPhVDy8Zi7rsvoSO5FiG/HxlfNwJ+9oWueJ+l0iG0tbiIxoIor+PiCJmJadz71ZfyzJsC+6PojhlpbJ6VI4W87V8tG6QYENG0Jx1lLAvDxpdbBoa2UHmZxQs7jymAPRbksH19YSTNM5xNXyjgSD7W0XYI/K/tHS1nqO+4YEGPYrCnL8NQS00DQeX73gJrx0ibczk8+ugbmDPnA6RSZLYAxxxzAM4440jMfeUdzJ+/CNsbW9HVnYDn5lBeXoKzz56OffediMWLV+PhR16Cm83hlFOOwT6TJ0gB++mnjbj77ifQ3NyG/v2rMGXKWBx+xP6IhKNIZ1J47rk3sGD+EkSjIXz726dgcAPNaINYumQd5syZj66ubrS1dWHbth04+eTjcep/nliQLckTGMSOHc247rqfYvPmrWhoGIDp0w/DkUceIgk/27Ztw69+dRe2bt2ObNZFIODHr39zIwbUN6ghuJHY8uo8P/slPPfci/A5OQwfNgDHHnsAxowZgmSqF3/4w8tY+NF6JBKuGMieeupJmDr1S3KT0um0eI4sXPgxmpubMWTIEHz9619DbW0N5sx5BXfddbfse9y4MTjttFOx664TBFDYvn0H3njjTYRCQRxxxDSsWbMejzzyBLLZDC688Dw0NAxGKpXB7Nl/woYNG2Xb0WgUl183zNTfAAAgAElEQVR+CUpLY0j2JjH7mWexYfMWNLe0ynuXXXwBHCeAWbMewo7tzfjm2WdgQF0Nent68Mzzc7Bw0WJ0dnZizKhh+PrpX0a8shwrV6/FhhUfY8KIegwb2A/3Pf0m3l20FofsNwknHzcNCJHRw76UXjUB9dcxrUnAD46H4r3DFDBrXpyFj+OQmD2THeTC6WmUWHcrC5NnRmLdOeYaEJH+h9yXADtcVaEUSgEmnRPRBLpHmTlku8j7RN5DmiDG7fl8cMuGqSk0pWKZbtBUmkCMDgjE+aOGpcS5FsfRELxwqYBdjpuEFy6X78jKjpysYVFZKTbHZPEwCsDjcdi+hGwhpnjxUHn+nl+Hc5HD+QTg0dh3XjMGeOhCWo4LlSIvo7dRj8rE+KS6CTlPL1QGx83Aa+2A19It55vbxsRCwLJ1/p7Azn835FjQ5G8Vx/53HNrym/4C6PlHXOV/7318zsEeNejlxMdvaLDS0eQptHpz7cqSTiRY7AskL0lHsvJPHbTPL2lONqZTWRs6GeG6q5jnSZFGbSlZGyyWLKtI5UFkwvB9Aj9c4WdBqb44HQIKUdrFxCDKvRh13pkldYT74XdjIgnjd0XyEagW4IbAgxj+khPiC6IltRJBIuzid9ItYJefg0+OjJ0OARfos0MpGJk2ZAIl3BZ0Z5vQml5nYsUpH6NXEA2jO4UvQtZE0qM3BMeSLMqDAwTkIfNGU8A0SlinaLyGugJZFhggCUhkOFBCE3LCspJtte1+slnEU6NXrjGBkigZTGKxSmZSmRbfZE253Qg7FIdBQA0WSyycKO0iGKS0aS1i9WVZJGZuayaPugbPAZeDM4EPLTA9kY8x6lvpqToh1QQtvb+qmyfgEn4r8hmwJ4dcla7g5T0hLFsslzNsJgswaavRtDEOvrqixMQh/sMJu3oLUXpEAJGSLWVrWBkZ2wOLBqEb2yhQkbawOFfasAU1BVrhKhAnEcmkGiJyECdtl/7NWQfZqPFDIn1Y7EW4MqhMDb1emlwjpZ4UfFa2ZSfxllZufSessWaxX4F53ixI2id9xl4bZXWoT4ICPAXGkLYvx1cOx+lnmCZ+JL0udGe3oiX1qYAZUScIl0CNyMForlkqaW69XgKlgWpks01IiByRIAjPi4bg/eCCKWseerOdJpGLBso2tlvbgZZKCpcEfTkkcg6GLxiIVG0GO0Y0iXcLk+1D8jU1BmajEBcWiZNXa10VHPFZ0pU3smdKAoPQ7mZFWknpJJ93AlFsD9rXFPvs8GdeH7r/mNVQMwGV9Jg+hpncE0EekzYkPhN8XtSDwkoCVAJAI9BueDn2Y5wg67Hp5JbyOEq1KIHjhJnPBBO42A7ZXjPISUoaC02dDCt4w3upaTf8uwI/Kj3leza6XWPmzXd8TCUMwM1mUTX3eQSbm5AcPhKNU/ZHOtcBv69N0gGzqETK8yMsSbC9CGfbEV7fimhLOwJeFol+cWwfvCsSoRKEW3ciUVEBz/EQ9BPoYbqd3s/4jlaMfGcFgqkMGkcPwqe7j4DP7xO51vD3V8GfzmLr2AZs2nUYylq7EG3rQaYkhNZ6ynKpRPAjkEijbuM2kW2x+OoYWI26lZtR0tptmD1jBCInEEj+jgC1pk1ZIY0CubxitBE3DDrRYtIIOATPjcHPNuZk4PkScAQMEjQWrleCQE6T6AQ6cgzXQCRMJoQpD1nnMDRWIulmf8lL+/OClJHtVoAeAxzwjlIa9s94DR5di/oJUSSzanY/aFwY5bEG9OxMw4m2oazCh57mNBrnVSPbHUW0rB8GDR2NYMDBqlXLMKjfINQOG4z//ObJGDwmg8XvLkSibh4qGlykE1ns2NqLplXNWPbGTkz4j4FoT7dj48I0ejpK8f0LrsaksXuhsbUJv73/PPiCTQp0Oh6cYFp90vxcQQ/gvVe7sef+B8CLb4PrbMKdJ79Y5BNjgRLLvpOOtpCUZSkzeWynGEQpMD36eKGZu6MBEvqsad9twBvjl1a4Zzaa3e5bgb08Zy0vR7Lf0DYh/YJ4zRQDNAqTF2RJ+jm7yl+QlhXi2+1WVR5lj9P6xJhjMvuzn3VdD9dcMxMjRw7CwEH98Pq8Rejo6MHlV3wFl19+O/adMg7xeDkqK0vh9wcwc+afcOaZx+Dkkw/B/ff/CePHj8Arr7yPTZt24K67fijH9+CDz2H/A3ZHOpUSoOT6n/4exx8/DWedeSzWrduI11//CBN2HYUf/uB2fOUrR+Gss45Dd3cSM2Y8jbPOOgGvvfYBph60D57+4xw8/PBsvPbaH+EIsm89hPx4ec7bSCYS2G33cdiwfi2uv/63OP/8r+Ckk47B4088h/XrtmL48MHIZDK4886Hcc01l2L69BMNKE5poCPpPs88PRuHHroPurtb8fbb72PGjNm4597vI+dlsWlTI6ZM2RWBQD3mzFmMn/zkBjz55GMYMqRBwJwRI4Zjv/32xc6drfjyl0/F+eefi7PPPgu33PIbHHTQVEkNmj9/AR599HHce++dGDCgHueddyHC4TA+/ngRHnjgTsyc+QgGDhyAmTMfxEUXXSCA0gMPzBIj28GDB6ChYQguv/wq7L33XvjKV07F7++6G+PHjkZ9XR0GNjTgsu9dhan7T8aEsWPx/ItzMO/N+bjumsuw/z574Xd3zcQeu4/HpN3GoXH7Dpz6tQtwzWXnYdzoITjnkuvQ2dWDw/cdh59fcjK++/NHkOLCQHkJbrzuQvijlYAvKiwWuxAo7VjmiC5yxutGxiHptzw4vY0KcPgpWSJ7RueJfrKH0h0KVtB7R+LZ23XOayRaZPIIuyibFABEUrfEp00BHQFAuLASq4MXqZaodocx6xlKsLKShJWLVGvkO6PO6Y+YIkOmv5pSp9rkv17JAEZXwIckvEhc98XnL0EfIwc5j2bUusCshYyypS1LTfoBJo0RAKP0jcfMNNaMTSJ0BDySAUOi15XBkxPmG+dlBBuDyAV5vn74Ukn4/I4aVyMLd2cPci1UBgBeMxc4fXCq1T/JP3F305/9M0aJvvv8PAE+n6dj/eff2S+O4H96BT7nYA8no0ThlRFhV46KmT19jfIUCeeEkQODeKoIUKTyBRGF2PQFw3CQVXUjB6P0QuU5aaTcTpQGa5Fy1c+FLAQyUejnQ4kMASSyhijXYmFNsGNz4j1hDhHM4Wcp7WJ0Ol9k3MQC/UXKxAGqNFBrAAMaF/PvSUT95ejKbkfUiYvEy0q/yBxSuUROvHRK/LXC4mECV9rtzDN6bDFL/lFlaIgAQZt75ysEJj4+BeCJxtRMAeP+7Dlr4azGtkw2Us8ZXjuydBxEnRCioquneTFlNFpMEsSwPkEElUokUp4yDp3UyNyPEjIDLpkSOs8WIAinCVc8TjVCtkAaZXBqVFo0ybVyFilgTOqGNbWTWOyEHL8WsPRuotzNrISY1ZrgmwH4imRc7tE+5Kq0cGTykzUw1HbHNsViW9f0CW5JkWz8e1g0U75XvOIqsqN0Vko+y2BiUe8ZaZbfzwk84Pps6ggLMS0OhaEmBT0HZ94Pu2kDThKEpHxLZCMsTBz4UxmRqSBEmrMmiNCAWqfYBUBAnyGbNmLMMfIFhJUbmBUlO783k/6CnM74zkilYNg8Jo1JiwNlFumLYAk9CdTUWSduagBMjxgCBQKKeQl0UtboqRSRLDqmOfk8RmxnJDHL71Qi5i9Hb3YHerLbkfXa4BqmF1k/KTHfdpCgbFOeY00A4/PA9qXPK021FbDh/H3wgnr01BDoIRCaRshHINIn29HJouaD0T9Ivm/kFeJHRHkfJ31GgJfxlaMuspuw9NgHqHSQEy4t9q05tmW+KGjNdmVWFPMACwGuQvSrfoaySBbDbJtqSEoAzHrZFFbV+Tyk4bosWpVhJqCQsLMIBtHPhgCpbRM0sdZkPdmP+FwILJAvVm3JqGw5yhF5H5XhEpIUOsqSlIou82dfFIHAcIrtkMm4wuzxNyuzZ8uUAxF2mkTepxH21Ui7BK1TiHbvwIA3PkSwi95PhVe6ohwtu0xAfM1KrD3oQLgh9hE9AqGSPUS5YzCZwtg3lqCkrRsdNZVYs984ZMIBNCzbiIFLN8INBrB28hjsHNQPIz5cjdq129BZU4kVUyfBdYDynR0Y88ZiBDJF3g3imUkavJcHe8Qgnc+oALPK7KErjxQbAicq6KmAD68i0xKjcL1SXWwVGRefTX4vDddH9qf6TrnZcmlr9Kzii0wbjm8FfkZBMhMPBTEgogyg/8mrN5tFwvPE/4f7IVuIHkD/jNeUY0eiZWMPQoEQolUhuMFenHTiaUhnW7G29TWkkmn40g6WPhtGqj2HAbUj0b/fIJT1G4DmnZuRa+9FTcNgjD+yBDX7vYER1Ycht3UiBg0cgXSuHYsWL0RXzTwsfq0TzauTmHzUXhhauxcigUpUxAdixYaP8KXJh+Ktjx7Hawt/g9KQI92oJOcEcvCH+dT7sGWDD1WVByNW56Ar+QpuP3V2oY/LX7jPAC7SBVpWpX7IQixawBUzdoq5hgruKHPGsl2LQB67Zyt91kG2cDyf2afty/p6rtjj0aRJa6Kctzj/zLiTP+484Gj6d9PP26Ui3apduLHSYP1rgdmjnyLYM3v2e3jxxQ/Q0FCDuro49ttvvPQbd9/9PA4+eA9MnboHXn31A2zZ0oxEIoNTTj0Uo0Y24KabHsSiRWvx3e+ejGuvvQvPPPNrVFSU4vd3P4loJISHHnoJhx46Bcf9x5fw7XNvwJNP/RJrVm/GuvWN2LG9CZlMGq1tXfjpT8/HiuWfoqOzB0899Qri8Qpsb2zG0UdPwc03P4QXX5qBWJRjFhdPVHr+8svvIpHoxR133IcTTzwaw4fX45ln5uDnv7gEL734FqLRMsyePRd77jke/fv3wzHHTEcsxkUwn6Qfsk1k0mnMm/em/EPMlue+adN2bNvWgmuvPRPxqhKce84tOPLIAzB8xBjMfu417LnnHpg0aSLmzXsDLS0taGpqwte+diYWLHgHy5evxAMPzMB99z2A3t5eeW+//TRBiIDQVVddgTvv/L0AQocccjgefOBufLRwEY4++mhcccXVGDNmNM4771uYNesRtLe3Y+XKVaioqMSkSbujra0VZ5x+Kp597gU0bmvExo2bUBWPY9jwIUil0jj2qMOxetVqzHjwYZz/rbMR9Dv44OOPsWbtevT2JETG9eyfXsa2xu24+2ffxe/uexIjBtfgl/c+i0duvgB/mvcB+lWW4Ol5i/H7X1yGSLxBgZmiNEhpf+yPdUXORJIrq9nfuwO+5E4TiU5TY6Zf6aKFsmUyRk5Fg2Iy7Axwl18p1gh0a/QsMi1jyixR7cbnh4lblFRx++r9Q4NkMrSZhloJt2SgLt4R4GF8fLS/MIVEbkYWjWHm5PyMbqf8mU9BQD7riLzLQ87lIowmcgnTl6CNLAgY4EeSyJgspvM0mxOp52SSvGTeSFNrBmcQAIvAC5aJXxLZUl6kHLnmFuQaGchAObqGEIjPT/8yOJWUdDHinh5BZFn91wCGf8ZYUbzPzwOI8nk4xn/2ffxi/3+bK/C5BntkYpRjMcLOj6wEO7EtrJDrZ/hv7fgsm0JTjlTKQQaGTkt0RbowQS6srlF6Q7ZAzF8p36MkhEwKFu2MKVePHSZhqaSEkiqZrLCwkn2l0J7ZKOwfghP0eCEIQrkVZSmMeCdQROYQv0/wiLIoghAsQAnisOjjtlgsspjl+bAcYpKVMkbod9Ip7A/xwhHDWErOuDpMFkSpgFRkFtHrJxqoQmtqDXpoPGmkH9xi1B9HPDQcPZmtaMtsETCCx0cwgn4qLOBplqvx84zSTgnzJupEEBbZAVPJtEjXa0CPH94fel+QiRSTooXAmtWga8msfkAqiysV8If3qSRAtkEOvV67YWoQxFD/nHhwsLCi7N2zbAIpSqWAJQtJpXpaPPN3mtkZrbNJjVBPDmNETCnWG77PgD0evCptJfRIkrQ1oQ7Tg4bHQt8UAjoECVQepXUWTYhp4N1jWCAKEJDX5OtJwZ+iSagml1DhoaspGfhoCkvDGEdLREmPYlQ62UecRBiGDvzKzCFoZMEfBeF4fclUMm4hYqbL+OyQXneR8hWSmMRPxRyvLuGactQwTpS9YYsFaxBaSNxSdo5dpbUyIpuexk1bBoiFBoycMv8dO9E3UjqnGj6nQoELw8wSMR+ZLsJ2cSX1iubZlC2WBAaiNNBP7m3C7UDW60RXdqMYg7OwKA0MUKkdk5+8NrkufJGJJt5UOR96vCYE5dmh7MnB4AV1SNcmsX3ETiSZ7kXzW+OJQnCT/2O0O8+OMe9sb9ZXRi8bAWXesxh6yKZBGcqCdRganWyYTZyPMbWObVOjfzWCvRhU43Uz7Cd5xtnWlRVly3w18NSUOV1d5q5Z6DMhxBaCtphi+0/C8zokYUjlVTxqU3SJRxPbDr18NGqafjx5mV1evqHSLeubYZmQCp8pkKeWw1akpNItgfJ4bGJ+zu2XouzllwXsSQwfiY79D0LYtxNZb6eRw/mRzJUilM6i5t1FiG1tFiNxN14BLwAEWrvgpJT5lIxXYvPBk5ELa4Hc4/kIl8Az/jjDBMRpRCYcxPKDd0e6JIxRC1agsrEVybIolh2yO9LRCIb3AXsmItzZizHzl4jUi9/traCUKie+Pn4xAwaah9Xh08mj1HRc4XEzpthnRqFQBaUVFiZE7Xlk6pQBXlj8hZRpp8xT7bdZaBNk4+Sd8lDl2lhpVgEmyFNChIEzrKQEUfYhRX47lq3Ddmz97Kyxd7FMi0bPKY9+akwqpMeVsnrsuCi+WUXH8LeZivz3W+m/RxUqSsPwJV2MGzEZAX8Ii99fjYFDByA8aBv8ZZ1I9mTQvKQaHVuyiAVCqIpWobx+CJqatwC9veg/cAhG7R/Hnl9bi+r+Dg6rmoGnH38Lu++2NwYOrcdtz/wc6cBabH8rgZt+eTeqK6qxpWs7fME4vnvld7Fp+0rsPXE8tve8gnB5EiXBLEpDtUhtq0Cgsg1l/RPo5XOYGY7auuOxduuDuP0rM4tOyoI8xucqP1cpMGv+HCxnZyBazBnmjpnPWG8X7bsNSJ9n52h6jgLoMgsy7Fx9Mj+7rwJQY9pRHmjS7+rfLcirLVk/aXlB9jNmX2Y2VQBvVG6q39C+QPsxblbHCf1rMbilYM/zz7+HW299GieddDCGDq3DrruOQH19P2zd2oR7752NsWOHYfbstzFhwnBcedVX4XcCWLp0Pe699zksWLAYP//Fd/DT62fg17+5DBMnjsatv30UoVBAJGAEi4499ks45ZSrcd/Ma7F61TbcfvvjGDSoBkccMRlPP/06brvtCrz99hLU1VfjkYdfEInTzp3tSCSSchw/+9l3TJ/LOUGV9L0vvvgaIpEwrrnmejz08D34za9vFwnXxRefjXfe+QTpdBZPPPGs/O66GUybtq+YPhMwstc6nerFRx99iHvueQRf//oJmDt3PmKxMN56axFuvPHbqIyX4AfXzsCtv7sKjz/2CrLZEFpaOkRWdcIJx+Oss76B+++/F6tXr0FbWxvuvPNuvPXWayKnImuIEi+yfWbMuB+LFy/FSy89j0cfewxHH3UEDj74CDz44L3YtGkjJk+egjvvvAdlZaU4/PBp+PTTTbj22utw66234NZbb8exxx4Fx3EwePBAJBMpXPuDn+C23/4Sv7vjbkw9cH+UlpXi4IMOxJJPFuGxJ57FV087CXNffR0nHXcYzrvsOtx1i7J4Vq5YhVlPvYD5T9yEW+75I757xhG49rePo7K8FHU1Vdh99EBcf9tj+MMtlyNWPQi5YLlhvmhr1JZY6AcNeg4n0yVGxHBThmljmM9ixkzQhx5DmuZlQSK9oWZBwwBH0jrp/0NPHCZuhSs1HUuAHUqfOBySQaPPeC5ULj5BTorhAFyM8eCFKzT2Xb6j/ji5QJmCMyHe+wByIS6+FJ4FkXq5WTipTgPOcF+yJGAWX80oYGRZmrBqfHdM3ZOXnMkc1y5UEbzJwtvZBm8nTaqDcJuU1esb1F+O16kqha+Ki4ImjUssGhX8FZCMY1SoHD4yiSit+xd7/auCKdaMmZfr8yQ3+xe7vV8czl9xBT73YI+eq41/ZKHTNwrYXgvx6JGJL6UdnFzQbLggJWHBHhDD4YLjArdLCZMFg8iWIchB+RPBHQIw3W4T+oVGifyG2yDIQp8dAi0sqJU9lBEAhsU1/XbYb5I1Q5CGxZ+dfLFI5TZotMzvczsENFjckk3CbTEqnQUVY9GjTlXex4clQKm/RiVXFOQ4JUh7ncIooh8PwanO7FZhtLRlNiDilKMyPEyOoTW1WkAmggT8HlkHTE5S4+E2WZknUMS/a7S7K2ARz5msIv5X/U+CoONELBATsCZDQExWE7TQVCaDNTA2pto+Dm9BYcMo0MOVbqaIVcvgzcI7JNczgo5ssxTpAtSIYWsalYGBCPsr82CelaNoepYOsGaGaUxpdUVUosDzEJEtcAn6sdj2wf9Goo+MK31UBl6Veh2pJIsSPm1r/FkkWCZS1E5pCarQE0hYU0ZaKMOyJDn44GVT8CeycJIufKEA3ICaKvsyWRlQc2E/fGkPnsRCERAg9ywIN+TBS/cKRdeCWKmIa8AnjTlXo2m9JzxOnYrnhHWmsep24l4wBy1IBGysbzFbqshE1CTXWYBNiwEFPezzqKWsWR2TIsUAQHnPFvVjYpqNaN7FWNGCDixmY/CRAeeQaaIMJn2pL4wAFJLApWbfwqYyNsnC9/MSaM+sQW+WUsgIqkMjZBUsnd0ujDqRpfgJknooDQ5E2m1HZ3YTPKFJeei3tgqxpgiaD2iUvVo2BeE9Ye+YpDSasxdgKjXFZTFsWrzQo8uD49GSWS2AXom/BvHQEJRIVLtNWeHkieAM/yGDjSCNUs9V4sX+im2iW0FtAYb4Pj/Da2FMPQWoUTadMn+KDU3NnZF2r88E5Vpk4ak0ix4yKjG0MbTarxomS5+kFX1yzOzWTLSNx0b+HiigYcs6tkMVtvFZ0SJUDLVz1Sh5+S34m5uRGT4KiS9NRc7bAc9jP8a+OoVUzkGkqQfxecuEkp7YbQhSI+vh+f2IbHcR+XARnEQC6XgJmg6daCbhISRzKfR63XQWkvMt39GGsfMWy8/r9xqF9voq7DpnoUi7aLBMZg/PYsiHa4TZQwbQyqkTUb9iEwYv2wA36MenE0eitb6fgD3167ZiwIpNcDwPzcNqsXHySAEJbdmqPBg1YtZRKs+JMG2Z+jAauHOsINBnnx72EQT2yWjj5Jx9GUFP+xQYRplh3Gh5zD6J95QeXg6GxWIoCXDs0H2z/XZmOQ75EPETTFcYjh5HFgYMGN8ufiflUebsoTQQAGPcrV8PP8vv8PWXSsTMaf2P/1O7bz8MGhlAWSiCFS+w/VCyE0QynUEoHEA0nsDgcaXoXleOZGcWzTubgVwQ4ycdgFA4hC0rl6O2qhp1Q0egYngC8YFLkWyOY+uqNA464VS0JhoxvG4I2oIrcMjo0/DcY3Nw0ZUnYVnHS+gfOQROtj92tjTim1echl7/VuyyazmcYA/czfXY8MJGZPxB7HpsEA175tCWcjBm6HnYtnUdrj/hm0VsGts9mkWFPL/LXn3tTfWZsn2t/Zu9w0VASD71yHy+iIFgxzv7jBYXwYWf7ShlIRbD1swfjjWVtsVzsQl/oSUWSmv1MCwAQ4XRVdu+Pg12/wbSN+xAXbTTJ0Q/bUEiz8th7isfiy/P228vw+LFa/GDH5yNY4/dX8b3p556E52dCQVj6qrxs5+dK1DqTTfOQkdnL4YMqRc/m/tmPIszzzwSXzn9MNx040MYOXIg7pv5J4wbOwTnnHMszj33V3j2uZtw7z2z8ac/zceXT5qGg6ZOxiWX3IgHHvyJzIX+9PybAiy9/voHePPNT3DZZafioIP3EAaoMFXZnzn9BZB/5pkXUV9fi0suuRrPPvcHfP+KH2P48KE4+OD90dnZhYqKMjz66NPie0Pmy4sv3qVXiWxbYVqmkUz2YOnSxXj00ZeEkdTRoZHkLc3tcg0ICF944W8wbOgAHHDARLz77gpMm3YoNm7choMOOgjXXfdjzJhxN95//320trYJMPPuu2/ggQcekvN599338Nvf3oLLL78SK1euxpNPzsKrr87D/vvvj+OOOwm//OUvkEj0YOLECbjvvj8gHI5gl11GiVzuyiuvweuvv4KXX56D5qYdOO64o/Hc7BcxbMhg/PRnN+PF5x/HS3PmobmpGccfPx0hSsMWLsKfnn8Rxx1zJN7/8CPst/dE3Hb3/bj5hxdg8+YtWLl6A2Y8MQfvP3srbr3vKXyyfB3232sCfv/ISzhq2n74xukn4Mzzr8Uzd16JypoBMp7nAiUA2SXCOtR5ocpnuTaVAzId8KW79GfOwRymW3WJbMuXIUOU39ExTkyOBWdXQ2Jtg8aYOh+7HhB5lbB1aOosBsdkTytjUwAQ/kRPm3CV+Nr4e7ZKoha/x9/J5pF2nk3K38TwORyHF61RE2YxsTYzCLcXbqgCCAThS/XCyXb/1/Qzm5hl50ZiWM3nlayfJDx/FA4XPFlLtHYh10RfHQfeDsrBAKe/2lcERtfI/MGNqZ8dpV8qVfPBSXXnmUQEniiBRrZbroNbUgcfF7voY/Qv+LKmzc603eA/6gD4BtT+U4/SHg8PInjz+f/04/mnXowvdv4PuwL/R8AevV7qpWI76T+3TkaaPIszLYJYRLlISqHOoo8FiRZPptMXZkRSBnIFc7Lii0PggxHnHZktiAWUheN6afHi4GcJiNiCi2BK2KEPQ4jWzujJ7hQ/nWR2p8ir2NsyZp2JWDT29ZPzQU2vmRqpsaNKziS63BdEwmtF0m2Xwp0sHEq/uH2yhFh0t6TXyWAi7CW4UmA2Jj8SKVg8OEzMlQng1ITHyfVqTq2QcysJ9JdtUCLWmdkqTE4pn9gAACAASURBVCPuszxQL0lRLJIluQxMeKkWRoWCOQSXGI0dRcQfRtQUk2T7qKl0QlK/7GfV0YLFpc+cK6+9Fqkqewsg5lTJOVs2hsp+NNEr5dLTQ71O6EtEKZxdL6eURZOGyOaxbAWNb+d79roSENH2ogUS/+enwbSPbJIgfPPa+jB7skdlkYmr0Z4tuax3j6a3sUUp7VZ9pDQVTKRvAtLIOr5hoamBIL2WQKNlrgoFg/B19YAhQiKHIcBDGi7/ofaaRjGUEzo+eEE/nIQyoFj8JrmgElSWjp6LFvM2Tt7hZELMBXm9NbVKC34dnK2kSs/HyKssJVgeLOvbUzTxNwCOefKKgB5OjvhrsUePmYjlU/N0ldrnEGxRaaQwVox/jz47lCDxmMPyOTURVsBUTCyFsdX5mVVhUpPpk8QJM9lfWfRmG4XJk3Z7NO0OvejMNIp5OJ8fPjf8OeW2CjOPSVp1a6sQNUCPQmIKIzHSPcQ+QaEiAXb5Ez1WaI6rq4sKsul1Dco9ohyJFGqW/SFfqQCXNGe2fZWuzIeN7IpADkFEwqYigjSlD9uyAtYK3qmJN6EnSR+Rtqf9mnp48Jrqyl/hZYsoMkV4T7k9Xkt6knGVTo0ZVVZn/64clILCouAfoowgSxMvuNLoh/nkK/DBv1DKRCCNkip51gg6kOWYqyyAPSNGInHgvnDFy4xctQBSuSyiSKFk6TZEF20F6e3N/zlFwTcCxbkAyt5Zh+iGRmSrStE8bRyikUq4vjIkvSS63Tb05PxIGbPNvZ59F8FkGu11VQLQjHpnhVyeVVN3RWddXCa3fcCeL+2Oke+tQPXmJnRXlWHxYXvK/WfxGskmsfsLHyKUSMm21k0eLXdfAC65T7wvhXJYr34RaEmPnhz92OiZpIxSAjY6lqkxsmUC9WHyUM5qYtaFpSONjR5uBXZFZTCIhhifG44dHnYkUwLOlPkDCDgK/qRcNRHnZ9RM3PaOZGNqlDtBHsa2W7CHx0QQiOdI5tA/4vXlXw5EuMTBlrfLsOqNtJj3+wNBdPV2IhYJoSedQE1tGZxUCSqrBmBH6zbEgiVoqB+Jipo4Fi98DyWBEPoPrEO8vhOpwDLEastQ5xyAYRN2Rae3Hg1Dy9DZmUa4LIlnZ8zDGd+ajP4j6zCy/EvYsKMLoUQVqupK8fs3LsJH8z0MGzwWmeatSCa3YOuWILY1NmPY8BRGH5RFv9Ij0TDgcHxlwlAzXvw5+ZtlIdj2YccVm4jHW1rEUjAXWscV2x8Xy7qk1Zg+oPheWvjEFMCG/VAAlrSoVB+uIjCpWP7Xh+Vj+7lCz1/Ym8K7xSwgu5++MutiYKsY4iwwiPTcyYr18NZbS1BbU4m33lqKmTNfwk2/PB8HHri7AKnz3/4Eq1Zvw+pVW5BIpPHb334PiUQCP/3pfWKiTBkXGTrNzR3ChLn+J1/Hj398Pw47bB/8/u5ncN55x+OZp9/C6F0aBED67W8ex/z5S8SEeMaMH+Gqq36HH//kAkycOBw93e149NG56O5JYuqX9sAPfnA3HnjgGsTjpRokIYzFfrJQ8eSTz4rXzSWXXIXZsx/BuedeggMPnIL99t9bWDVV8QqsXr0KL730ujzrd975Y+X7CbszLEA8TZhXrvgU8+cvxJYt2/HVM4/ENVf/Djf/6hKRdVVWlGPevA8xdGg93nzzYyxZshZ33nkTZs16AbvsMgZ/+MPD+MUvbsB77ynY89BDD+OFF57Dfffdj97eBFatWoWf/OQ6YelQdvXYYw/g9dffwt5774kzz/wWzjvvHDFY3m238QL21NfXIxKJoF+/atx8829kW6+//oZ49nzjG2dg+/ZmTJmyF+695wE89cj9eHne67jm2p/iW988EyedeDwWvPcBFsx/F4ccuC9Wr1mPIQMq8PKrb+OKbxyHTY07sXzdFjw3dwFenPlj3PHQi/DcLOYvXI1xY0bhvYVL8OAdv8BhJ34TL826Gf0qmMYVBURKRWV6qVn80oRSAdkJjIgZckKi0OX5yPsfOpLkRbaMk2wWJoyaKwfUz8fKwyQcQv34ZBGEYxj9drgY5w8hW1oPP82PzTNJrx96+4hZc5DJWDFJ3uL7bulA5KI1gDCNkuKL4/RslxQut2yw/C4jRG+P+C2KRJg2EWQwcZ/0Bkon4HM7FXjxlyrTx9or0PtN2OYc13Pw2uivo8EhwgTn4hAXAWvK4C9jx69G0HDNHNPQQL1QNXJBSseM/14mDZ/4XXL+GQSciCxG0juIEq5chIut/9qvYoDln8WkIZvH+3Qr3Nue/YLN86/dXP5PHt3/KbDn/3WHbKSk9QbR1TMCEVb+wiLSpg3pChuLRYILfKlfDYQBQ0CCLxaKBFCYdqWgTZ0UYJaNQ0YHC+7yQJ10zmSAdGW3GuNYsmRaJHEp7C+XmGkWo/S0oXyLZZ71FmJRSKYCt0fQhCCMGlLTd0Q9gSL+agE+KNtKuK1yLj0uwRiVZdETqCfbLCCJVgeM5R2FnelVYoxMvyD6BBG08SMs5tEEffg9iQrPG0KTqcS0rYh8lvvjvgj0xPwRlAVHIO02IR6oEqYUmVBJdwc6M5uQ9IxTvwHaOJ1jbhGZPTS05moEi+E0C09hCqmJsUpEyKShna5K1fg3K1eqDY8114PzVWVLKKun4AegU91CoaqMG7K7zAqnsA2YPkZAwIXzegrO5kIFlDkqC69KwRq+bOw6vWOEUJFjkU2QjuyfIFyTYGbbHSPo85NgwzDj2KolsXrV5FyNtve5+l7W5wmowwLUAg4yyQioyTJZQV7IQToKZB1KZgpAg56tGohrGcFzo+k127NhKBkWk1wDA3oVgz0WvLCrtYVVYevZUwwk6Iq1ggQW8LGcF1OHWINtYTlpISxTemGjsD0rUKXsEmULqdSPJr9kvBDEsYbSNGFkDGkxc4xgELdj/ZgcaStsO63pZdLOBNiQZ0YBVXo/aTsii60b0fYQBs6tRdNhO5CJ62TH9hUsmsnc4URKBWvqOKWARjFzje1EMa+QoxMhtmly2EL+uEBB9JoiUKzAkDJy9CaQfs0V4lqNkTWr4X1XzD0xWU4xFl0wDxcxTvycSgMYGfp5nrPRhzNiEl+0D/NybcZU2Uz8BCji3xSsLGj8BYHIrzhqX6uitQJ/xzIT8ndSktW0FYhlsfksYUYCDDk4bghlryyDv7kVmeHDkThwkulrVW5JOR69b6KfbEV0WSPcaAiNJ06Ue2B9s+IfbkTJqkZh9uycNg7+MCHumAAWbq6XTktoz4XlLjcs3oCByzeJf1V3dTnKm9pFzrXkmL3hOY48jSr3Mp49X5qI0QuWIr6tRQCiFVNZZBrRQC6HiS++j2hXL5qG1WHd5DEmVc1AdPTfKpLAWBmXQnh+uG7ctEf+pgaZ9sX2o9dLXyGCvKZN6X0zxbsFe8x7fJfnTdnVqJJShCgR5XsC3CizVdu9h7Y0va4UyCkGe+wxpFxPQCFui5+TEqrIL+gvSfnKn9D/4ocjr6xHJBbEolkRJNqyCDFymT527C/9QflvVVkJ4hV1qBkwGv5QGMsWvoN4eTVqBw3Dpo0bEIs4qB+dQkn8U6AqAwQH4qKTbsAtf/g1ItEO7Hl4BNs2tSBWDQyrH4mX71+Fg87YE4HeGoR7axDN9seatvfREXoHyz+Motw/CB2rl8D1+5CrCGD9lnZ4XV3Y+8DB6MmUYsrhJ+CC/aYUzNGtnCJ/HbTPKAAjFuwpfnaLLlqeuWMM8eWhsqCPbSXaj2t/xZf2TPpTMXBk2UXFQKSV5hpqjyl2+xxj/uPaLxRgKnucJsTBLJ7od62PlB1n1fsnz+zJG80WFhQK10S7nLlzP8LcOR+irCyKb50zHfHKMoTDlDxBPGzmzl2IpqZ2rFq1BbfffgU2btyBzVu2I15Zim2NTSiJxZDJeHjssbmYOfNqXHnlnTj//BPxyisfoLs7gUGDazB9+r7441NvYNiwWnR29qCjI4lJe4zH44/NRUlJBKeccgguv/xWRCJBTD92Kro6eyWVa9my9bjjjouN8XwEfjKSfeV46qnZqK2txfe+dzXOPPMrcN0stm1rFNnWjh3b8MGHi3HvPY/jV7d8H7vtOl6YfLEYxwqVujM5NJnMYPnyzQJiLV22HD3dnTj0sD2w64TRYs5MkOmKK+7E3ntPgOe5eO2193Hffdfj4YffwNSpB+H662/EDTf8GBs3bsTq1WvFY+eWW36JGTNmCkto4cJPEI9XYvTo0fjoo49w3313Y+6cudh99/G48KLvY6+99sCoUSNw4IEH4NZb78BRRx2GHTuaEAoGcO+MB/HkUw/jxl/cjPq6WvEA6u7pwejRo/DEE09j1gN346Zf/ho11f2QymZw6onH4u13P8DCT5Zi0sRdsX7dekzZfSTumvkovvf16eSU4813P0HLznb87Hun4/6nXhPz5tMv+jnO/sqJaO/sxcUXnIPjTv0aHrzntxhax6hwAjh+BRyYfCXNUhf1BLARmRRj2NWXhiwURpw7KQaOMKbUDy9YroCsLNARAAqqObPIrkzqFSVKnB9KShe/Z2RQTOiSGPaIRsDTxDjTq7+LvCstEeVi5hwsRbaM/pwOHLcXTvdWncsQHAqVIVs+RAyc7XMrMixuk/MBYQ05GunO2PSszo9VWk0ZVje8FgJAAXhN3eoPV0PplQ++6ij81fTIdNVbR2LhuQBJ4EdHZpo+5yLlcFIMbfDDjcaVpcMFQppVJ5i8q4uLOX+JLLg4aQJcOhcmUCXMnn/xF8EW98W34b26GP9ols+/Atj0L357vji8v/MV+LcDewrX00yCxJ9DpxdadGsqjxgBg6v+IZViiS+QX+RNjCenbKQsUCfeO0za0oJRC2l+ly+CLARuQlKk6jyMCWAJr0MAG4JE9LaJ+fuD5s/KPPDE74dyHemszaSLTBSCL8JGytFzRwxk1B0iR8CI+uGcbJt/p3F00mtV1ovPL0ygtvQGMbYlUEQZWixQhbTLxK1uAZuY5BVx4iJbY5Gsx9hjzj8tPxPcEkYKTf+dEmE5Uf5C5gpTs1hsx/wViPsJWtF3iEVXL9rTmwXokrV+k+rFAZF8B157Rq6z5LEAjk4kc3mgSoy0xU+l1zCxjJQHOVQFRyEi0ZG8BElZ6VCzWEpWjF+PKVMVxDPOKgYoICCi915BHMruQm8E4WwurMhmjs7kDZpt8omVBQqbQ4AUAnSUtGkylkc+gTBRCGDYCbY1mVYJlsqRdJIsEjXjASOgHF/ZLBxZzPXgBjw4WW4rAC8Ygj+TQc7JIRPgnsi4ohOQgpNmyi6SLQJN4pNCRo8UjGSDKCiln1UJlsoaC/R9C2JY2Y9dAS5EeMsFyxcXlsOhB25An7zRL0/CSr040aC8rHANbHqbsnnMRCafvmZ8h6zPizC0eJzGbyYf/c4EMt4HjT8l0LkzvUYS3tozm4EcgUsyngJiksj9M85ePXp8KOmoRO3LUTQd1oxEnCtilL1pQppAFsLe0jkgp4YW7JFnUAx4C54sVshFUFQlijQoLkfYqULC3YhSfy0qgg35ZLUCA4dHEpK4cqaNFIo1c1eNLw8Nj9nvpJlIZhLr/H5KCGj8zHti9PwiV+07EVPPHvUAs8+Lgk3G1DK/AiowwWfYQdrr9L3HfJ6sh5CZQBrLbfaiksvliyrwKEAS5USkmtOB3EH5nE/gb+lEZvgQdO6/iybFCZOLzX+L9BGBNTtR9f56aW87jh6P3vJSBMjsSWRQNX8twk2dSMdjaDt0NLIhsh+VG0CIiQyhRC6AFNP/2nsxYc5HIr1Sw8kcGscMxpaJw+S82D6GfbgGNQbsWTl1dwz9aA1q1m9DsiSKFQftjlQpuYs+lO7swLg3FyGQzgrYs3afMdrP23qZfk3S37GP451UURuj0x3Q64xsJ5WNOoiK9MgW0Jripi+2NyZv2Suv7c1yfgqlPT8hT10uh36hMGoifO6LAdnC6Jem9CyVknh2yroscGM9fNl+ky7lkMpjC/vp28P7olLFfxTQwyM+8uIB6E05WP9mAP5OFmd+9PZ0o7SkHL2ZBNxMFvWDGuC4aVRXjkR5vBKbNm3CsBEj0a+2Hlu3bEVZaRT+mtVoaX4LHckQgqUBlJU7aOsExo0ci0jpTsQbcnBiDnbbfThmXrMSlRVZlPXrhwMmnYzS2jhW7HgJA8Zuw+4V56J7kx9XnXkhOiMJ7HvsfugN+NDdvB0VwTK0ZzehfsK+uOWMbyugk5dcFfXMRcayecmGMT23bDh9v/h5U9Zn/v0+Ui7bF/PzFmAtBnu0h7fjQnF/kweCpB+1jbcIQCrQ+kwfYUHfzx5fMTPHtF3z3QLsXwCEFSA3LGvpc3Rxxo79eu1yeOaZ+Vi/YSue/uPbiERC4uNz+eWn4qij95E0vzvumC3PyPz5S3HnXd/Dok/WYY89x+Dcc27EeecfLxHr++47AWedeQPmzPk1LrvsNmEG3X33s5gx4xoMHkwpvYfLvncrph+zL26//Y+4/IrT8eYbSzBixCBhyvzud9/BW29/iDvveAmXXnq6yLiOP/4A/OhH92LO3JtMyEIUjp8pkqV46snZqKsj2HMNxuwyGiefcgI++WQRrvj+N7Fx06d46YXX8OijL+e9swYM6I9Zs26CnyEKMrq4SCUzWLp0E/7wh+cwdGgNvvOdL0tMO+8dAS0aNJ911vXCNrnxxotwzjk/wXXXfQtLlmzGV7/6VZx11gVoaGjAD35wFa699keYNu1gnHnmGXmw58EHZ8nvgUAA++yzN6ZMmYxXX30Nu+wyAjNnzsK7776P3XabgB/+8GpcdNH3cO21V6OlZQeWLVuJ3/zmNsyZ8wzOOecinHvO19C8oxnV1VVo3tmKu++ZiWeefhgXXnQFTjv5RPR0d+OIww7C/Hfex5r1G1FTW4uVK1bi7JOm4ZuX/BS77jIU1373NFz0oztw+vT9cNwRB+KhZ1/H9KOm4ZivXo5DDzoAUw88AAfsPwVHHX8arr7iQkwVIFXZ/DIHkX7Ok4hwBWqUAUcGDUEaevaIdEsYPqaZ56PLHZM+xeh09dokI0haapo+OUbKbLYpIIwFVIUNG1CAh2CPl1VZk0jHXGTLh0lSl8q+mMJFsIQsnU5l6mR64JYNERmYV8JFYe60YLmviz9kjekCGbZsMjIsP7wmlYw5tZz7ZxAYRRmWmOroQhE/T+DVH1VTaLlESWE/y/ModgIExAA31g9OmrKsrPhGqvm0JnflaC2QTUgCpaR2cRFDwB4ygoJwY3Xw8fw/J69/FOhDgIcvMnn4+mcxij4nt+WLw/w7X4F/G7Cn+DpqsW76fFPosaCzQA2TecQrRtIVVJZDJkjG+HMQ7OHfok4lUrmExD9T0kRfHXrqiM+PE0H/0Dhl3djUI4JFOQVNODAl3S7pmwkGMaJcmQdcgTUGrOyEZa1ZjXalOIOHnmwTYoEa8QxSFpEykMgSolRMGUc98jtBIR4Lj39neq18l4weegf1ZFtEnkWgQ8qNAOOmcuJJJKbDRlJGkEhjwVkcEiTwi9wr4e5Uk2amkfmi6HHbURqoQzxQhlR2q1y7LChTSCPpNqOXiWKO7o3AAtORCPwIiTzHYoLnr+bPAnpIlHsJPC8jII+CA7we6mOkjCMHNaExCEj8PI+PyUG6pinsHknjYsGlVHVNyFLGkL505VHouQK86PmF3gz3ZfYYsEc+RymKkUsphKP+MwRTlLFiDfDUa8UaN3PAVq8hpgUps0T+bij0MlW2hsqyqqOTZwIGClBlJCKek4GAwzQEAn8qRVQDaEo0FNChNElTxrifgGH46CSCwKIYROf9c3QCbtOwFGAwscB5fx5zrfSJMJNyPkcmEaxY/mhlAX2KFV4zw6SS/fKYyHYyDJJ8BLkmQYlsS6RYeg99iMJxKg0rhZRiazRoqdn2dhJEIq2e5+1Dj7sd3ZnNxivLQ6/XaYBF7oMMBzK8WGT4MeidAUjXumgZvl0NqmWCpHQKka7nAR2Iea0tkizrqk8fYyARtjUCqbznBJ/0OhPQLUdFYCBCfnoSFRXkTBaUJLJqYfjoVS8yWWUbENDXyK/MMSngWClyOPX9UameMp/s5NFEy+c64BLsyZuY814rs83ySbQs1O8bHkv+ebErgjoRVeNXm6pnIS9eNEJkTJ+KigyvzCR60WSdkeJlIlXjKmPJnPfhb94Jt18lksPiCmYS4PBRxpFGKhZETyyGgfOWS6pcJh5D+6QGZEoCqFzUiNgmZQwS7GmfNgJuKIC2nNL71d6c8lAeiw+5jIdd3liCUq6E8vlzfFgxbSJ6qsvy8MnQD9cK2NPFNK6DdkfVp00YvnA1nKyL9vpqiW0PZDIY+vFalLbqhFuYPfuMgWtupeXoUM7Fa6QwoHEwyhFc1j7KpfGyrNByNVhBOQUNDTvK+Ooy2tlyPiyoo9bdCu6wfxMLdJ8PNWEyLAPysx3rtP9TZg5b0850Bp2ZjEi0ygMBhKXI5LZ0v2T1KNDDhWxNnyPAQ5YPPXz+PIRU/AT87X6ecshQRuBhzdIcApkgosESdHR3SOHLPjUUjkr0dqqnV56dQLgCiWQKo4YOR219PcKRGLq6u1A/tBq9uYX4cPk8dHUxhTOIQEkaUw88GD09zYjU7MA+04bjiV+mEeisQw5bMH6fvbFpQxfG7BPHpKkNSAXew2FDr8CLS+7Aknc/wKIPtyGZ8KFhv6PhDzrIur3wJbegqaMJT11OHxYLblgwg29ZeWVB5KhXiwxHy8cpZuLoSGFBngJLxwAzxQwfuTHFrCEL8hTDPBagt8+4GQv/LDBoWThmr/8lnr2oJexMwdecAhpTyO1Wily1JoSa0dg8X8Vgj14L9XfjxwoLOAWgM4fHHn8do0cNxNJlG+B5Hp6f/S4uvexk7LvvOLleN970mIB5CxYsw223XSzeNQMG9MPNNz+Cu37/fSz6ZI0YMs+a9TJu/tV3cMXld2D06MF4881FuPfeaxCLxcRs+fHH54h/TkdHLy6/4iz8/GczMWpUA1at+hQXXXwqHnn4eQwbNgAffLAWp5xyOObMeUf+9utfn29M7ekxF5d++8knZ+OwQw/G4sXL0dKyExs+XY9zzzkNsZiDHTtaxMCZci6aHi9duhobNzbivvuuFXmWtg+I2fGiRWtw221P4NRTD8P06fuZh8ovvjzl5SW4+OJbMG3aFAwbNhCzZqlZ9X77TcKKlduw2677oKSkBGvWrMNtt92Ju+66DaNGjRSw55hjjsLSpcuxefNmlJaW4oQT/kMMpFesWCEMoMn7TMIHH36MMWPG4ZVXXkFDw2BMn340kskknn76WWEG8eejjz4ST//xWXz5xP9AdXkZXn39TbS0tsl1JBPosceewhknn4CaftV49Y23ES0tQWdnJ/rX9MeWzZswcmAcleUV+GTZWjz05PP4/U1XYnBdHE+++CZ2nTAeN9xyDy79zjfx/sJlmH704bjkyuvwve9+G3tO2k3mYRJcYQAOyrYISsj4JIlaLhyCPNkEnGQrQEaLBS7zi1r22TItjnKnQBQeWTCBqBpApzqE7aOGyp4wcShnEtNnblEAJGMfwUWmcFwBJ/b40WplCyVo2cA27up2jcxdwJ7KXcS4WWRp1n/H9ZBr7UCumYwdM35zbpjpgVMVgy9eIkCLLtBoSpYwneTRJvBEywF+T4/Lk4WjjErbKDEz0mzxK+IYH6hQOZibRC4ah5NsQ47BJ4yTp6QrkxTgTBczXCDbI35JOZ6fn4tr/8gR4W8zthSDPjLu/g08faxUK7digzCI+PoC5Pnb3K8vtvK/uwL/lmCPvWQsoMnUISCTcDtNf0XKeoVh6dhPqlQk6fVImpVNMSIrhxN5Tqjb0uuRYAy024agExUAh0wZSrQojxJmhbAuKN9S42SCMFnDAOFUnSATk7YEHKBRmqzik8Jfht5si3iEMH6dYBFZNWo06xegqCO9CT3uTtSExwojR6QvhFm8HlSFx0jR1pXdhu7MdgF1uP+k2yFFAo+BbCItF+hNQoNfytKqBBBSr6CQSLbEkyLnoixYbwCmNKpCI6SkondQgMk3Xhei/v7M/0KP24WMS6+fTgFzINrfnCSX2BJW3JLE40Jps5SRsRhm6hULzpC/QmjK9F7RUplR7zxelnIZBJ1y9A8NLQAB1C7bYlWAAu6Jkj2upjMNjMwblTKJkXH+85RK6Kpa+K3of2H2eHEt3GSAp8GyrO/riqoKN3zC6OH9sP5DMkVmgSVSJQOgKL3GgC0qV3JJl5UIeVMAMI2HK0VGfqVTEp6LfoYJXykhP4cNdKXHHZCUNAUj6BKlse6M4uY/ZrWHJqteCkGTSKasDpVTWbArj9MUyVAsKKEFiV3tKkxy+oAWOrMxkxH+rOa8OplhccqJjV3vlTJViwIx8Vb2Ep1dhH4sJs464VH5lS1W+qZv6EoxE1FIWzYpVOJl0onm1CJ51uX+i9eT6uPZBxAI7fd2BTJ1HjpHZ4TtxucnKLJIsu/ou5OU50mslHiljZ+Kypj0OOifYo2cebZSxvjIAslKe6GMLpMjOKAeYAQ1ayO75oE/K21wyNARNg7p46bd5K9lUoAaZTUVABneQ7/DVWVOvHiN7PV0kPPaBdjR5C+CZMpjVLkWb8dnTNPz6Vxmfsq/WzN7054V5CnIuKwxMZ9l6zJEGJnMnoi/P4K8JwLGdsrxK9gTRi7TibJXFsPfrMbyf+6VrClF45d2QfWKRpStaITPGtuYD5NWni1lbK0PzQePRCbkRw8iSOcobNR2yIQw6W+8HOqWbMSAFfQFAnqqyrD6wPHIkjEggElOPHtq1jYK2LN86kSE3CwGLVyL/p8yAbHvyw34kQ0HJaZ93eRdJH1NYnHFPJtJVi78ZnGB0kuD/cDLkXVDrzg+D2T1kFHI76l3T5C+PEZ+pZIt+m3lYVhpa3wKBIorStwqDwRRF4lI+2xLp9HrIfPY7QAAIABJREFUuapsUJcr8fWhtIu+O2FjvFwS8KOEvmDmceT+Gb2e8XIIOmT1OJLKxRcBJII92m4UZPp7v740bQRa25Jo3hZDojeNsooS6Q5SSRY4OWFDRGIeshkfykoGYOLE/REtK8WG5csQifD581BfXYOK/jXwSrL4eMWt6OoBOtrZD2ZQXlmC0lIfxu9ZgyOOH4HbztmI8pIG9Pra4PMCiEdqEOqfwPSLJiCWq4F/Rwzr29/BmP2DePqRV7H8/SaM3v9IDB09CVkBtLNo2zEXt5x9Q1EilrLmdHGhAPbonbFJWZruaEEdbQHFL31u9WUXK+z3C7+rr5y9R5ZhaQF6jnks/Iq3wTbEvrnwvc/eU8tUVACY/QFfBeDGft43T6OacwerJMVKsoyluPmO9coz+7OpR/IF26fYduXhllueRDqTxeZNTSJd2nufXUR25aeELgd88xs3o729Gz/68dcwfvxwXH3VPWht7cK55x6HPffaBd1dSXz44SqUlISx19674PLL78DKFZtw440XYMKEkXJMZP9cddXtGDSoPy6+5AzEKyuwZUsTli1bh9GjB2LosDosmL8Ujz02B4cfPgUff7wSyWQKV3z/dJSXkYVIWVlcGL7sCx999I/YuHEr1q/fiG9/+0xMGF8PPwcP+AUoufSSG1FbG0drawdGj27A9OkHYuSoAea66riXSru48Ls3o6cnidtvvwqVlTRyVxCB4NALLyxAU1Mbrrr6XFx80S/Q2dmN73znFEyePAYLFizHrFlzkU576O7uxg03/ARjx46R5/XSS69ARUU5XNeVNK6aGjJCNW2PYNrbby/AI488ilgsAnqxf/Wrp2GPPSaZ++lhzsuviLnznntOwvr1G+S737ng23BSvZj98qv4ZPFSkYKtXbMBJaUlOOcbZ6G3swM/uP5GdHV14vpLz0Dd4BF4ecESPP7E00j29CCVTuPnP7wUo0aPFy+Y9z5airmvvyPX9pyvnYaNW3fgmT/NxZhddsExRx1iFgxNqxOpVq8CLAR02D4tqyfbazx5TAqeYbsIUCI6em33+rLIul/MlXOx/po0JaEggJNoFcaOxLQHY4Y1RGmYAkw0bBYGDbfkhJXhw8U5LsC5CeTC/cQPjwwgJ92hx+tzkO0Jwe30S5qVt0PTOZ26uMjFnHgUTlU5vKBJDE4n4Xg0lrapWMoEE4CQ506gx86zDMNJ0r44J2XbyTKEgV6Q3LeZI0myq7L1BSQKlQhzh+cooJekxeaUIUWLgd4meCX1QJiL4X///v/vPb58FvTh/gj8SA83dhicoQP/20OgB4/ciyJwx36f3/Xvt8ff+/C/2P4XV+AvugL/1mAPr5CAPcYzxU5IWNRlWR4YCQeZFRqDmzEUfV0FF/ZMjkwav8Syqwmxa4pKsmoqRK4RDTBZysZcszzU5K6sdLg0wmThTZlDIUmMjAzGvRPYUC+ebgPOOMIqojiCDCJldDjoyjaK/IqeQhx8CdQIyJHzxI+HgBHBEwIyZOCQ2UPAh4AUj5kAFX2BeM4EgTT2XVfmNG0qgNb0esNKCYk8jABRd7bJTPsIklWixF+BhNsIvxOXNJlOiW6nAIu+PpRUs5BOCFOHEppsjswmmtIq80NkNsJQiWikPDICWOm9IKVUC1yNOldGEyUh8eAQ2T7LOgsyKH3eshk0fl7BFF0543Ep8KAr4Lr6zTjkLEJvRfowe7JHZ1XGZQorrd8M4VzSwbjCJBWQRpwLG4t+UAQtyMBRLycZGqUgLEjEVLplKfBS1hE6k3snbcLIw7TgowdPCFlJZZMrgRCNBo0BNJOnWBD00JCYxWteKqXpcyrdYrvQBCf9vC0iLPhSvDLc9+c8gCOMHDPlF8NgKzjiNTQpXCbZTllU/LydG1gDZjNRkWdDYTz9CLdLbykLKPC7Gi+uIIgBhfKJU8qYcUTCZJgS+YJKj7Ers1H9siS63RPmE7ke3GbZ6iACO3xoO5AJXXEk3UZhlJAtlvG4XwJxfIKZpsdoUrZVvfbKALJFjf2v7lPyx4znkJVV8XcyAMUoEX55NiuCg9Wrif+W6F41mJbJhpyt+jgg1wXKt5StY+QchorOApIgl+elNL6XkjWJmudE0IJ8RRI5O7kV8M08FzL5Y/uyjCDLLuB5FhLRtICjp462W2WsqGlxYfKn7mhpYej4EeZ1EKPyMDy5hnzRByGD0rlLEGghsPvnXwR7mg8ZBb/rQ8nGVpQub4S/W4HwTGkE3ePrkKqtQMXHm9E8eQgSwRDSCCDDZBY5UuXKsA/iMZVv3onh76+GP5PFjlEDsHHSCPHrscDQ0CKwZ/VBu8HjNWL0+4btqF+1WQyZuZrcXVWOzROGwe95qGhuE8aP5V9I2yDDzkf5qTJ7CvNiAuY0TS+XUAABfAQE4NFxtVqfBwPlCdtGoCNS+Q0/QuVZen/4d/7q9zmoC0dA8IasnITL/lVj1FvTfP7VjNlGqRNE4nbI1smzdky7S5o0Lnr1ENwRI2c+fUXJXH/RDONv8KGpRwxFqjeCjWtzSGU8xGJBwPOJiW5JJIB4eQjZYACJpIP6ysGor25Ade0AMVuf/exjiJeVYtzwCeg/sAEoA7b2PIpP1/Qikw0p6B/uQSwcQtSpR1lkKJpXb8HwkRNRXlGO9esXo7S0BP0npBEdvRGfzMyhPFSGky46Ehu73kd1TTU6mjqxdkMHdtvvFETCZdiwegkWPDEbb798n3luCoCO9ZkqXBbeZz5HRgYpt5X/siCN6QXyaXj2m32ZP2qwXLRVk8Bopa7F+4NZKCkARpZHVujFbWMtyMaKxoEinzQL+PhWdimj5+B+wM40UF0sHbXbLxSGOt5Lr13UQgpFd4G9BKTTLtLpDGLRsLBP1NetcLK9vWnx0hFjexmCKee1bAgt8gt+ckAmwzAGx0imCK7SE5DjAp8Rji0ce4pAN5OGyKNNp3Joa+9GMOCgkoW4GOJyX9r/auEdRjpNqWEClZVcVGD/SjN/XdRgG+ju7hQrlkhYn2kdRDh3sYirzk3S6TRCIe4nahjCKs2hB1BXl4uKimo5j56ehLCXAgHh5ZkxKQDPrUYkIqtUOp74fGLWHAwGhNGjY2kBtNM+3Y487OPVQ09lRGxjOg6nUq4AVeEgUFXNRQamN6XFuDiRTKK1oxPRUAgV/frBR5CaLMGeRmHaiLkwW3isDq4/gmyiC1EnBV+iDblYrUiF1AjYl2eTyBgm/og618q/sj3w02CZ3jeRak3FEn+etPjKOAmyPg2IoxdAJ3FkgtOXhsCQMFbMQpzxyqGciwwegj38rEoMzZiVblVZGD9LHyC2D8PGEu8f8RAiO6hEvYMItPC8aXrf5YPXzf7LhbeDyVounJqoxLT7dh8HX5bnlxKQyKPciz5B7B8ITskw65NtypMqDxDZx/QL4j03cjZZMNNkW4I84uUTVBatyK+kDRbAZ50jcHwmCMx5hrLHyXCi5MsLESiiBxHPl4BPAjmCPf8HXxb4kXHVMHP+0tMkg0dayBcAz196yb743D/wCvxbgj1a2NvEE3rxaIFZSPNi5HdSTIM1VjwogIOwAMSbR719FAzRiRrZNGT1EPxRFolGuDP2nEAKizwCJurnoOCC6LJZ+EmaFZO4bCQ2t8pin0bINC52BBDq9drE10ZhAU+OMSGmy+orxM6eAExKossrJS2MAEllsAHRQD90ZbZp6ehE0ZPd/v+x9yZgllznddipqrf3e73vPT0LgFmwEwAJkqAIRKS4ghQlIZYjU7s+RbH9JVKkKHI+J3FiJdZChVocmrEdUbIka6ds0twXDUESIEEAA2KAGcwCzNqz9L69fntV5Tv/f/+q6p4BJUWiLAnzKGi6+71XdevWrXv//9xzzu8YOtNS5pwJaD28ik7UULlJHEl5dXr98Nis1MXvtsIN6Q+Wsubfec1sI9srLCNWHYs74tXD4IlgENvE6+uGm/DjuoAy9CsiU0pNb8l0ILsgZBF254VC+UtVEshuRAYS3TeEJyAyEA2PeA/oFVTFgFQzYzDlGCeOtWEIA4E4TUwtYUqDOYMpGA/J2OD9+GIeXsagOXxnhGjYUjkDhwz8cb4Myc6oBiPK+lBPArK1LBhNgyn+xPcMoCJgFMOPyRBhe+mvREmLgUFM6HT3V6qUybGL4l0iqbaweLizSLaKjtSCGDTzd/W3sZLoGqCqBWwCTYj0R393aWQyFaXSNAVu9DhZg9AsGGB0aT2H2zKS3U9lN2Wp+0Y31h5T6RR/drtOhhAJIGGVofT7DAAJXBKaJZiZ98fhUxcv/aW+QNr/7IGOAKZhtCFjgDBPN1xG6WSM/HyElW9h/9DbpY2CgHUEeyoCiOr9UTklGWqaeHOOYD9ICq3PfIJm6TjjeXlvBKyRJMSYa5qYEGhjGtKXm0AlGJLLl4SB40gCLyYKPH5bWDmUKCZJkAWfSRLoJEIOCDOgU4E3Q9k0AUr5IXqntV8V0NFE07w73Eh1kkMBeOQ2JTCEe6ZcHJrs9Cskwd4xDgCBFjK1ZIwmTCIz9NbRpnMwzyHcKbRjypz0igWYNa5XnEfYDhGHMbqVEnLS9zTypuCPskjra6XSNJw8RgI4B0lZoehEGmVmnK6rzDHHIDcF95i0QKp5RYGHbpHJAgNnJkWOZUbwPuZz666cHjc8p1tzZFxTUsZS61HVSUrtMaMnAud9Ak8KDNsTRq8cR/CRkcUifloqXStr8Uf69IwUri1/2whDXGo07e4JuCMSL/f0i0Ezx6pPMEd/Zr8T8Ck52ZZ+RwGlrA9QAn5/E/d4X/tf7EGrUcDWShW5QIHPxcU1VPpqKOVD7Jnux6XFDqqDE4iaPUz0j2BwdA/8Uj8mJ4Zwdf4iTj57FLsPHAAtT0Zmyzh/8TQuXT2NZryGOB+ir1BEuFpDoT0pSdH4xDQmJ6extDWPTncDw7fWMba3h8P/90soR3340Z/7QTy3+HEsXNjE2179nTh++XlgcA+GJw7iyU98BJef3cAXPvfLKcMmY7adJPTbAr004U7/nJ1fbVZOYRD7SzpfGwBiwAwBlXbGqcf4OVo5Stth5zBA5tq9+mvO6J7RZCY5oRV/4kM0hd35yoJSbnNEPnL9a9N5QP+fPpI8uwND3SyR3RjZfrZ0w+Gaq8hsruhcp2CsgqwEe2yd2g6ipcfRjQHZbEh8UYyqlwW5OYcTRFEGKzcKEqBF1rS0slMyN0t/Msnm500GrqxjlcfyfhEUVh852VAS9rDb2LAKaK6ISDqns6l9IgnmJkgW1EnXhO09mPaDASoms9YNMgUVFdyXviP7mE0KfHg9BaL0/cwGGOVWBAlY+ao5r+sMQZ7qbjEhJtbtdxsCzESFwQSIkbsp8iRWvtLCIorxuXsUdhBsvKi/O2BD2DVhW4AeVsGS8SPeNKx6ynthVecYPrn7QTaLux7KtnRsENzQSqrSn/yXbTXzZVkCySKyeNOVbOenyRwvjyBc6yBaIduG6yolWGQAAcFwEd5IvwBTwhqSz0+lRsz0CyIYyo06YQVxsk/XZp9gD9sjfe/Y0hY7ZZ8tjicpiV5SsEfMBhlv5bSEu/SFbcyRmVR01b3UFDrKVfV6OWrJXpL7QVZQG3GVYE8GdLvOk/935U8EgF7u9Z+7jPvflT6+cR3f/B54xYI96WKXLu7iKSK7HGmiSZCAQIQyLAhS0ORVEz+Wa6Z3DqtcEfhgCXYCJqwotRUuSWJTzU2JCTOZMnkxySXjQxMwATCEOcCdJi7eDDos6FIJD09KmRUTVUJN9PXhcQmuNHrUAVNS0hFQhX8flQpbLzrQhQlyT2RkTP55LSzrXsvNiHcPZWATxTsFrFmnybJXRMnvx3rvkpSWZ1BEkIsMJSnj7XwfmAAPF24SWRevhbwd9dIB2nEDfblpAcroY8Rz0Kh6o3dZU/24jkrQL4kd+2gt3EJJPIqKYqbqo41uDJT8vFyDJOY0yGbamAnOtOw0Pzcs0rrB/BBKYuq6c3cwEpZGCkwwcVRpjIFmIuUy8MIxfHKPBi8D9lg46oyVneePJfLpTqXppR092u3aOe5QArFYOJtaZ6qnD32KLDgzE0KyAFTapMwwluYssFS8CjR0USbYIyw0+c2Fx7ozrwwOC07Uo0gDdoIh9BGiv5JJDDiyTKrlPic7cpmfpeIZD2Fggvn37AzwHatH6MXse6c1T9LNVI6lYJwGyMpCsvtpEgMzd6ZcqYTVzotS7Y0+PX3BFLoMiD3KUkaR9wcFHBNQTABdpSNryBoiXlqF99Fz6LxrCOEw5W8xNnt8fq09LDNNaSK9hRjIttETA3TdIdXKRC6wzfCSCARp2WxXIU0MmlUaKSw5eYYd4ON2egfz+8SfSvuTLCX677C9rMyipeY1OLNgN8uC0qQt2+ua9miCouBNaiqpDKoU5EvBONtlN7DSzUVinq5yvTTY14TNdqU7Mce58LFYjzCBAq0aV17cx3gUTRJE0eDSBz2/ss5i8TNTESpnQPa18nF8dAiCIi8uY2SzFJzxcZseOOK/RPCX84SC+XzRN6gV606yPhHX2t9SZiWPh/tOFuhJZhO3a0pQh+1XLllqoqzt5H0LRQ7mRWThKeAjTmzC5mOwzPuQQxj1sXh7+ui42xrJNfEpdz4mSbutv/TuZZVsvLaxQgFjRaX6k9FT7xH0ikV+1YkjdJgwZGA/uXvmReUkYXlhAvIa9Ko5hunXQ0NmVgPjsfjedrAnrbFmKflftbLrgbfcgsaVPiyttxEyaYwDhFGIoBfiLd/xVuy5qYr/9B+eRLU8gcb6Bprra+h5Pg7efCf2zexH//AIFjeWUa7WsHzxnGw2rLCqJlax1lhC2C6iNNzC+voq1i8W0NxoYmZ0HJOzN+Hs+bPYMzWO0lANF5dfwvhQGeeen8PY0AAefu+34enDT2PxyDlM3F9B/0Pj6LKqZXAeZx/z8If/7/sc2OMqaMmjnWF0utnNIJjtLBe7WwJ1ZiJBXbV0FdqebJmkVD+sEFBaqt2YCXxO+ZQaKGjxhgG8Opdnj22goLbIknmdb/zDy8BUaQfQY+uBXUPaHncEF/+oBFFYTY4hmSTysiGWhcXMJypd39PrTFrmeuR6SahJqK3flI2THMOxWwxwVgDB4gQDOAzk0D6zecs8diymSPvP4kgHjCQFB9IYT8EbgsXcDGI8SB9HSpw19jFwiEUHlLGja7j4ssnGmPrgCUBOeY/EqQZIOcaYR4nZgPhZpczkl5dgWkEJWSsFbKH8hxRNTl1M/jX2kREmm5pOIiVzTCwMEDJ55K74Duhhlar8ALzWKrzuqgIQxUEgoC8OmTwEi1gpy5UVJ7PGGChyHPodco4m2BAi2LriqmJRXrUk3joC1LA9/I9mzDRnJhuFo5ZML5MtESRxfju6UJC2qCwflYs7cMc9Q1HfjFbTZflzsmO6rlosq3ZxLVjrIlpVUKy3pscLRhQwCkbL8IeKApyIPKqh3j1ifJwrIS4MqP8PYyuWXo96CtAk53Ntp4yLm0GtNQWhJKAxwDJlUgsDyvn16HPLEu3smwJiOQb1wR0ELUrBtcKwNogxEucFxjl27wqISgMCvolnT9d5AnG8Vicyc9KNH2/0wI0e+JveA684sCeR62wzLrXgoKPlzmWRN9kVJz5NgHssax5tOgNkskuU5dAJN53RaiRSJ1bpYvJc9Aflv3JQEwYPGSzKBnKUWFcC2yRBVh2JZZrZBlaoIrhE9kzg09cB6MuNSulo/p0yLrZhvvWcMo646ypVbiBt2OotC0g1mN8jfj1MZCv+CPrzM7o55cx/yZZZ7pzQZJNwS7QpYALbQWCEFbj4LwEfKSEe0++hhna4KbKi0cJBdKR61yo2ekuo5adR8UexGeo56YlDPyNWQ5oq3YU4po8Ptf0sD9/GBg1bY/pbRCiTGUSmhvhWMImj7EWTXbeMup0/AxC0gtdojr4gaqitya3uyJjvkbAyHLuHIBIXPQJsaeBsAbUG0rlHPXhq66FHfGe8g9ljO5MagDC9zQKIGqIbHdxkMQzOOMa0dL26aGjC7EvwrWbXDNYEsIm7CHx+zkxbje7P8Irno7mw2gaLFa5UiaDXU1cqTmlQxqRPnJaS4NCYKHr+NHEwsMcSeL2e7TT77UmASeQYbHD8MUBVdpAFw9lEgRIkDeyVwZEEy0LLZzDPQJJJLo+n91AriKlZNwNcOY9cex5BMIxObw5b4SIoTWiH62JQrq0OBGTVYK4oTDNWbCvS+Jiv5Saij7wA/z0HEY/QT4spuVL5N0P6ymyi4rN6VlFYaGT00Ji9Fa6ofCvZF+/KM02AIfboSaPSGAGExG+J3lI0y82hHa0JSMuxp3eE8kjKJenXNYz+3JTMLXpwA7csPdLf1bMhTfisHRnIOpEVKBCl1ehsDtODa7KhkJbz9nHAm7K2OEcpu4ZyKH6SgKwmF1rJzZKytCVOquSeUjsLvXKE2SIjn6PcxhTHgZOAJQazejQ+8+zjbsxR3pGR0InJugrQjH1Jb4rCmFJjd8LM+hvvIg3eVSJCqRVBKJ43+8o5Dx0BZdI9Xc275G+W8FrSqmXPsxWrxOzZAT6JkE3AE+7Ict7h/OUhiEiF55htObCvhCikgXaAQECqNDHVe6hzQi/KiWSKkivKYTX9VlhXQRoCkcrooffOvr4qelGEK60WNnucP2m476SBCRBpd98AL7tO/TvZOyWfRQQImrlUU1hmaWl2HjdnEhkxfE6fhm+Wf8+3vHs3Wgv9aK2W0O31UG+ycmUMv5zDv/rwL6BSifBPf/AXEHcmUK70Y7W+hcVLZ3HzzC5Mje/B0MQM1tfrqI3046XTz6BW6sOVtRUMDQ/i8tIiojBAq7OA/bccwMjgTbg4fxmXzp/FTTfvQ6vVQHt5EYOjIzhz8TQKOQ+ttToGBouYOTCO7toWmueXMP66AKVXRYiLw5gdG8P8E0X82i/8zA6ANAWudxqa2khUJoc9zeZfo+zQLBDiUBI3rA14sFFuo1qfch01wvPMzAPZ7+h5sj5ACXNj25Njc1EM7wX1FokP7fTtSJ+ZHV/NACRMVLf7ESmIqrOGggcK9mxvR3pd6TyWBXZ2gkw71y+bV60/XfVJx+7RB5oJNMEX9TQxQMPij/Q+qGRG71vWZ4kt43EJEPE9rm3sdzJGDPRTaZTJZ3VjIxBvujC8Kp8nOCPFHriOJ357/JlxD5Nu5zmTVB0lcMb1VT36EhBD/AgdSzy3Rwz8k1FyHVTWZPJ6K0Jq3uATmKAcnUwUsmPyLDfuZHoEJxyI6bUp/9HLJnOEgI/fWlSgw230RKUReO1VMT1GQeXKcW4QcY7+dAR0Qq2oJXO6buzEpBTyc2TDdpsI6ucRrL0ofwv79ypIQhCGRsw0UubmnvP+o/yJ4AkBIQX0CaqwIlZR5FBep5569tg6FJQQVqcRlcfgNxdUgtZcFJAl3IgRrjtvy1Ude7khHXeF3abxJ0vGMbsK9KozwIml2nOQPqBH49ZV/b04AJ/9wV4a3I84qDpwyneIPOcVxj6xlEEXMIdn5MYzpVY5ysXaem84lkJek6u0GuTVQDooIKRxdJCD36pLnOJ3CVa5MS8sokCvVSp2aZGY2K8iLJMVxv7qwGuRGd1DVBoVttXLzvmUz+X7HDjIpkfwWssATZ15v/4aXupFuJ1199dw2hunuNEDfyN74BUH9mg4oXpV2Ul2cgjTJFvlJAVkegII6K64Jt/CopHS67rzkrPkTFg/dWGz8D0mlzQRptkzmQEm/2JylybC6nuhprMW2DCAbikwIX4XOQF2yK6hfw2TWCuB3onrktivdE5LWyh7Yhso4aLBMX8ngLPaPStMHZ6HCTCZNjR7pk9QLTeF9e5FKevOdlO2VQpYAp5JhnoQFYOqMhXinnyuLz+BWjAtAA/jhVpuVsALmtlq5a6cmkqHy8J6quUn0A4p2aJGuY3B3KhIZVjNayvckCSOy2Xo5Fnsr4IAP5TQaWCme+l678THWYxyZcsHgRej6vfLdaUBq0qItJIa+1gTQqnGJaCb7ZxpYK3MCfXH4W/Xgj2+K72+k+6dptl6HvXb0BcTWtXpUwqk3lBMvnXvTz2g9LOSrPL74smjTBtKRHQ3iqwbVvpSqY6MFybElCVRShf3BBhjVTgmyjqmCSpoBS9+thepgbCCJY5f5DyPmMQrU8p2BTPJsVyekwgxgLWy6HIVrrSnuzcmWZPA1V2VMnW0MkbC2BFgxcxKKWuxHTXtewUVeI8ZTLCqkgFSyiBTTbkCspQ3+axo5fWhE66iEXJnkMyJuoIGcVtMkgkg6rNWQH9+H/JfmAemB+AdGs+AdJZQ8Xy8TzTObomheiu8hE64JsBe4JXREwkiQUj2q8o9NSHQ4ELHExN+gnWaTJkcz+63VnELpH18rjmX9OdnRWapY8h2s10fmvRB+vL6L/PP0XeNzbEd7LCZxtqYzjyOYyD9RijKOEGUWrK/sxW+lOXDIup8UaYl904M6/V8OkI0eU2txzPsBrfNnBq+Eigha5HVELVKiO74K29tK8qh5crI571QPHk4mu1c2o4YJQHdOHcqwNQmE8R9zu6OfseehLTX7Mk1U2VjMxJU0uROlQoEc6zCn85dnFM0YfaZ1PEO8vmNavDjImKPzC4+k2Tz0LdIGTTMY4xho/dMi6pTppX3AwGMeCw1aVbJlr60LTwTfXUGcnksdFpSRasslbU8AW4oy+LnhBeWeEtlR082ySZwxLlKgTMaM5uMS+cnehAps0furYBC22VdLzMs/1J/fuh7dsOrF7F4Cmh3iog7bZkDd98zjX/9oV/B6VOP41/+3G9j4XwXXr6M5laE4ZEptDcWMVyrodRXRbsXYmRqAhurS+i125hfXMfo6BTWOw1sbG2gEHYxUh3CxMxexKWSXOdAtR9nLr2E+toyLl2ZQ7O9hRzL1MdAseCjWglw4P5RFCtNtPovYGi8gr5SAeOupaKIAAAgAElEQVSDB3DuKR/v/9n/IQVoZMBZvztQYltFIPNxy2467GTxZMEOAzayx7RuTiFMnYtkhO4wf07vu81HqS+Jtc/GmcFP+iyKPw8vZ5tsi99x84cbn9oaa18KVsnokmfFvbReQbIq2rN5LdCjn7nmlfRj9j3Hwkne41ndbJGY/PPZUFaFSlideX3WQ0/umZsJBUBwybHzWMuyqVKmrDM7T55UruFcs4mEmKzWmJgpw1I2gmRTjDItVi/kfKvmu8qGtblOZUe23lo/kx0URetubSw4qRfZ4q5KqVeBH9A/khUb3XVnOtNYr3qRvNch/KbaDIjvEMtx05yYm0p5lYtLsh+GUrJbEnqCLpQZBTkFdaTseUt8bMzYmH44lFnJccQbpqpVnwpkzoRScQqUY/M9Li8yVNSrxmsvI2guKVDCRJ4slwyrR8A1x+YRaZcDLXR4ueIQIkmiNIyMF55Tq2zJuBOAoizMoGilgXBtx9rJ+W8gQlA1eZv55PBczttOmDdAVKgpC0fWOQURrUy7ADRkH9Gbhwwn9kXYRnfsTl33u9zScCARq2flcvB69CFiDG2MnBhRUAMIvHEzgtcl66YDUvkvWUK8PpHLFaW0vMi5qGIguynsIA44HuxZdRJ4GksHeUT5mhhHq3yLjCgyfDpSDCEuDriKYNc+kzHLypNpRQmbHDoCeF/5N3olXfeVrm0v84Fv/GfJUUJ4ds5OQ6V6PKc0wYE/O0FO8Xhq6xi98brRA39He+AVBPYolV4TktSfZ6dW2yo2adBOwIfeCGTVaMJGEKYjyDkrlJSR8/LikSN7PF6A1e5Lriz7iKvWpOdkQkhAid9R7xbdpef0RkmHLrDqYUGmEM/Dn5kAUgJCeRUZAPTUaYaKyFMypiwO+raUBOihnKwtviL0C9ot5q80bybYwwpeZL8wASVLgf9ylqcfEM9TJ0MCQF8w5sqaq4E1QSMeVz4jHkF5DBb2ycTK4wwVbpa/8bMEi7RMOr17WuIbJJK3aBPdqImqXxCJVlUYSl00wjUBe1oRTZubwhziMbhElEU+oO4V4llBEMQFzNzRJujD8zJVK/pl9AnYYy+X1rGPrbKVaPM1Ced5siTxlIFiYI+/g9kDxMMpMJNStjUw0mRIx4wEac78WXafCKpIYERwkQu1E4G4Kg9KKdDF1iq9mU5fF271uQkjLT+vfguU5al0TsczP0MGgAIisqBbVQYJ3CyQ5Vkc0OJ4DUrI1gopatCbLfXtFmp5z4E+FnC7oGI7aMDzmMEIG8c+dyaDcmvSnRalm7vjS1JCKruBqwTKWJ6dwIeCrbarKsfjTiOrdDGdD+jVo5VK1EsoEGmXAqb01mkgT4ll9zzKwSiGXhoGrjbhvflQ4i+g129+ThkALtoSQI2V4MjuIVNN5wKyN7QqhsrrTJrJoI7ggtt9E3DOfJvIAlJZGYEi/j1HDyqKkzwtz05j8pHCgcTrQ1uiBqIpSPxyUI/CK/pSCYB+34KxNMEw+VmajGWTv5xKpdgKGWNuXCeyulTKYa5Fmg4a2GM73tnnRVtl6aDOipqypEkS73KAFuiZFItnDwEK7h0T5ia4wzYRKCGwotCpjlXrEcKEBIr5GQJCAm/G5NWksihLO+mjEzngQlunI99Gv/WcPltinZzIrsio0zlD5yU9vxrHBgaoRjVEEeUIlFtyvtexT5BHGExmwpyRnRlgSDCJjB1J2x3IxLmPVfZ0pdA+1t+5vlDuKsIHNVN237HqWco2I9itd8DuRTa85vGsyhefNgJNfUEg5dmTPnOPtqX2BHuy7KTMBPxX9uNP/MEeFPM5LB/eg6c/dUnW0IGBAbz6Xfdg4qYRfNffewtOnpxDtzOM9/+vv4DGcozhwX0YHBxHuVrE2goZdWQDkf/IktbrOHb0BeQqFfT1D6Cx1RB/DzKWxsf2YGHxCu659Q70DYyiHnZQ31jHVqeO4yePo1mvY7CvhP5aGX6jjtnBQVQO1LA1/jyG94bIFwrYNbob/uod+Okf+UE3d28HegymSVmT7o5eZxfa7lb6HOtcbeM1HfnZ7hYHN1023Lpy7c3IJrEK1Oq5Mma29iV7WJdb8I5uAlNFxIcIsGfmDCePteOknDk7SHrV+hmTRCkcZbOBXY8+WTvnr+3XmJx/W46YSTwzkni9Libb9vS4+VGAH1aqNEmXPhnbZLEG0AjYY1JkBb7Tdhs7ynnXyRroQDeJCdw87o4t856YH7MdKp9RvzLnsSSebbZ2MtwsuTDBsV5l7SVY4nxU5F5QykUDf/rPefADskp0s0hAJJmfK/B9logfcEzZ7Diwe2TjQH1ulO3Bn5kQF0QS5LE0OE/pyn/7LVaXEoRbZU7mgcTKU2IyzKawJDirU+Wl2hWNfkGjY46GfA1RSUEPetvwfDQ5FgNlfoc+NlzvwzaCzYtSzYrghQDwPfWMUimSu56Mr5DcMwE78oiLupGpXjm8nzHitQ7CFXomhQgXuTnmISehZIxgIEbQ7/pFKndZvKKDLs7XHFjk4jSbWQNKoMjg0c0p8d5hE50ZdFQaFiCIwJaYQRN06tXRG7tLwDO/10bE9ZbsmV7TsW56zkeI4I56UKqxMkEVVsvife8BBN7k2uh/mMZbcdCHOGcbyxwuXfi8VzySbH4aSKTgVJSvaNUxAQvdbkE+D9Dsnx5ClHWRcSSM8h2vzqbct1jMwb/By4FIrDzmbV4CClXEpeHrg7p/1ooivkwEooxRv+MLYjDu+iTr4dWYh0e/qJHb/qwz3Hj/Rg/8re2BVwTYw0VV/XisqsD1kiXVITNpI3ijrhGacBLQkQkx5m5yR0ALqTAlXhysCMUUg5KMIrbCBZlQaMzMJL8ZraFAfbWbXIqUorjFX3eF1KdHgx8te07mDqtlaSpEYII7jSxH3idt4DEprSLQwQpbzXBdfiarhCwdvuirU81NCnDTRVMAJPr1SIIgJahbUuq9EozJ9TLNEqNmJsYeExRP/HaY6PbT4ydcFDCHzANLSATUQSAMnvHibQI40YeHUjYyiNpxXUrGa1n2hiywgzllMfTlp8WLZKVL7wQPLe5IAeJxtNE9LwkXEySurX3cTd0GzSgHhe/Sx6gonioxqsGwA850oZYwUvxrrKqE7oYp+8Y+w3+zu6kOnBMZVxo4UsZFsCcdORagZscSfza5iwIjbCXvEeVuxhaTsUVNdsKIkbucsIpURqhyKAURlP6trLOcsH/o9eT7lB+lbBiNRFQKJoGFM7u2lNpAHqWHM2DIBgOWeptnT7qrrFGmShaTfnO7ZGngrqmyZhia3OgOLg1VswCEqyTFRJ6JMZkvDtASfoUzL5c2k87OyjHyGa0uIQcX4IPJMyt7FBBQmiWMJoKufMbJpCN1XSuraNW2PBq9Syit5hE814X/5oOZgCLNFvQ5dYG7SOlozE5Qlu3Oox0uY717ToBJZfvxuSeIlxodyngz1ySPluOUJfWEFajgpK+G6nIVVmq7lvj4DOX3uzkn7e9U9mb3JZPUJMkSr0O/k+4EpwnZ9gRLP+WKd2fgEongRRpFwCeMKCWky5BW1UofAE2I0t1mx+xJlsLrjSN9U0epJqSafvM37Q3CM20ZtwHWQ4qy9IrYuwrCpPAKoR/KxPRJVDBGv2meRAbG6BkUSjcASp96S9dSxk8KdaatdewYYfO4p5LAk/zugn73tPLwZH5IUhmRxVOTalv5jE+YpX7ZqGHH0yZfz8qlVM5FgFHPR/BGhHZONkjQRXfm3eglSBbHwswhYM5y6zwmpV8vxwsTxo6wd/Q28/daPi+gj90z44moB5gCUd9ssOdnD9+DnDeF2yrfhV/9yQ9g6coa9vYN4K0//D347n/4Yzh15kt49MmPodNXwflnlvHU753A9NQeDE/tQX1zE31BBRdWL6Li51CsjuD83CkU/Tw22k1021wHfWw01gQwv3nvQcS9HioIMTQ9i16xiqvnzqI61Ifzl+ewcGkOYwOUVESYrPZhNO9jbSTE9IPriIsrqPYXMehP4MCe9+L73/R6t8pkwZn0ud0OiGRlQenISKG5LIBqa092BGV/diBDssbZc5MBZzKge7oWGmDh5kMDinj/T2zoMnBrf2YldsfLAD3Xb9FOgIqH2p4c27yg64m13yAua3dmzjOvlQQwTl3I9Al185MxSk2ik4AjfOI59zImcr5usl7peqoyLpegZ0DqdM5TuFXXOwN2lB2czhvWG+463PplcV8KFJkMjHGKStbFe0/WOttEoADWvIMcO8iYRgKHO8akxLpMzhvwfcadXDvJGNpwa5gvGyP0uFPmMZN/bkTqJqQBXcmmDKtJsR2UjPYUTCAwISwWg8cDD379KoKGGtkKiMJ7QFBITI6dJI8yITKXe5QfVRCVxuG3l6UsuZofq7yH5sZS4puMILJJCPJIrMJ2dJFbfVGBIs75pSEBTLRqlTGPpTMyjGF3H8hW3fTR29TKXiFlWKxkOk4QKkKuP0QuTz8hSsecBxClYeKjQ4lTNy3V7tg6ZOWoBCtdCwVgUZ8EYRZF5WEtzy4dpnJ/89GROMeBQZxLaVodbF0WFhWlUsJmMu8kGQ8ZwIljQ6wIKNVSrzupDCZ9ZTIsxojaNrKJoiLZWfRVIljnw+/RyJptc6blMqbYlwR7auLz43c25RyygPiUqHGTGPDadWFBIV+6FvDhPSELjKylb/QSgIbl61vIzz2KqG8avYl7tx1PpPH1izJeBFgSY20HnBEII8PIwBtWG2OfCHtIfQS3vXptvZcOoBLAlbK4MAQIhF0PuPrGV3Dj3Rs98LeiB14hYI8FR8oO0OoLO5N1mxVCYc/QTpQlwbukxopMhhW1uLusVGAmbWSrEJxRIIayrbKAKGTSkInTiblrQSr8gEszWC2LgeKOSkNMBaVUMsuTlyVRVUkQgZQVSyNQFfmVSpvoY8NjbYVXcan5NHwU0YxWhMkzUbwNC+3jAj6tdF4Sjx7OzizHPpDfg7XuWTTFzyeHseJt2OhelHP356fF6Lk/v0sAIX6O5yA4w8mUgA2PwX953TSdJnuC5eX1O1toUcrWvSQsobI/KNIusiGUfdLAaH5SgCCWwa5HLXTE6E/9ZdhGrUKlO9Rln4ygECXfQ8UZZJs5qH6LyaHZvrLc/BAKXIiSjFS9kURsksirNEuhrIfBmlyb20XMPrG5R3Edzx4n47BA0gXTxs43fbDs2sv51ECPQAFZTLqz5thFLlmSUqLCXKq6wEsBIw1uTOPP4M1Mi7U6grIItDyrvpQdJiaOmqptf1/6n31rO1PGqnGJQBK8patjmmhYyi1LrFJlkwCY3ze5Gt8zmrq20Z4zYbMJ8KPH4l3hiy4uxu5QjbVWG1MLZfIxWE1ES8Sa1E6Pq2whAj2kvDMoJjCjYI9Kv5QlxM/yuCXEy6vARy/De88t8Ea44+QCVvF/cRRv6SelScdoIZKx3hB6PNkclOisdi/JODUDTbK5CIoSzCHDwmQweozr7cJrgsxnlgbjYrzuFZDzq1jrnsFU8R6pXpf4aGzbNc+OUpvD3GASiZsCeFnav/advtIEU7+r7xgt3LwstOXaA3rPymSNWan7xGMnawqdTUAziZDryfRcFCuwiL3CLpYGckQptAO0UMB6lBdjZb4vjBS5RypccA+VsHKU6K7JHaVURecFIvIx89CBhyq6IgvlU1+P6QuW8ncU3tLjipGyjB3rZ22lgR0CGBGo3MZHsPRUrfvt8xxTQdSPOKY5vybrehXZfw2+SkFj/aTSMtiTBG10XGl/0yiZ7SNww/9Z6XR3BSLZ3OqFAhbRWJnv8/z0AGpHBI31ritYnp5Xx4eDhh1mWw0CkYlJm0Wip/3C8UsZF6+WzB/toW/O68On3odasYat9SI+95ufx1OffRr3vm4CP/BP/keMVO7EkQt/gGZ+GaeOzOFj/+Z55OpFVAuD2Op2Uc4FmN13N4JyBStLNHINceTI4yjmyxiZmMVWYxXry4voRC30lau449BdUonr5InnEcU5zOy7CcsLixgZrKLVaeL5o89g1+gQvCCH/qKP3HARQbGEaOAKbr6/iJXFC6jWhnBw6vvw3zxyf6ZDeN91vkkhxyybxCWo7t7rODH5pgE9OmPas7lzJrB1L70XxprTOV4LPjgmiEYxmSfQnnnH8pGk0oEUTraFQywtrq9kRpGk1/6YnevST6btzIJNdgRd963N1tLtwHQG/JE2Wd+kAE/KgEqZKql8WCtdySvDOpX1OilDnzIgEsmNA3Lkvsm6bQULdHNO26zrmroHp7OsxniuNLacWGVYtjmjyanef3kKM1UQdZ3me1oCWx9RY7byNJaca7VJaVfy+LEdPDZjBvqE2RqoMmPrO2GLuhjC9/oRBPRxVMawVpkiIJFH0CCDhowYeueRPdITcINlxeN8GX59MQG8/foF9Y9xZcbFzNlVwCLIo7MkEFEuwzW2OITILyrgk2FW0bQ4KlQR0KyZrB4zU+YReg3k1l5KYzzxlXF9mwAqAeJiDdFKEyENkxNZkw53YevUHMwvoVJeJFf8z3flyaVEOTfVSsMKWhmASK+bjrJhEpPnjP9nUs3LbZDJvSUDiRIiFltghSsCERxPLOverSPqm1DpnVTZIhjGSlmelJK3+08htJZFd5IweQxCgLIqAjyUKglrisyoLVe9jDJilm0vIWaMlAsQEShhSfjupphhxwR+uP7zWoOqAGt8T4Aa9m1pXK5TpF68zqiJsEApIESKFxY5DtSDLms+L3OEjBeysNnHGUbRjmXCr8+jMPenwsoJq1PoDR9EXNuz/VOUgNmzK54/Oo/FZJ0FNo9lZprmqphLS5t6TeSvPonuxH3qIxR2kVs5id7gPh2vAvY4KVeZceE3by375qyQN456owf+7B54RYA91g0EI7iTTomRgg+c6dPdcwIYBDII3lg5czJOiv4Ais78l94r7agpHhZkslCuoRUJmLBzB5+mw0sqwULZ+aiwqpX6e5SpxXZMIVn8naTMvIM4z7DylibUPlqROv7zf9XceMJKIQAlqX24jguNrwgoM1Y6hJI/KIDLSueUMggipfRW8xPoy40LINUIF9DsrUhyOlo8KL46lKolpszc2afHjLAiQtTyUyIRY+hIGRf/TrCLxy37w3IN2mcqaeN3N3tzaId10FeIgIrKwcpidluS3QiIEa7GR9yLJ/PK6csziSDf5a42wR4xbY61OgzvHRNAmqwyQMkjL2AYASiNjiwo3vkQqG+Psat0d9oWCxfc8l4+Gl8X7LFQN6XSu4RZqhFZoKk7TEmgxesR2YdJcZQlptsjGiTSg0JBCsc3ELmE+dOQhUPjYYIWDPD4OTUt1kCGCb4GY1KdQ/pHJV0asGtgEwpjTWyDnYlkto8scLaFzuAc7iZqaXj5hCtLasGuJSVmSpmyeJgYpomkfV79fNzfeQ/lmpTZpIGMvqe7U/yJniAV2YnU8rTcubJS9TnkcrMuECf4YsbPBCZozuyAI5POHb4Kb7oG79Zpt6trO5kpWGJzgiYKBF239HmMmsJ0EDCzt+wMpR046UrhhmQaSfMZ4mlgbS+dd/ICCnGeKMicUhP2HCv68drJ3OrEbUyV7tyRghuzyo5oQA2vOE2wXJ0ml0Ck1be+8TKgc6Cl/yn84onXTTvOoRLI3qE7TFpaV0c+7RpVkMSn2NIy3Sm0xFLuqLN81s+qCEvBG+XAqXyKRV824xxWY5ZUV76OChdcopAALy6Xcp432ueeq9ClKY29CCz1e20UpSy7h7W4LIwg7c3t0i2VbEmobbCHE1zpk8l2CKMnEdOodEuvkLu0xvZRyZcXlxFGBCu1B21EkD2jqZ/eNSscYPMLNxYkRk6qvinoxRdBG4ItrVA5OmSm8HPdKEIn4sZBLN47ZN9oBS09l0i0HEikf9P22HGz3kE6siiP9QXsMZmYzNbuOPK4unMQWPpmhciHL/wGguIALszP4c59r8P5809iamw3+nOHgK085pYfw9eOfhnnvrSOL3/+OMq1KkpMGMm+andQqo1gdHwWm5vrCIoBnjzyZcS9DqandmOr08Ly4lXEHv3ScpgcncTefTfj+Mkz6K9VMTo6gqvnLmDv7AwiHzhx8gRmRodQHRhCf38Vl1deQH/fMJaX1zG0y0dtpA8z+wsYrd2Pn/mvvy2Bz/S+Wo/r2MqgJOnP12xF6wi99vN2jPTfFNLV+62jOJUapcexJ0NSNjd2s5w3WS2A5Ta8o+uI7xoAxMTe1oQsiyadXZR5sh08TGcseyKzo0Tnse3XlgWEsu1MwTDtye2jTa/dnlm7bmV0Zw3lLWHU9YhrNpmj5iGSMlM1/hIkID2uAT4ZVmsSa9galsQeatIsLFq5DF1zNUbIJKeyicVPcF2zDQ31y1EAxN0fAXiMu+jiAhdjpMCTSqGTMmbWR+JlwoqkKqdKYxe3vvpDCILd8GlXEIWIKe+hDEf8YSJXbtxHLAyOAH5jAX53AxEraRXIbFmSpJ4AEH1jPFapEgDMARKy5ut6IFIusngoWyKgkB8QOZiwZsjwcMBFXKghpgchTYQJYvBglIR1NxCsnXGTvwN63P3ong/Ro1qNvjrDvjA1vJEKCoUVBZ1omixSLJOZO4DOSbysDLqYN4vEiqAOvQLouxcjzvc7WRmlbR1tlwz3DMjJ2ItAmJSAd3GKnVNYS6PaN07mJvIuqUbG/nIl2jn2WsuIKrPiI+NFZDC7tTTx/2F/KUta5FIip9NnXvxnZBFz8Sivj1W/aOZMoIlta22I8bZyZgnka3EPOReffR6bfkKlUfjdRsrosXmLvjjsI26mitdNJNXGpI8lDlO7DK+1ptIxMoCu+4qRv/wYcksvyDVElXF0pl8vQGDykupqmwAZRvQPui5biEZ6ZJFpfMk+yC0fR9g3LSBa8eJhdMdehd7Y3dLu4rlPI6xMIKrNINg4L6BeWJ0RA2kQbOMYEJsFNQ2nXE9AR/Ehuo5s7RsHWTfevdED/9l74BUF9mjJc9tJ0kWcczWTLC64ZIlQWEA2DyVa9OIge4e77irV4me16hUlWvSk0eo7SrElu4fgCH10+HkyaywEZuDMv9O4OU1xNOLWwMJRj+MuWtRdO0kXwSUBkcgu8ssCPPEapB3wsNJ5ESvCwKlipHCzVMhi5StW0ioFw64q16IYJrMEO9u50b0gx2cCWg6GsdY7L8dVvyJ6G/RLaXY1jN0ths2N3rL0F/2AyiL90mocBHbog8IFgoksGS1kB7HcORNeysp4DZokUPbWlM8VZBeJiaKCVprSqXeNBW4WzrEPmRyxIlBJWNOaJGnoyWCJRqE51PwhkbxtfzkwJgMwKMiWFYYZyOOEIgwWvhBd49kTUUrsQuP0XwtWlYWgrU8lXLqQOjlJZgcoEgYOR5uOQ/Xo4Y6FJv2W3irNmuOLQIfSa4WlIoGb9UJ6LakJsjEXUiBDg0ylmiubSqu0aOi8Y3fEBRcawDNQvH4wrd/lOZiaO+DpGqjCSrWSQs5qbpny70KX16Qjpak7HyIHB/gig1QZnASfLK/uAuggN7Gt+lTEoNiqmAjLp6ReSS/MA1fo03OLY704M0UDlpLr444ox6QCuNxFJTDRDJfQDBfFWJym4uw3yvPEd4egr5tbxJ+JDCZniCpeVhzvPkvDT8izJ+mbpxXCaPpcCkbQilhZj3emiIkSJWZZeCXVmpuPTno/LNg02ECTmISG/2ek4ArXpFXZlBlEAEDNkLtxBdWgI65EOkNpgCzzk4yg1LuGULewYuycEoSnoCEdlRSU0SDUhWXi2VXx9PmvRz5WYvoY6fmkcpkBOqxA5X6np42lPlkplu+AF+POaMlz7osSfOcszH1MBZr4EkDFnc1+z/JuLGm29+QKhc3u+BnCTGRQ6GarmJI+jjuCrg4Gi6qIY0pw9XnltREw4VMoa4o889oWgjgEZZT5ZX5cercJ5vBfNVp3ps2Uc7Hkb6R+Pnzx/X5WzHHXx9/5s4wKBx7Ze9m50tJ0y9fJv2N7afIsM4YDdBQ0SnuGxySoFIi266/+9TvHfg27+6fgBXmUy0OIuqtYbKxgV/4elBtDePTwx/Bb7/8gNnsFRL6Pbi+HdtjFLbP7MD56M6IccPHSZcxOzorh66Nf+yK6nS30ej0Uy31oNuso5Ut41d2vRqVvGC+eOYVuq447b7tXgKNnnnocY8P9WFhdlnu1sTCP3eNT2Lf/dlQGCli4ehlhbwMTe0bwteeO4Z3vfpv09j//6YczAE+2XwzosR6/HiPG9aWAfllgKAWMsvfQ4EY7S/Y7WTBgO8DET5uA0T1vtr6dcJV6MmweW91SgGY76LLT/1DOlWA3dq3Wfj1a+oFMcurmmG3vJyCYrTf6ROr8ZauxK2Ouzl56JY5pmvaBws5JP8lGws7qQDvb6J5+AwmMbSMbNTb7yJPpzJTN8Fmlz3qVjn3iPNs0BkkjHJEKi1SZ/6ebXlpVSwEAY7IaW0knLyfDchs+un66zUtXPVF7mQAOY0oyzdkOsjVZTZYJeQn53E3wfU2uvR6lSjTirSO3eloYI1FlUkGF7ibiIqtZkmFTl4paCtoY+yYWtorPqkvsGib/4lkTCWBC3x0Fe1j5SQ2Yxc+GYAHb26VU0N0byp+KYwrh9zYVWBF/njaCjbNq4syYnOAF52DG3Rsegj5lNsvI4KYigQ0Bi2KEZcqAKMdSo2HxA6IcjG2lhIzHZ4l4ghO8TwLmOKkU33dxi0qytMS8gAEEfmTdVA8llbHp/ZG+FH8gJw0r9Gsf8G3pt6ZUrBKTZmHBeHJcv72KqDzhjuXGmWiICSLx3rEJGhck/kPyHiunadahq4YbywRn2B+FYefPQxC0J15l2o/KllFfJJXICcOL4AdjQ4JA0p/0UeI1OcCRjCC/Cr+7JH1KWV3cx/HCIaNxXrB+BuHAvuuze8IOChc+i6B+VYCw7thdiPr3ZvzAKBdbQ/2o2REAACAASURBVP7Sl6X8e3fyXkQ8liZOznxaN3/zS8cQVqY0wtg4g9zaGQW5yFCrX0FY24Xu1P0y9pStlEdu5ZQAe72R22Q8S9U2sroIFLZWRYbH+0SQKFh7Cb2RQ4j7pv7qF7kbR7zRA9/kHnhFgT1JSOB2TYxdQfCBP3fipjBvWF6du+4EOyi/oUyDIA6ZP0zPae5Lc1yyXSh3Iqulhw4qwaB46fBzlBQR3NBSxW5h1ineMVgUEDB/ECv1zkWeAJNV4aLXi5SDd5W/yEpSiVCMVriOhfYxCQaZUNInaKl9UqRVNF+u5EYxlN+H5c5JSS7HCofk2KzexWOwYld/bhor3ZfkOghGkcFEBpD5BvUF48LYYZrEgMQqG613aHY7KJdGcIglwlmdi+AFwan13pxc7WrnJUmEeZ6N3pycR6AFvwR1AumhHIxjrXdW+klBn+0vpr2UIfBV9Fl22RYzlyBpcWuRmBFwS0M1o6SrLEOXPt0tUw8n22Uzrb6dl8yeCN6FdJcyfCegYI+BHildXEEXG10O6HFmjkaVVjkRqdQGUlnJda2KocbCskIiijQQEz+apOwqwxeV2xgDShk8yhBKq0A5jb8ZNSflujUYMUcS7aOM7Ed8Z1w/yDENfLEqWuYJoPwGo4TrtWtJbjWctN5PExQ9j7bbfIR0N5WVf9SgUXtVgT+rUMZOFZmX+PGwmpEGdnAlzulr4HlV8SAQw2bx11F3F33S2J4iQCXkRy/A++E73A6rJfpOvJNUt+C3CGxZH2obeV6aMVPeudl9Ee1wVYKRXlQXoIf3SMzFvZKAmexHMuXYds4JHPf8DFl39LdifxB8rQQTWO2SgadAG/2q+O9AbnqbYWjKonLJjfhQZBNE470ohKtPhUEu3zgB12NnvToUFiDY00RBAFYaHdvo1mOrFIj12+wJIbRA0MQ+lySbzoye8weNkhPYQUhtCl50pJIVgWNgIwqwGeexvLiM+bkrqA4OYHrXBLx8ARvrmxgYqAihncAR/5M9Yy/GxtoWqv00HzXQJcbG+haqA/Sn0IRQndU0FXjm8a/j7tfdLQCF/V3AkKwsxUHwGli6a/WApasLCPJ5DI+oH4GOXZ1doriAKKwh7wOX585hZnYM9VUmFmVU+glGcy3RWNZmDeldGTMqAWQ7cmyXGIbrkBdjegHhtKSzJmo6ysnkYdl1gkHKslSwx+68lVGXO+sYrUm6G8dYWlpCX38/+opc1/QO8zwX5y5heWEek9PTmJ6aUjmYYxFZys02GDhlIFS2HO9nPvNZvPWtb/lLhTG/86f/Bu1uAxO7RimKxtTEAL7+0texq3YIt4+8Dv/9d38fvnLyNPyggqnpGfihj6HxKawtXkauWMZw/zSmxqbRi0K8cOY4zl29gEK+inpjA7lCgM3NVfTlS7jztvswOrUL9dYannz8MG7eewBjk7vRblMGHOLIc0dQrfahFEUYHRxCd3kdu3fNYDVcR181hJf38KnHj+AND90v7fjAL3xv8iymzw9/UvPk7dW5dCSl8IfNn84TxvXgTkaLdWwW/DW5mL5n87GtV+kzmwAi28q9A9gG9KRrYJo6cgzKQrSNYZOyMdN1NLnxZpibXHcG6DG5WMIycmtsVnqVjOasabPORbayizejbIoYg1bfV0AoW/1K50npS/E6dLKQpLEGlrMdxtBMgZkkmHCQdwpuc32zsudcq0z+7IyDpQ/4jGo5db07ar4vVTqZaHOuYntkjsiC9o6lJFJKzic6T2ulLs4TjmEusZGxZ13KL4xerc6p8Sdna35evYFy+VuEOeu1aBacV48YljhvXtVqUSwfzvLlWxelSpb65DQcsKCMkwRAIaggFbiaTh5Fjyd9RUFB/W9YfpsMEAGzeKHq1yNMGvH48RUQouRGlvstx8hR8IQJedBcVGBFwBZem53EyeXddqZUg3IyaJpCR8UqQGBDpF80Nmsit3khBckI4JCZI6BUQYAYPTTBD5pEq6my9KNU8dLKvlqmXFkzcg3GLDdGDoESslv4O/uAUiT6F3W3hGEiTBJ6FAmgTkYMwR5uovoKviSgogJkiezNqgmL7K6Q9p+sD25Tw9gpPBZBNylOEioQRbYM10z5u/pECoNF2k0fG3orjQr4pEyhPNBjxVMFnjTUKMDfmhMvpd7gLeiO3Q6/Z1XVPBQuHEZn5gFENbKws3EzB0UoIEp+/ml0dj+k1+zMrPX+tAV88RvLyK2dRG/4dvQGbxZg0G+twW8toTdws/Rn4fLjAu7w817YkO+owXeIqDKC7sT94s0UrL8kDCG5B2EPYf8eoNiPYPkk8le/mvS1zB4E+WSs5hDWZuT8NJG+8brRA3/beuAVCPakt0ikQE4eQ5kVvTloaCyTrVB2BX6X5C1EG61wUxZIGhtTLkQPBUq2CJKwNLos4jFp9gRkCpLsaQJL5gkTVt2plaDO/ayyES4ODoSgoCnieWL4PgU3jp4pgVVatUtKbkfrWOuekySToAlLRJeCQVT8YVxuHRFfEZpD0/eHLAICIa1oQwAdgkCyxxWTodCQEvNsiUpM+sQ7iO1e7ryISjAi5s2aJjGli7DVu4xKMJ4wGPhZysEquTH53HL7JJr0OXHyNWHz+Cyp3BRJF8vSazrekT5nZTG+2JfbA2PloZSkkhkTIDVu1tA4DWcLyKMSDDhPJAvMzPMmyxQhuGJyH+6MXZsMcwc+92gI72IG7Hk4h3jYWA3ZANBRs5MdNU0rUxaNgXraYvODceGPY+coO0JCCi+nZdqdcbGspRIUma8RAR5ldWlywMBbgwsN4syM2nkGaOrmgn5N2jUoJgPFKpKpkfT2XUP7PttloBnP6wwGHSNI7w7bwWO7UrHbOBcuUHJMIv0+1/yi0MXV5Ji7UZZAKJtDdzj5P4JgyjAQyr0wK1TS5nsD8AnuCRU/LU3Lb2pwy8CxCPzGKfjvOQR/bJdUJcmWSNf7YKaGJjvSRESOSXaeq6JG1lArvIKl1jEnSuoJ+NmJ1gTwZDvNGlieKa+Isj+GEKwG1i8suK3eJQF5CLYSROYzw3vB541VuORZTqj9NlelUKJWbLEER/uW/Lhk/DhBlDxbZ64g+tpxUkIsXN323KTAZQoNKRjpjJLjHIpezzFf3A6684nSVmhaoWweS7kA7BpD8MCt8IocX6mfk5T+Fh8agkWc9VjliYxAlq2N0YwCrEc5Yd48dvgpbC4t4ZmvPoN3f98jmJidELBn7x4yuSI04xzyAWWqkRgiL166jMldk8nOMI+/cHkBk7NTrkoeq9ME6LQ7aNQb+I+/+Sf4gR//Aa00xlayughn0U4PPc4zvofNtU1UykUUCnQT0r81NrZw4rlTmJgexcyeGfg5H1GojKEwIrulhF63JGPm6NeewN33vQYvHTuJ0fEJjE9NOd+dGLmARus+Wl01Es9JDXYFYzguCvRXCNP7zLbLfB3GCHI+mh1KDGP5XC+M5Mn74pcfw81334Ww28X44CDKDvDJsZoWZV5dPvOelA+XKmfiIxHj9ImT2H/wgBhXkkbFdrXbLfzbX/sAJmamMTw+gTc++AYUuB6J2TPZbEAg7KoYRZ5HvB+Uus9Xt9tFvb6FX/ql9+Pnfu7/QMT7RPmZ0Pz/Yq8PfO5fYLA0CC9Xx0BlCpXCMObqx7Bn7D7sK9+Lz3/8P+AX/89fQqPRxdDgJIqFCibGpwmpotHcQsWLMDs5A68yiOfOPIsTp05hbGi3SLDXNpfR7bSBXhf79tyE0YldCOjjkPewcOkC9s/uR3VgEMsrC7I2nTh9DEO5ImZ270fc2cStN89gdv8EHnrwNVhbvYwvHH0eH/3UZzE6MYY/+vV/krnQbwS6puvMtT2z43sJ02f7J/UIthGxnf2SflKPtV2ElUI4OLEu7Ed862Q6x2wDPzlPmKzIGcFnqv24Fc7NNXauLHCjjFplBxqDQ0Etg4GtdQrQGOCVXl36N3tP52+79kjiDcLAdv4s8ybty4TJKkU7tHCFvrL/ZudZvpddE83/SDenbN40jxWaI+tGjCX+XMf4s9vMEjk2/3MMW/Hp0XjFzJLTzROpTZhI+3X9cwVHWNJdZmGCXAYCEBDg5wkiERji5zlD6doiUmi3CUkvnZw3jVw0pEa8Um67gqCxJABAWKgh6FAbZabLRfjNBfiNKwouECQgsONYN4pAU65VFqNh+uCIFImME8qInFxJPGakuwnsECQpIsqX4BPE4ZgTWRJvrcWD7vYQDOm14bdWhInBDQOTIgmLyJ6DLLjoNkezrCcykAT8od8MZ/f2OgKWcxcGkQKxtjEhrE3xdyKg4+TmZAjRsNq8rYTuaVL0zOf4PZNpsU3CKtnKAEMKRPhNMuedzEtMqXuI+qYQ5UrijUNvHnmx30zuxjjBbZgkUkVhOfE8BNDIwnFxJdlHwnZihS8X91nJeQN2ODbM+8cxlwjs0TDbb3McKeOLoJc8bw7kY7Po4+Q1l9AbuR0+wTD6BhUGkVs7Ab+xJMBKd/wehMOHrgV8ug34W1ek3X59Dt3x+wCWre9sILf0HIL1swgH9iCix1FQQdg/i/zlr2i/hC10Zt+csMeC9dMClHVnH5LqXkH9svRld/r18LcWULj8Jb23ZPb4eWEcdSdfIwy2/NWvCYuIY98T+wsgJEBF8LK7hc7et6sZ9I3XjR74W9gDr3iwxyRRDOToj0OWDhM3CVqF6UD2QU9ACoI7/JfsFTJ/CKZwJ58lzQWKEaaBJs7GLtAgxDENXCCsdOeUxmt+PWbey2PyGEwI0+Am6y9CgKaJdtRAK1xGJ94Q9gwTzzJNnKOGgDRMNindIruGbaRkix4hBH4I9tAnpxmuirfOcGGPlKduh2tyzSV/SM5PuZa0T+QCmhiRfUMfE/YTP8egeUNKrNMQtB/rvfPSvla4Kp49ZDHwOlgdjH+nITTbRpkXGUzSp3HOlaumGSlEkpANcwd97v67WldiDur25jyIkXaJch2RHPQlpexVbBIiogadfemYLbrfZ3v8CqClTAQNVgKCPduYPUGm9LqZEOsuWrIL4u61GBEnnkEpBduYXG7Vzuz6KrNCQ17d8dJqWUwE1bRYgR1lyOhLPYI0aGOyT9DJAmDb3SOA4kweHeijY80l/2bIKO/pnbXqH8nOlPN9SAEdfk7HtCb4FmDZ362BxjAxU3Sy3JhcapUtqYYRrSWGleLdk4A85uTiAkcniVIDSQPMlIIeiKyR1RU4xpSJowNHQaP4T8+ITw8ODcP3x5SkIZXfMoCgSQEErE3BMfVysjKefK+LXrSApfYLaIVLIuFiOXatqKVyLoKllFBKXOaYPmwLf5ZgTozNSY3m82Tl2QPU8tPyfBpDKx371q8q90z720A4g/1SQEiO/cxL6Pzk/4N4lWaPf80v34P3/W9F6Se+Q9lkVh3EsYLYH5RjWUpGz5hunMdLFxcxNDMtYM/XDj+BaqWEk8dPYXL3DM69eBFTe2ew7+YZfPXTXxKj5bte/yqceu40KrU+9PeVsHv/bnzmTz4nIMg9D9wj8q9LZ+fQbrZQLJfw7ve+G6eePY6jTzyPJx59Ej/58z+FRz92WJ6bR374u9BY38Af/+ZHZCfv1rtvxQvPHMc9r70Tc+cuodFo4c77bsPpYy/i4pmLePi/eiee/OJTePjvvQ0njp7C/Nw8IX3cdOu9eOHrxzC5axYvPvcc3vz2t+HoU0ekvPdr3/gAnnjsKwh7Id74tm/D7L59+KN/99toNhq487578exXvorBoWFMTE7g7d/+Lnzh05/F/JUrWFpYxNu/89vR6/Zw4rnncdd99+Lzn/yUGFPefs+r8OxTR/DAg9+Cz378k3jw3Q/jsc9+Dve/4Q24cPw4Ws0m3vLwOzE2NYl/9b73o6+vD5PTkxgaHsGzR57Bm9/xNpx+4QQ2NjcFCHrgoQcxs2c3wijGxz78YXR6PRy4+240VtfwwpFnUKvVUCpTkhGivrqGUrGI7/++9+LIkWfw2GOPY3Z2VoCd2267FUeOfB0f//gn8MEP/kt85CP/Cfv378c73vG2vzDg86EnfgloBRierMLrxhgrH0DbW0WQC3Bw8E145snH8IXPfxQf/u1PY3zqVsyM7sNLF49hamoWE6PTWF6YE0gvV67guVMnsL65hYnhEdnRXlldRNjtIAh8jI1PYrPewv7Zgxie3oWVhfMod2MMTI5ha7OFXB6Y31rG6sIiBvJ9GEGEH/zJ9+L1D96OtfUttDfXcLXewAd/77fQWG/iP/7OP3MPXnYlywI72yDSzPbF9Z5Xd4zrypm2f347ULJ9Xkg/md0qIZtHq2HGhwbdzEgA3Ob2zPEd2JQyibaze9JP6rUln8swgVJvH5N57WAIyXxs64cd0W1s2BqZrFn2vm5giDwpkQkrjKRtyDIhUzBffe2UHeNoCgnDKpX8m1G2AWNaJUsl1rbmmv+eM1J2pay1l12coCtAyq5xFRmNfaXgjm0U8Xo4Q+pmBwEbXfNV/mQFG/QKuTGpVbws9kz6ghuHCTdFZc3KdkoZ1Iw18vE48m0FvIW506PkqqDmuwQUWB2rvezKoEfCqNCS5rqWU/okZcZdbCAVu8gC3LokUi/1vWE5dSezNwCGAIkYGHfA0uDwIwFeBJRy0i05h5gDZ/x2KJcms6O9qgwbJ5lS0CPzvMmPBjBfC6pK2XNh8igwEpDlI19xsvZMuW41ViaQ5tjUlF0JsGJVKh3gw14gwCPeP6zk5SqNSUxL6VFH5WRhx1U1UykYfXNoei1/p7SrMALkCgoOiWxK26Uj2lXPElDG+e4kFcFcNS6pbkZgg1XNDJwlG8oVACFjS9rTzjCqeD9cf9NjkIbFPA5j6BYZMwSdQmVncW03M2cC5O1lAcx6I3fIOf3WorB2BDTsmxRmTExfnG2RvXumwo547OQWjyIc2Ctmyv7mnDB+1DOnKkbWvcH9wv4pzH1BZVqej87kG+DFDfkMxwR9oLzWvI6hoIiwtlesCAio5dZOy3eCxgKi4hC6k68W5prHe9gj6LQgY5ZAXm9gL6LqLoAAMo26Wf02mX9jePWriIv9gBlG/zWHWTdOd6MH/iI98IoGe3Z2lNLlXZUdYdK4xS/uyK48zYe568qXMlxYCYpsCqXPk0WjEitlYQhNlhO9rDG6ACXWDkob0snWdhKcWXNmjzylg26bILkb3hGzWLa3Fa4JY4eAVS03LUlkU/62JmyBzd5l8eChbwgZNjR6ZmJsZsaUbBEUYrLJnwkIDdCrxx8EvWU2ulfke5SKDeb3ylLTYLIrkrYKil4FG73L0gaaYNd78yJxY78QGAtdGWz2HYMRgkVFj8d2IAz3Vpw5NgEdisaakthq13D/q8Y3nNtM9r4pwFNC2eNuOu9K3vn2cEmkr5J6sHDB5667shCM5qzchJTX4GipPM81YI+nYI/pwZRnrU0RnyGjaFvVDfOw4fvq78TrV0bX9kDWAEU1jHQAgwQoFjyZYaOVeLUAhnfCfKi0DequoVp/CQqsZGnSUMfScd49ypBJx6wFMs6RxH1Ld2dVNpYNvo1hlL0jKThhga2Oe/YL/XrUj4rUefk52RnjhyzI105VvohCc/pKn0ltT1ElXHLNWoWLTJ/key8sIr68Cf/NtySJlO+PyHm7oZosK2Sl5/D9UTmmysH4TLMfdTebYBpfUbiEXrQuVfAaYjBOQ/eKsHso3eL4570muEMJqN5Pjj41aC4H9MbimCVzLsRWbx6VYAzV3JiwAa1KlD4ptt9tO9tWepe/q8+OcWvSOUOfmt4ffAHdn//9DDj4F1kW/vKf9Q7NIvf7/7PMESoXIYuHnanSQQpi9Vo9YfTUoxy+/MWncP+D90vK8sThr+HM8VO45babMDk7jeWlNbQ6PUxOj2JjfgH1rRYqgwM49+J5vPZbH8C5ky9ibHocJ589gWIhh8EhAvbAsaeP4cG3vxFPfekp/Jc/8gie/cqz6KuV8dmPHMbD3/MuPPqJR1EbGsDDf//tqK9u4EufeRxDY0PI5XI4d+oc3vbIW/Hc146KJ89Afx+uXJrH8OgwZvbN4LHPPIbXPvhqLF5ZwNlT5/CW73wrmo0c5s4s4PZX3Yk//PXfwesffCNKxQKeO/IM7rz3HgFRrly5jH37b8Gem2/Cv/7F92NydhduOnQQF06fxt2veQ3OnjyJd7zn2/HoZz6H17z2fvzub/47vPmd78Dq4hJeOHYMr37g9Xj88KOoDvTj4N134Quf+Rxe99CDWLx8BYdedReeffIp3H3vvZifu4grFy7ivte9Fnv27MaHPvBBvOaB1+PKxTnU63W0Ox1Mz8xgY2MDxVIJ5186g3/wQ9+P4ZERmR0uX5zD0Wefw+lTJzE1NYVOo4lisYCVhUW85p5XodXYwtzcJbz5zW/C3Nwcnn32KH7sx34Uf/iHfyznI7jzy7/8q/jRH/0RfPWrT6DdbuMf/+N/KH37jV5m7G6B9R+88D70YRYDUzHaW10MxHsRFzfRiTsYD+/F2dOnEFQ38b/9t7+CtcUu9kweQHlgFJubixjpH5EKZH6+jCsL57CwuIrhsQlcvXIGvV4sfj1cH8KohzvueDVmZ/fj1IkXMDBUxaGDN+HpLz+B22+/G1eWl3Hx4llstTaxb3Qatxw4iMFqB//T//LfoUUPsTBGs7WGFy/P40O/9bvohDF+/9/+dOYys6CL/dnAnj/v85ZNYm3eyn7XVsx0RcuCEem7Cn4kvx9eAKbKwCGVZetMm5F2OhmMTobprJQyia5nzp0Fe9wimY1hkop+BmLpPJt+0q4vjZOycmCrZJVePT/fRRRRYmPSLWuDgVZ2TN0oSTYHdJJPNh6SSq1Z75OkoIKrTJewKw0oyoJnO9vOzRjGIcoWUJBIfXPYBo8+g9u8dvieyonTqooKzghYIxtBKq/WtYlVibiumv8eY1Iye1gwQMuy671ya1qWveTuLdfOXDuHfFSDF6jEhZWhxL9G9oF07fHbdfGMURkX/yNI4bxzpIFuU5L+YnnKlnICDJl3inY04ywHwDCmcIbFUoI8V1WPHuelI5O4gA1aMUliAcey8VhBqbkEv7OeMUx240WOn6mQlvVolGGhoJt45cjx6Bm05TxsfGHViB9RZxM+5WXip+OKDrAvBOBxbXFPjLCVjF0lsaGT4VppcDknwaKugEF+y4CqQH2LeG08tmh8WSGs3xkg0/vIeSkZw4j5iQBRBGWFmprKjwT4YoUuJ8vi2BI2jotlZFyHzjeJ1+EYYa7PYm5eOzl0aFXXKKeiUbN7VuKAhss08qaJd+jKxHdVcscN8oAVv9aQXzqqMimqKMrjyoxhaXtjIBHIytfgtVkdbE2/T5CR3nzNBeQ2LghYRgCS56J3DsEgb+syiuc+q/1THkFn5lsUdGSfNZdQuPoEuqN3iu8Rx0Fu9QT8ratiwkwGG/2oosoYuqN3CNhFCRqBG2FrUS5do79bGdHA3msnZ5Z79/Monv0k4tIgeuP3quTwxutGD/wN7oEbYM91b05aYtYkP2SyGAOE8il64tDXgEADvX1094VeC5wEszt2WSO+a0+WDWyz1Yt2yr1kuZZZnUbPSsvlDnYzXEYxqGK9cxFb4aIu6zFhqK6waCjrYkJNMIVt5XvFoCbAkHgQeTn0BaPyr5b27Qq4U8tNOWNq/TuDI7Jx+nMTYmAtJeFjmlJXpdz5WvcS1rrnXXsGsNG9LEAPAQ62w7x4CCB1xWDXE3CJYAz7kn1KGR35PZRrsaoMwxn2JJk+fc4clP4TwvJ1BqGaOJfQH7DEsQZETKTVD4ZSBzXUVgaOgnTKhUjZIwbqZcG3l2f22G6kBj9ujzDZKRNKuGOImE6eqa2xWizOStlfFsy6UuluHGVNJC1j11LrFvDrTqJW3dJdTzV15HHKaeBqRpUOCNJjMUAwerka+qZCnGz4rGwfAxV0R1GZQTredVzoiygWg1D+bD5CmtRpEMqxQACE5n9sZx4RqbIZwCxlJrnrkqCQ99GZLiYVz7TcrSfGzQycjW6fQxCwshWAlSbij5yG954D8EboG8B28nx8VitY7xxFJ1yQcVjwGfAVUAhmnQyRn2aQrLt4qdKvIDKwKFqRAJfji14+tB0I4y104x42excV2BN6vYq61ADeRzEYxkie8hHKOpXCTw8ftqGSo0zSRztmGMZ+pvdKLCXPbVyq/IHUfO1VZYFlSgInQXyM3r//U3Tf90fpzSyoeeRfy4vP6t//Vng/8YgLMPkPZwO9JgXCOSoIBHvoxsBKWARhdkoo+WTOXbiMvloJQ0P9WJhfQavLXgPyVBp1u+j0IviFIk4ffxE5H5iYmURQzOPLn3gUfYM13HHXfgyPDuD86fNYvLqESl8fvvXb34TLZ+dw6vlTOP3CGXznDz0i3j3lvgruf+jVWFtaxcd+72MYHh/FngN7BDzed3AfnvriU9hc38Shuw9idX4Zly5cweseuh9zZy9ibXkVU7sm0G41Ud9s4KaDt+LsqXkMDU3IszI9swvHnvk6Oq0W7nnt/SiUStjc3MTAyBBGRobxlcNfwlZ9E7fdfRfam3WMTE1hdXkZB289hItnz2F8cgLHjz6P3fv24uiTT2J+fgHf9s534Oknvob+/n6M7ZrGkSefxoFDBwW0mZrdhWazibGJCTzxpS9jc7OO17/pIWHyfOj/+hXccmA/BoeHsLawiOGRYRSKJQyNjWLx6jzWlpfx6tfdj+ndu2UkffYTn8LCwoKASrccOIAXXziBm/fuxclnnxV20hve8AA2NzewtLSMXbtmhLFz77334PjxF4RBdOzYcQGAHnnkO3DmzDmsr6/je7/3H/yZYE+61ulo/fj538DC2Q3ccucYctxB3hiEX9mEnyuh0BhGe6GI1dwJHHv2OH735z+KwcFJjAweQL5cxubaMmqVAdTbHZQHizh54lmUyuNYW19BtVLBcn0Z9fVVFAIP+/fdjn37CIvu6AAAIABJREFUbsPG1pb4l4zP7MLaygoqfoD55jouz5/H+soidvWPYXJ8Et/1/e/BI488gE67gUZrE8tLC3j0ia/jyPOncPnKPH7/Qz+Vedx2gj1/UaCHh8o+vykrJpl/dSchYZvop7OgkAHxbr50bB4tqW7t0bXA1hRNilPJVbpWKhyf3ZhKpVDpZetclThEJU29FoXOFk1I+0rXHpM5EygmyO+qSSbQlB5f5E0Ckphs1byRjO3hNllclcYso8eYtXqcDHNXCnNkQHZXuVN7yLF0nARaJVnG8GE7udbECsTEZNhkQSftGZY990TyRWBH/5YyWLnumXTMwH0ykbhxoga52SpbadTJNqsHkErHUm8+ns8qTSqYZL4/BXght8qGpT1+xBLgLUR5+vWoPEkrZtG3hqwNyqhWnayITBUnM7fKWwH9aOqabJtJtpggc0010zLGC44NY/KygKBHqGwUrr2O/ZqWdHdgiI3XsIOAgE97xRkq25ikPMxV37LnQAAasoO00APvlbBvZJ1m1SVXAZRr0+ABxMVBRGQskfHRpsSN5cfb8BtXVXZGoCjqILf+kgINAoDQq4beO66Smk+j6UGwupiYQjsfNtl0ZMUz+uPQn0iYRfwujYMpa1MZG32AWClK90nUz4gbD7qR56qY0a9H/IAM4IqU7cTxRHsGMVTW51B8hQhMCHjEsuyu8IUDgzi21CuJG4uUo/mIiwQjHVBFZlGHMQ+lZs47SlhZNXhS+Y5t5H3Val4cA+aXJebeUvnMeS/SD5VyL7adUkCyd+iRVKyi+NLHnU9QTkAZr72hpd6r0yLJYh8VaNrcXBFgsr3vYWXn8K7Wr6B48fPoDdyCuFgTKSFlYvm1MwL2cNxGlQmEQwflnlLaxYpc4gFFBlq+IvesN3on4jLjssyr10Ju/ilEfZMoXH1Kjt3d9UYBmW68bvTA3+QeuAH2/LnuDkuc15GnxlMSPFc9KwYKQks1AEGXWzJrRIYllYf4O4GVlpMY6YR0vZeBOUrX1YAnW5JX5V9kH3WdrEwrApUCSq4CLLdPYYsgDCJsdq/I5DVeuB3teEPYPwQ+aL5MsGe5fVrNfxGgPz8lrB1K2Fg9SzYKpPx6G6XcIIbztygrRiQ4BH90R4ltpFktGQlk8tAwmsvQYueELOITpTtF0rLQoYk05RwazjAAIbiUF++gvbJss90sCU/NvfYi63SJiEbOUxaZjEq3CPSIkamrylWijMuvyfXQgJreRJTUGMCkQAtr8dBo06jXKtGTMyS+BFb1INbS61kZ18MZGZcsnDuNpJ3xovPrMXENmVeinZe2m1+B9qO+nITM+QZo0Mlkn4Ga7TZmGEXibUPgioGjCygIajkDRgV7yGAyU0jzc8kG/eqTo2m1LI8uj3DBqlVGc2CH7egqQKR30HY/U1qr7mS5oylAJF43BiwxsHUlbh1ARLAnBXjUJyuyoEPYP2TW8BikDqfG5soSCqSCiCYClLIx0I/hB2T65OAdXoQ3NQDcOpYkB6zKFIbriPxhATrPb31SvsfxUsvvRpOlmuNQJIo0H68G4xjKTzqJpDPVjDuIoiW3a2dJAINFXmdbvkvQskOAk8CqXxPjcnp6lfwKAk8lXNpR28EXjpCOqzJFpgtfwz7lmTpO5H/y7Ll7mdIEE+aSjp8YXQF7/jiZZvI/893whih1y+zoJyPwWh+V6yVu6Zy1PXE1DpbyAYAeZT737YdX5TgUzpSTKJL9aBbhOpJ4vYRx6mEB61FevXi8CL4Xyb8i94rJAkqfFVb9Eo8cV0mrIJWxgCvza5g7fwm3v+YulPxQqm/x/KxUZV4xAmo6w3uCagLY+uo2tb68hhPHXsJ9b3gNPBoBEUyVOdhDFNGzh8CzM3oV4NGVTGePezSC1DEbRfSWYl9TeuqJ907ox8h7nFMVVuXcxRc3DPhTUTx5OLfLSBcJGs8ufCgxZqa8Ve8Kr7XLii0+gb4Y7V4PHiUTrow6jZ1bbide+AGs1NXt4LFPfQZvfte7ZNe2HORQ4gVZiVz39Fq7LD3v9UL4gZZ2p3n1QKGA3/r138Add9yOxx//Cn76p38KkfTvtUBi9u9SVpq5x/+Pil0fPv0BhJtd7LllVrmijTI8v46gwOozY4jmR7DYfhHtxhL++Y99EAP9NRRzY8KuG+uvoH9wEvVOF/m+Er781U/AwwiavTUM14axsbWJTruJXqeBvkoNN918O9bXNjGY8zG5+2bxVCqVc3ji609jY2UBk5MTqOZr6Ntq4A1vfz3+0T97J7rdCtbnl1HKV/CpRx/DyfMXMTd/Cb/+K/8os8xnn5mdwM/1ooEsGPQyIO22+SNN9bNH2+57kznvCa2mGR9ikpKyUjT5dwzUBNR3YIlVitrm0eXilGTbw86ebb9uQKVYtJ0vk5jLZoHJ1g3O5r+6UaAMRhuVxqaxWcFJpTNAj7aCz44VJTCpWAqGpSwlYyaZVDqVVWsCbWwmB5okbXXXJe3KmiWbBF39eCICPRIHmMwq7SNPPOdcxaOkAAPjMrJzeojFO0TlXQZ86fpLpoYBQCr7ToEfjeBiM2ZOJOW0Buhz5swmCzPgjMBIG8WtMoKYAEUFAVgly0nICcJItactnT/ba/C5VtOfxRgu/JcGxlFXTIfFtDlsI6qQJcMZ1oFdYmrMtdN580i1wDI8YTpBqyBxbsuTYVRzn2NZ+JYCTAlYo+PBJxDQXFDghLOgmERzY8exb5Luztz7RPKUjn0yO6Jc1QESCgzGJTKBffhkMXXW1NeHoAvZJ44NpIwflpN3rG4rue7YPVFxQAAbghwC0vS2EJAZRYaIVBOzvqDBsnk6BQJ8CJtaypZrDCgxjqxZykinJCmJJXickACeq9DlKpVJ3Gbmy+wCqYzGmImMnBH4YSSSPZZ7j2mvUCEo4wM9gkE5+FK5rKtsLxpXd9oI2qmMT6pP0htKqpRFCFrL8JsrAoTwnvSGD4k/Elk7HtclGb8e/PYSPMoD6ddDD50izZXr6A3tV6Pl9pqURqeEKnf5CWHnSF8HJUSVUUSFKnLr56QPWvsfUXYW2f1LRwWIMWNu6yetICaLL9rTb0BE/yCuqwvPIL/4dd2Y6xtHd/K1cs7Ef4p9Xp9DQHlh2ERu+YTK7oKS+P2EBLHIgLth3Hy9hezG3/6G9MANsOfPfSMYULgy7W53J5Wg2IJh8YyrMCCJBqtc9dCJ1mXBLngV5IOqk3W4CVsCbvXk0FcKCCmzyIIizlWUaG2I3EpLRDMEIjumIoASGQObvavi20NWDwGggfysMGfI1hGPnmgTPdn1iUQ+wqOzkhV/r3cXZJJjsqvl3pm40IunKj9TDsYX/Xr0pZKuRrgmYIb4+YQbwiwi6GVG1GQWJZWjxGiZZekDYVKMF+8QUGi+/RyavVUxbdYQUhMrNWb2pex6Bp6QhCnvypeXAgYnuhtC4EoMpW0Xx/WSeKs4iZ0BGKmRsl6L7VReW42LMq6MB4GusMn9MmcAM6TValOuspaAPQripEl0aqCsLBUu6BpgcLFWNoszJ7T7L0F4FlTSoC75nDAmFEjSHVgdHbZPa6IgvW2qc9cAVCIAJ/1yO5uyFWRUZQZnDJy1BLwaRKYU6ZTd4wJs8RkwY0VloDEJVhaOyvO0nGwW7GFLmX5nJR4Kd2mwbSXn7R65JEB8spw5s6Mjeyea8K724L1pT+K5I4wud35J7b0yWuEiVtrPaMzpkw1VwGa0iXr3Cvrzu5FDG42oKWO9L+hDmWCvmJmXkANLp+u5EwDGUdi5k8sx3A4bKPlVbEWrck/L4oPlqNXJDnw6AfEayXKxq+aVW4Uju5fbPAmuOQaDKPZLD71/fxjd9/1JcvDSJ38W/pSUk0vo5TqCLbHSv+vf0uTSRvz1hBppy22XnyOREIszczZvAduFJThO6ZyMrViqc7G1BHQCL0I7zmElpBROwROasYuRsGsXwR8zdpZS6vJM6Xf5Cns9bHVCYXQUPDroaBLmIPLECUR6WDpZE1KyA4UxGPbQabMcN/2lYkQiC9W70Y3ITKP3khmI699ZvYr/slqT9pw+5THlEDErOtJfLK0EJL3swGoDrcXkmDuorh1ZpSjLnhu3K/28gkQikaO/GSUTwiple2JhRW6FoZxbGFROe1nfrKNaq8rnyr6CPWyLAUjZudVmw2RWlHLznPd9FDpdrK2vo1arolqrpWXY3bGy4+Kv4ucvLv+uPG++HyEICKCF8uzG0RhG+ybhLe8V750Tc5/GL//4hzE0MIqB2jgqhT5s1i9jYGAUIVkLlSEcee5L6O+fwNL6pjKMohDNrXVMT86g026LjGv37D4cffYJDJQGsP/gXbjSmMfJ4yeQqwTobm1hemIWhcuX8d4ffwQP/cDtCBtl9LXKCL0A//R//0WcnTuD6X2z+NV/8UPXMf7N9uzO3nkZUOflOvG6YE92XdIxmsqjYmC5Be/oBjBVQnyIibSxIvlRPv9cO7JrYYbBI2tLChhJXCL3XBkF2ZnEzmlA0rVy4jRmSma8nZV6pBmuupJUNtV2pQCW/q4gOCsWmXm9gi3qm8cmqsxXS6M7ZonbjMgCXbou2YaGdboxjtwVZmIxlSwR5Nf5TNcYq+2nvj7CsDH5lkDKujGQ9c3TzRm1A9C7Z4xNfpdSLP7RAC5+wo7Bz7qKr45Nq5W6HHvFsX3Nfy/rB6SsZGPm6vqf61URRHnkW5QpUUZU1b6WMuSMR9zmUthQZgg9UppM+rWUuTBXHAtKKh1xfiI7qDggCT8lX+L5IuW7KSOiFMlVl7JiCgSxwpYzi6ZkjWbPZAQRTKGvClkqriQ642aaFZM9EraUKSNAC2+Hsbm2g45aRSrL+HHrQKJPZzBQFMaPmRx7ZDFZ5S3z8iEYxbWfciyCTOxPAWWYJHThhZSk8TojrfwU/H/svWmUXdd5Hbjv8Maa5yoURgIgAQIE50mUSEomJUuURNmWrcTq7iwn7TjJsjtrpVdnWBmdxF4rrbTlttVOJ24PLVueIlETbUkU50mkSJEEQRIEiXkoFFBzvapXb7hDr/1957v3FQhJoK248wPPplD16r07nHvvOd/ZZw9kTrXV7HhtxrWVC4SQY3WjvrS7WxAi2MXjFa8ippKx7YrCOFLfHedh5MAlATNY08WxgP9WR2itxb9pmIh47bh9ErCgzMprr8FvML3KSen4naCEpFgV6Z6ckzCD+EyR7bQssje5NpJA1pLPpOUxeK0FhPMH5byl/4lbEnvP45Zj5tjVmBUplZo85wbrWu+lIq+KaNTsjLr9hTdRPPMdJ11LsnuqMHtAJFcEXSgFI2AXzuxHuHhEwCneG5RcKatKgcCY8q3J9+VR8O1VFKeeEb+e1vgtIuGjsbTwuwkIMXrk9BMiaWRse1IdF7CHflHtcSZ80fg6lDa//LrcAv+9tsBlsOddXBlZkEBLgBYCIWTTkNEikINMOFkMUyqlrBEyXQg8cHAnuEG2STNZks/STJlsFI0058TFef9kxrs5e0LWmyT2vYB6MitgDb9jQEwjnpeJMgEexkNrmlZZksL4Hg2SyeahebPOcxLUorMCsFCSxc+XvC6JaufxrcVL6C9QxpCbQkvketrEkhgxB7I9yrNkip62XTt4Ll0olb/zfCmxWo2YWNZysqpYPHVoEE3gqRz0ShvxGHlk55uvyX50GsoJm610k92jscIcxmySopIugmglWTnXdmihGgxI6pgOHp1Gk0ZlX98xd66AsmwLn7xY9LqtLGbDaIeBcmdhaXRuTvpUcqcrlArwKDihx2GFXgaEZPGxFgHu9tnpm5CZ85mvj61Y5YW+GYznq6HGWlLwRGnjajypBZ1l0zuqu1Gv1/nl5HR6gnoaka4TgHx9jEUpxz+VlOlqJFd+ctkBC1IxZBZmhXpW5SCcAV6OsSNPFf1ulOVjsgLzJ9LVYAJVSh325tvwHqwh/egQvGEWnMrIkWm4SOz0PfU+CNGkdw9SLLZPoR5NY4W+XO46UaIFNNAdTMJDC0HaQDXcKM9ggbIvj5HvBZT9ioKfbj8JZYoCburEQQSJaSTMM32ZnMAmTp2rzgavrOfWZFKCrHa1SOaO1fqsuE8c2POlrHcrf+NX4E+QktwxWZNrywmS3q+dT4R5B3EDeqX4KQNxOjtNgwp0umOf0KdXTZiFOiO71YkamThMgeLfmmRTmT2qlwjYs5ZwT2SyUEKXohErdb2+uIhqX6+ID4oS+a0TTIJAfD3zyLO4/cfe4/aT4PAbR7F5xxYUinrkq7VVnD11Fjuv3u5OwEOrRbmrh0qpIEBOvbaK0+4zCiXpq1ZbEyNfAiXNRgv12ppIx2orqwIu9XZXBHQyuCdNCD6XhdEndPiU916+PXlyNANAABqC2XJnENB2ABFZPdyfTMU8BXKstTOGkMjgOIpo+5LF00pSNKWA1qO3bRJ0ZXQ6wfNyoM+prISaENLZxzF1zCTFbF/uywAq+t8MFZnYyCS0VM5PpqEE3n0/i2F/F8PqD/3oN2b+H/QWh7CyvIy00ERttY61Vgvlko+B7j6Mtm9D2OjBYvf38Ms/95t468Acrtm1BdXSKMqFQcQxZTQpxq8YQ23lCN7YP4eldoJy4KHRaOL8zBQ2b96GtJlieHAEm7bsxuGjxzBaLWPDxAa0qy28/PLrKHR1YXFqGru27wTm5/A3//FHsXPfJpSLZfSEXYiTEH/rf/4l9Ax1o39sGJ/71b8j53YhOPH9T7hzYvqjAn60v5FjIJuHk+xdZGlYJHUH2JONKzmAk4PMCgYZsCPvOz+4/L0Lz8zGWn42Zwd1GL+5L+SLLApIqA+Nyj1VUmXSJpUOq7xXJcwqM1aQw+RXBjzp06ILBex7+QzqGGY+YvrUmFecbmsdANYBfNtEVOejVgPwX5M6G+ilCx3a/7uJLIEyYXpbLeDYHBb9LgsR/BL9UzimUX7DOpOSd/ckZ/I17oeABz3hKsLooTzaUiN1TM/j3vPWcJ4zGcBnUjRKtEIU4iEU016JXWfnFHUPyXZ8skX4niVjcZylVw/9UQgQUArVWoHfWtQjzXwC3c9BEe2hPUj9CvzWnEqUpJhm8cbrwp8dU1n8Zej9sqYJXpzsU+bkJupMY0ol+c8xYKIWguaMyMs4qffbK5pWlSVN5eCeNqQFarh7zmRkAtJ01omuonHyKmPfqMQp0Vj5Qq9Ii+hhpGbSLn5dmF+UBLHWcD0z/X+EtaNAmlxntqsYHvO6uAUIS9HiJ6tMu1XzZgFVWwS1msJ2okmx8twjSeqSz/DulVh19xKAxiXPynnqgp682K58L2oKm4XHQO+j/DxKWRy7MKbkUTLPJIJu7pzFYJtm2jTrphF1j7CEgtopreEJ+gkbaEW2R4AoWDklIAwTvASQpTSM21a0VcZ6xrS3Jm7P2DLB4lEUpp52njqepoqRKRWtitFy1L8NQX1GAUphtcYCrLG9CEgSCNQ+LxKJXjx6Xd5O0Zr47xAQao9cK2CcgEVk4vbvEPCR+0sr/WJMLfcjGWdOJsjUMDFytgS5HzqiXf7A5Rb462+By2DPu2xzgjvGimFHSsBCJr4s7f1+Z7xKkCIUEGMtmRfvm4LXLVIbmhhzRZYUc2PmUM5UlgQwlYORERMLQ6YmgAWlIQR4+D0mV5GlQzNosm2YlsX0Lm6Px7YWzzuj5Zp8316UTVHu1VeYlOPk9prxEpajsyLfIihDQIpsBfXu4So65WdkyfSj4isQRI8Rfrbk96GdNMSfhANVPZoToInfaSQLMhEmqFP2+7ASn5diW2PouZLO+HrKrkKNrk5XXKKRLwleAmYJQMaVHx0DCpK6pUVrQYx8bR3dyjnKvAJZzY8QoycY0DZVd0E3CTWwxnxqOgu2DlYDJ0AXyrg+AiSMXpcJEgsxFgZcebMEDTNedCtwriDU4lF9BFS6pWCLrt5pOoZOtwzcUMaLmjdykuoKBJkwuwJJ5gG6GqfFhBXnBvo4OrpjKmlRbF4CdkfouWshSCCE46wrIjOPBCvCOx8SnZBk0a2mE+84Ly3U1UDZVqxEzmYrly6CW2siN6mRVWPjFnTCDjwGXTHV5BQ3Q7Z/jfcgAFoK//FVYDxAuouFln5eo3U1qUui2n0mzrDtFUrki6Aoi+a1ZEWYePzeydWn0RMOoexzIjeDeryE3uJeRGkNkH5gBb3F7egrbBdvKgGsZBLSdD4Nqy4CPi8idWLRydwz+Y5OPwQacyCGHtmFbDJr0gsng1owW2EffeFhtD/TCfb8qgN78mtpz2MzJfjM1tJ7gQ5DxgKzO4BXhNAd78gLX/ZU2VXTc+SLQA5BHe3XbKsEVWJJ4wLWEppS66votVFPQizEZfGEYeB54sVoyb3vYerEFKo9VZw8ehq7r7taYscrfoKo2UZ9ZQX/7+f+AP/o3/1DRHGE2uISnvzWs7j3/g+gWCoKu2xhbgGvf+8NvP++uxFz5TX1sLrKREWg2l0BMaPF2Tm88fIbuOvH70AUU4oLFEIP01Nzks61MLeIq6/djbcPHkdXVxlR1MYd974P1a4qfMfuCVNKJdhb8z7iSiZZl/SE0ERAgjgEYAz84bFJOzv2jLE5eYvzs/wrZV6Mmber3nYr0WxzgjsEfPgfWTxkP4khpgOJCJBXwwDtOJW4evarBHysF7FtKujkwFu3fQN77LPyGQN1RH6mfTL3UfL5fK0HKd/l8HrRj//OgV9Bd2VAErESn5PfAM21FRTDLlSrFWws7sV46Rocmn0E3/rjx/Hin7+Kkcke9Pv96Bvejhhr2HLTEDbfPIGh8QAn9y/ht//9t7G8vCrtELcb2LJjG1YW6mivrGBk0zXo66uiNn8CN31oHwYHB/D5z30JY5NXoph6qLaAOz5yG+7+2V0y515ZWUaPV8bp6XP47K/9Pq7edyWmFs7jdz77i65/uciz+n0b5mIgT7648EPbs5Pt4yZPAtK8yVrAQ3oV+0U3sc76XuOO2VVWNoz1PjbGZKCRG1P1fQN0HPPF9Q867tq5mNmzA7MyFkXnWOTO0TFY1INO48TFc09AevOlU+NfZc7wM3xCVNaUTRiz3tSNcBxnZRzQccLOKQdC1Ocmi4S3p2OdVHb92JkBYeu4mDp+K+vCAB33cLsFwRwA4gDIduJiIe0AbAFI2Z9Jwskwz0tBE1kkMrm38+sRIMsvI6GnpDD5jBVtHm1WM9hYZ4tHbvHFAT+e4AlllLwJmbT7LYInAZJyL/w2o6c54XfXWkxsWZANwls9oX4wwu5RgEa8ZQhsCNPBQ1LolojrpDwKLyZgYYxltpHz+rH2FvBD2SwEAMzwV2LbCbyICTLlSrogqF5CZPXQGFjbWeRjNPvNTJ47wDkzWTaGlySKubpMpE02mrlrfaHPnfkl2fFmaV3u2THAh+wg9qXCuvGQFl16FcdoxwCy9rLzUNBLk7SEVVMecB49DpgnsCQmyYl4zihLDQKuSDS7LCY4gIUAkEsLk26AnxUfIPVeEn8hMl4IZMhjqiw1uQd5fGxfkX7xbXe95Vwj/bsDiijz0sSxgkqvaAztGKcpnzXK34IiEno4cdGgPi2SO5ox80UZGcESf3VGFnYIcPFc4t4rENFTp1hFQBbQ2e/Cr593jCS7ntbFaNS9AEasOWi0LOAfmTyh+P1IremAJJFe0Zi54+UvHhUPIJUA8hnS54ZgIwG0iJ8PK4gr/SicewntsVtEZkjQKlw85JhdVSQ9WzSh6/Lrcgv8d9YCl8Ged3lBIgE0YgFBJOkJEerRjPjxUApSYqyymw8V/QpWIupgqdtmPPkZkU3REJbsgXo8g65wRDoofpbsHtLzmaRFOZayfSiTWhAAhcDJ+ebrWcQzD70aMEHIl8j0NZocJ030hGPCwCHjhtAHWRYsngjq0BR5Y+VmLLZPSmoWk7qYvEXfEjIPuF92i5RzFZnKgAh94Wbx16FMrB6dF8mY7xckeYjnMdV4Wb5D0Inn31vYglr7jHzewB0OUDw2TmSE9QFfZGaUca1EUwociZExJ2EJisLW4WDGiQRdPXT1mJ2wSiu4Yu0Gu2xlTicdnJBWgh6JhdcJeM6OEW8bmYgZS0VLWuUuyPRIV7svCvZoPUGdPY8rIcXarUCaj4wCEnrcWqjJaOnYDW6FNUt6U2mRrtDoVDkFtf38HgdWBV8U8DH5iBXXWmhbmpiOZq5AF6osB26l/2Y3pPyYgwc5GOO8Z6RY7KAUr1vVtO3o97WuUvmhvgx8ytuTRo/cX5wy8YbGfRcABQR4XLvb+bMdleUj00y3abYTV6JYoKq0TFYvpeC3z/nwD7WB6RjxXSyOGFHLFVIFfHyPchOmnFAKMq4gmxSaNinh8efUbz7j55sHRI643DqJvnBAaNt85skka0THJS58ovIe9FAy6CRBUlJIEh23xYkIPX4I+ui5aHN1eiXp/g384N9Vtsj7SydJOSG7E5x0zd5JP8/6Mnr2EOzJPXtKwuxhtDvvG+fDQEAZdMBREIelHSVTfDrpeMUXrabjlIyNRD6jPJx8Qsp7gVHpBh2o5bKdp4I0Cq3mkz/ezS03EW0kRawmXHGkabUWu8tJiGceeR7nTp3FsbeOYtOOLVheWMLVN12DkQ0TePqbj+OOH78TLzz+PMbHh9DX34tjh47J+//5gd/EzPk5PPL1R3HwlUP4xX/19/HQlx9G1Grj+tuvxcz0HN5/35145blX8eqLr+GWu29DsVLBC0++gKjdxsTkiPQxS/M1NFttlMpFfPTTHxU/nj/9L38md+W9P/UhrCw08MXf+TPc8/G7JOZdri1ZLmkJIYbg+4sCvoRy3gSb2A9zssl+1nE9ZL6VtyVBHzPm5896XygAUw3Un4ftSdmWhCeLR5BuYS1J0IxpxC/TZHm/JwwVICeQ5/kCBIm0q2OKbnvvBPVyEEpZQTwWcyjjz8quhLCD+D3+3h2SfXcxoOLiA2ynF90PG4J/7fF/jVIY4sSravtOAAAgAElEQVQbc+iplFAtpNi0YRKVckmEnz3lCYxWrsVC8hrOr57E1/73r2B87CpE6TL6JrpQLAxhxy0D8Pq6UBpKES8G+A8//1/RbraUOdpqY+P2bYha3ViZP4OBvhEMTW7H9fdsxZ47RnHw6bfwhc9+EZMTO3H+6Als6RvCTZ96D+76uRuxvDCPMlemmwHePPgWvvwnz+KW267HMy9+B1/47X96kVN7J1i6/kOX3oY/rN3k73MteA+eR/qxcXhDXGBStolw7ARYMYN3YwoaMHEh4N7JPsx7Mu0/HQsnY8Xo5DIHfIx3lo8h69k9F4BZThqmix4cN7hvSmZ5LyqDgT2UpkPq2CgyruxZ0klrxoaUw6GMmAsrFj3umATS3Obrw/7axgD+a6lRrj7IIt07gxnseho7iEdjyVvmq6ecRwWWrO83iNstZvD8xLhWgTdJ05JxhGAXxy1tI6ZYynkKzkHpjMqxyeyxWPUclHOsJQFwVSaeJmwnO44AfrOJNOSklqyLNgrpIMJwXCbclCdJVLqwYfi1BIhUruMTSOF3KONyHjpkgIgkR4ZSNRMWaU+xF1HfNqTFYaTiAVNH2kqwengF3buraD19BMX3bte2NyCI3w0r8JePK8ebqVBsH3qjSNy5SjCV7aLXniCKMFz4vpgqk6nC+73jmRJ2i7u3JVWLP5M56hg069g9F3nCMoNp9wysk/XRX0cZwyLbIlhFqROBm8qQtqXzaBMmjJM0abIXwS1naCxgTBUxvyPyoFCOj2bGBEZkm5Ry8XyjNW0b2zYBHsa3k0nj+uPE+dxkZ8NzJegk/zLJjZ6W+p9E0ZO94gyWZRsEhfg38yLKDJ41xSs/HoI9ZLL7SAtlYXoxTr09uBsewSC/hKB2zEkAuxzbp4Bw/i0Fpgj20OdHGFC+JGxRUsWIc4IqPA4CK359RgYmA9IM4JXexfMRz5DllyCe1vS7zpcEawxuB3Zfo4yj8UHx/fFrpxDUzrj7XAE5pnbxyaVMLB7ZJ5sRsGr5hLQ/z1vZYKkYlhPQjMZuupzMdUkD0+UP/XW3wGWw5122uBbt9OOoiYxKI9mXOyKWFT0nI4cyKA6rq9GMsAA4YSWThaAKvyedW0pZU9VFFKs+nHItAj2C4KeUXJ13YE8/FtrHMFC4Qhg8BIA4+STAEkkRp5IqyrVYaBGQYlLXQpMTU1KCVaNdDYak8KCMqxWvohIOiHGzMHkSldiobMyXbZEJRHBHEslSpheVha0TJZS01QREIuOIsq7h4k70FjZhpnlQ2oXnyjZrS8y20p3JopAJoRcKw4ex77Ott+T4CSQ1k0WUpPaUPC/xlxCgyDFQ2KZk+tDzg22q/AGNHWcMNouDspeg7PWqF4sb6zu9j4xxkq9aWtHG1XeCPe+UcTF6XT/lDBOz4s/SvnTl3ootLe5c8Si1mhV6Ko8zDX2W4pExZkzCxY+xMHcrLh2afnsvo2t3MC7MyFsLTOcP4CaKig0QKFFz7hxIsuwzA3usoM8BKi2sL1j5Wvf8aEJVID5PCiiQ0ZPT3DmxULNqeUmbGIjFH3k9WZRr8WNsKN0WizI1vNRjtt/VDJ1tG3x+FclHq0gGLGWEtH1NMPN8+g+oSWQQTLoVUrevDqlafjp60whgmjblv7nWQfQGwwL21OIFhGQOhBscgOLamayvhGbo9JCwiYgmYyhIZlCZTfM1WUwm9o49Y1c7B7w6J4CdcbJOereObaOTgvYXHkH7M3+anU75G78KTzx7zPOCwE6CNda7XoCyyHGUJSeTCrfNBhiLXkDZi1H0InHkye1MJXwVtSRElx8JbKR3jQMDBTgie8/MyVUSVBdvGv1kMw1QTwgRSYkoW6C068mHv4Md+3bha7//AD75D/4W/vg3fhfX3HY9tuzcihMH38b4lg148anvodVsYWzjBK7ctQ1f+i9/hH/xa/8E02fO463X3xLJ1gc+9mP40u89gOHxIUnTmj51Fu+/7y4cOnAYj3z9Mbzvx+9EV28Pnn7oaWzeOo6e/h4sLdRw4vApvPee9+CV517GT/3cJ9FsrOKpbz6LufPzeM89t2NpfhmvvXwQ4xPDuPPD7xX2kBin08sJ3YiTogNi1M+nKdIDfZYI3hTpP2GMHgecmrNP6KQmAsCIT1yKSkifBe1RTHjD/oxAC5k8jSTGPFfjCS35vgAQpUCTC0ViJYBnDi0p4OMJEyeh54+7U+R95ylkjyifNDKJ9M7V4ze+ZFdYQO8lAj3cNgEpgmBMuCJD6FJev/3d/wCsBQhqQF/cjW1jW5CENPkvIPIS1FHA+PD1mFp8BTPxYUwUJnHs4CIGJoDiALAYT2OkayOitof5ZBalUhWvPPU6eoolHH3pHF5/+ij+8b/7u3jm+ZcwMjCIJ/7icQz178MH/s51GNkW4tgLRzFU3I54LsQXP/d57LphL37iMx9Gd4VMJh9rqzW06ynmz5/HH/ynh3HLzTfgkaeewp/8zj91YLSd5Q8DeqzPvZRW+eGfUTYP1ITZYpWFKaMeTzqeagyyPrgG6BhLp2MfbvzQI+TDm/P4rDNXFqtti++ul33lreCgRfloZ5so4KRLOrk0iz8L88VJdfMIc/ab6vHGhRcdB9Q0Wft9ldHKoft8HgmUmG8OwR5NkDRQSmTHIr/lhNXO08HYAqiYn48CqHK6rk+3n/JFGxsrTdZkY79uWUE3HoPFvpNpSrNmHQt4DDG93hxj1eoAGcM6vI3ShNfYHS3loroalbW9ypUN0HPMDPYgnKSTbdh2kpdCQdKMRM6V9iNsBw5oILgCRCWCNC2k0RIKKzWRL5k3kBgPE3QSgMd5yfBCiFfKqiYfdY2r3wwBIoYgzK4gmo3QtbOM6G0CRh7C7QN5LySgF4+HrCICF2RvFJzMiJRHMmcI0FDGtKYgk5PAGchEIMRnlLewgKyZ3FJEJ2PLpF0CMnTcw9ntb0CoW1DLPGbseXX3MH18eFxFpts57x4a+RI8IfuFkjW2O5PGBKApig+MRMjTc8h8j1j78G+UazGqnL44wqRZ7Wh3Ba3IYMpYTyY5MyZYEiHhghfZKfacmV+RJH7p8RAwZPt5rSUkBI3InhJjaPrxFOA1GEjB+kwBSpVQherXJCEBnqRWpSH7GaYJ8L5uoXjuRdlmPHg1wLQ03pVr8wKCRUNXy3GHC2/BIyhnNgJZOlgT0eBuxD2bkVZHEMy/BXBxwS+gOPUdYd+oB4+PeLaF6MwqotMtxC/ReP7dvcJr2S8AhfdfBW/LZvirU2iP347i6UcFNKNxNE2rg9oUor4rENBQurmkbLWuDQL+JL2bEfdvc0y1H7R/fVbf8SKjTXywaGdx+XW5BX70LXAZ7HkXbWppWWKJnDRUUhUvipyKgAcnTYxeJ+OFk0QCOyqLisS/h1IqNVEuCZhCeRff52daBEOSlsQzk2XDgbQtE+VApGDcD79LAKavsEXkVPS24b+UK9HzhiweRp5TdkUmjmw/WRDTY7Joau0pAYXI3qGEiscf098mHHaTQJpfFsXrh9vm+fSEG8T/h6AME4xEvpWuCpBj58XvcDDhcfeGGwUUOtd8VdqE+1UvoZoCW17FMX4UoBGWkBdgNT6vfBsW8GlDmD0lJ9uiP4fq0O2l/ASyIQgIVZzeXfgDHtAX9CmtWCYzXM3LqeYOus8KpLzY1AHbmCDvjF5PkQxaIaqUaosh1wLNkkQUeNAizlWEju6uJowuya2zmMwKTvU2UPYTTf90PV2nwLYtK4WtNcxAUmPCO8/HgKk8BUPbUYEmFr3WLg5ecAww24ZJzVxV64AWExuZ3l+vCa+tGjUrwyeQwlpTv/Slk0WTf+Xn5QpVATlZEBMwc0bUsoKpNPdseikrvTqJsMknf/cfbwETJZVvScHOSY155ITwyTJCUSjvgT+eDbh6jjZxsVVqK92doaEkCXFFWVlhvB4CfBLUFfq9tEDWnmm6rKBWuqaU/nWpIG6wl+JGJ1ud96TBQWRhqAeMvjJXpI6JmavxXfMaDKATMQV7/iR7YhTsIQis/i5qX+yhRkNOGrX7ZoOc75FfJsRKGRWZPTwKlXJpGhbfX6NcNfHRG7RAngWPk/8rU7COmGL+SjNj3tH8e8TEFwLOaSCAjzBVBBwk2BNIvDnjyd9+7W3sun4PXv/eAYxuHEN3Txfeeuk1jEyM4MSRk6jXm9i1dwfOHjuJo6+/jV/4Jz+P1ZUVvPLcfgFsPvbp+7D/+VcRR23s3LMD06emcc1Ne3HyxBm89sLr2LZ7BzZum8RXPv9lDA71Y88Nu7G8UEOz3sTCPE2Iu/D+j9yJmWmC26mAS7xuy4tL8r25mXmMbRiVaHdlLymTx0t6BbSn/w2/p0JSTdkiWEJARyREHYAPjZx5/pK65f5mNTrlUgLsOA8dY08paO6hFSeYbfFe4/cJ6LMIVzCVXjo27TbAR+8vZUKK/88FAA/f0/vOE98gAk56rHkiYiUI0FegBOXS2Cj1OMZqxMUJPb7wEsGeX3/436IcFzBUGMZoaRSN9goaXlNA1zgBCoUShgevQ9RaxvHZF1DtCVFbi1H2QhxfPoDWahf6h3pR7abpaBfa3hKKxSLarRZ6C30YKI6hWVxB5BOEGsDx6RPw6imSrhRVrwtXDO/E8Ven0V/YgChexuhVw0hHZoAwQiWk6WgbJa8P9eUl/F//5kHs3rUFB157G7/7Ocq4tBXXgxrZY3mRHy4Adi82MfhBX7c9ZkCPmzxkxsQuwcn00QL4GJh+cfAt9wuzu07h4LwPv/AM83tH/2K9Qn5umZfcOsDHwB5l7KhEy03AnZdPtghggFOGuuRjn+59PbCm5skEUygtNlmZMWMd+JQZ7JORbMEF+TnbwkjO3nULEsKqNfDHnho7V+uX3XjlpFxk2GiIgUG3fI7IvrFj58LJUs40EoCOSUxVpB4XONTrJgEX4JTxF6yR5REgDTleqi+gHzFqm+zhRgZW6ViikmOPGlZuW9B3BesDbwiFtpoLe2EPPKY10aPLrwPtZRTWIoSNFSebYXeoUh6lXnESztQuyoNUfhR3b0TCaGoXKc4RxKPJs7CX9dijt2cQbtfFiKwNHMtJrgDBJeeLIy1EQILvm+cNj9XuFWEXkVWkPjoiGRKGT4cxf1ar2AOjKY2QtCi7Bu4ayj2W11/6dx67AqTZS7yFFCQhw0cAMfmdYI+yvJXB4mkcuwArXBzSmsZvMa3KyRIFNFJvLX4/5SIYWVmss9i2ujX49M7huYu/EQEisvF56UNnAk3WFgE7MndcHcljIjtHvHacdI1jAM2Mud/K6Dr5nF8/p2CRsZhECkew0D1zwpBighuZWyU5Jno5Fc6/6Fg6er0YoS6sHDlfRrDrwiq9i9T/hv8qm06SykT+1ou4fzuSUg8K517JE8RaS2i8uYb2H3ORWF8EbYJtPbKdcEM3/NEKfMreOqR54u8zsBP+oe/J/RmdbyN5ew7Rft6P+gpu6IN//z0Ih4oIFt9W6ZzzJYpGb5BkLu4jGrtR2pvsM7+xhGhot7aRXDe4WPguZRDxxXYhK0uSvlxfy2u3Nodw7nUB/trjt3WY4Oe31uWfLrfAX7UFLoM9l9yCaphsk1U1XeWkr5ZNn5TNQ0DHkqd0YlgN+l3Bo6aGa4ka2ZmUiMMFJVjskAmmEPzhSEIgx4oqmkITBKEPTiuuqfeDV8BS6yQq4aBIuwgIEcBhv8zj6Clo+lY9mnVGyjrgEIzi9zkZIXAj0i0x4WTBQbGGDgpkAJHxw+NqOlNqGioTDFKQhh47S2LyTHYR0766wwkstI9grnlEGELj5WsE2GKKF1PCCExxomzMFJZbZEjx/AiaNYQV0ZLkI04sZXK5zsNEuQlM8FEuDwEjMn2YpmTtXUaX351FxPO8VMrmTCUF7LCEJ6Wy22TdWDbBk9H66PWPpEgHKQlyccuZ/t6xGbJEKKfDdz4jVhjodXTyJCsepDjhCg1ZNvrSduFEjUABY+g7C2Q97lyKZT43BkKpBE7hIG0dvZaWGGIGlgoQyapf5ndgLCIDcxR4yVZcpNhcDyZpAaTsM14zvad0dTEU82LSzwl68G9cGW3KPaHpEMrcMqaJFuMy1OoU04E8el3ya6S0/o7PcRq7APivtpC834pF9XvQ+8EkM93wye7xeuD7NCo2FoqZFnYW567416HfrQ7nvjvmuSBJKXLc9HBS6Z1G7BKklSetg+HTuX2NBFbgiKdjBb/59xC2VVBF5I/CjmExq3dIdk06CuNs5c5BMtEXHkXrM3+c9W4q46JXEQEcgo5a8hOwKXmxA2ryiY0Vt7W0iNBTIIh3lEm5yOhZSwlEEyoCBoIWyiIA0zJUrqzz3+ic6mq0PFl5PhopAWcFNtZSAk+BChYTgrR5bU4DZrNUlRZLyIYkcETQSEGQgjAcuU9jFSlbRVkpBCsUaGGIO/dHVqA2vi/Gy9/64jfQ09uFkfER7L7xGrnjeL+TfaIQJgEuE7EpC0khwc5ppRox05WH7J5mwp/UpFykVcaKcQwbBWFcgen7kqJlEevaT5v0QwEgS+OSscNZbkjbErBJEiy2KdvVK0cghsfG7RFc4XdNPibTzwzM0SeBxyLeQQR13DbkvDsYQTw+fpcpXv0FNWm+NJiH1ztFjTIR5/fDf3k8l/L6dw/8MyT1CKNdw+gLe1Ho5bi3iHJQRLVSAZoRxvpvQiUo4vC55xCV6zixeAbjzR2oN88hbYaIyhUUuypoessIyyEQLgpA198/hkqXj/OzM4hiT5LYVteaKCYewnIV7WUmUrZRiMZQnO/DKpbRv3kQJdppdJ1H6CcohN0ScBCkPn7rX38Z11+7C888+wJ+/zf/oWvJzme/8+eLnf2FYA8/c2ntJJ8kyHO2iXRfLzBkYHfHpNSxazsZrdJDZgmOLuJZcML8WE3I1+k3ZkDOeranjgkOwu+YJK9nhCqA5Poyawab5wsQrqmCmiJkg6M9D/nW5QmXh8DGOX2mbdx00Lqbl3OcpfxLWdPrFzu0nbWLbbtx2DGdnEwpY8GSbywgfx6BrkeoB2qOZfl71ntpMID6EZHprIxP/YaFDJB1o4sxSWILPq6XiQn2VJCy4GlrilFcVPhc4PtGG3HJUjUpcSYYEAAlAgCa7JXFv0vNZ2OwJYjp4pLv98GH85BMQoQtjfqOgwb8+hLCdiIsH5VLrXZ43hB0WFPGjYAavkzyyYAwNohKsB2QpEZBAhxEb59DuI2MGG3H1Rkyy1NURopAmyBMBD9VgEnMmgXAiPQY3JhgbZmBEkrpUlBK2DOsjd09Z0ySbKHH3SkWfS6HYf6A7tquW2jpuHezz7nFLkm8clIpGiaLdIwJk7wm6kVErxoCGWxXAhvyPqVzlF+xnioPKBgkxTwNgTUSXs2rmYbmEroY4U5QycnYErKKHABqUePiEUT2joAqWl8RaBHwTSRxWv977WVpW5EokZ0jTKRQGEUC0FhasH2H7J7VaQWpolVE/TuQlIYQrJxEUh5BYe5VAUroKZRUxgTsUc8hD379rMTYs03SkqUC8nRTOb8sJl3GN1++y23G5xYQLXch/s8Py51S+Nk98OtzKNy4EXHfFSLdC8gWEnBv/UvagdeBptG8HyTdLBDmmRhFnzyO5jPnEb1KWSAQ3DqO8M4rUOiP0R65Xv2oojrCxbdF5kjQhvK8YPm4SAzTIo2zRxH3XwECZF7URNwzqcwsvsgw47Um8OnuOwF6zr+MoHYarS33SNT8u+nvLzaCXH7vcgtcrAUugz3v4r7gRJrypZJHUEcTS1oEYJyXB9k8lDg1kzpKIs3iZKYh8ctGx+WwzvQsvk+AQiPOWVwkaCVrInfiwE+AxBg4S+0pYeKQ/dJf2Ial9gmZyBIUIphDZg0BDUrLikEVrbiO0Cd7qI3ugJ445wQ4IruGRs42bZOELIYle/Qa6hEDZk7cCfhwkCGgQ88SEVN5BfkMASWduKu8yEAUMoDKYZ9EzZNdRG8j9TcpYHP1DgGqppv7Bagq+r3K9BEDU05q6VdEuZVOrOvxeZncMOCaPhgcQunnwX+5EKXMAGU90JOCDCB6/7TjJRfb7qE76HVpZ3R1ULYQWUw8Xw7rXBXm9eMULgTbL5Q2U+p5AcLsOZWvDsYf8aR4zlcNjcXiumZhb7A8YUKGrhhmRZ8UGM5g0bFUdKXEIlJz80Sld5tOX4E7rcpsWuho4W6i2WkyrIBDvupqiSvrzSu1iJG4cJcKliWeZOBQLvVRA0UegoJl+cTdAAr1YFKKOyeUanysnjk8LwM+dZ+xY2jlcbUEPrQ4z5lBeq7GmFLPIwXBNOFLZVxauAPe43VgXwnpkJl4EtxSbwe917ntLvjBIAKfHldMaZO7qmOfCqxoW/C4NTZXzsNF3eo58bq5SYhcFzK6zFSb9H+ac/L/WRwplV/3R9bKvKs12T5qwqmr13ZvqAm39AfiZ6SZZTwylUh1rjSqv42CejbB0L/zf9tfeBTtz/xZ1rsVv/ErwARB50AMk02mxQ9w2/l0Mv9JXYf02mhum8BwcpfwajMqXVg5KdDnR+KtxSPRY/Wl9ZRTQvCZEeAKvhlAUk8KqKU+AjFrTrGYhHCiPJc+pZIMgjjC4pPtsE3Ys+YeSNxeiZ5C0keobIMf5nFpXg9f5DLxPlD4MxHJlb543CuLS2g22qj09qJYpn8G4Ev6FRkwF/IE9PyMF6e74/Vg2k4XAq+FEFVEiUa424tjhprz6/HxeNjP8cW/GZtG3nPePARJYvHmUUaQjTvGppF9C2CrqVzi2SMx7EDE+bSXurh7eqT5AgoJw8pN+ptxirVEzfAJClH+RbNu5fpZgp4+LeYDRK8eA2q0D9W/mYQnj+d2XYdId91KOFtKwGAFny7llcmMLuXDDmbQK6aTYGGJSP+hCXlCQKD5rQCzfEaNQWjebbyHlBlq10+PVCG7PN1Rr60a/1o/wZXyC6Wwl3Tg7kOXAvYYhLF+ux7TtvgEMlI96wnsM7ZdY7VkyIrrPdhvG8PHnlC7w/ld9ocdY0u2a32e9enU1rK2MsA4P0obPQ34sdGkAwATg1plqWrfplCp/W49nT1zOiLZ9217fNd8yTrGMrlWZHeyfex+tAU8m7w7EEqEpfy8Sy3KTkKZUT77dC78ZAwdW3Cx3vJi52gLDAaJd9wnct7W/uz/LZiB7/M4KsKwAeOlwxRJSCYIE7HKMnENmi3EBTI2TNrmgCqZmPP+JEzvmEQ0epdFPdf3ELD3yMTRPpUsWDXEFl4f/JiSHx/FlYawQ0R2RMBBJr9MgoqU3SNGvrKFHBigBL//SpUwEQAiuBG3NYab18CxWjIp1zY1t03XYqT1FP5wEWjpGOl7lIo542GTdNl16WBvqGGwevspaKAAZMY2MnNnB+KZxFEHps5Fne/z3LpFKm0sZc3oWG/Ao7slWScLoFMSgIH/kWXkr80JwKLStlCYPWxXesTQ+0XMjoXZo7Io8eXhdsqapuk1KYWymijRVCuRNNErqCK+SOLFI32tLzIuY/Bo/6WSLGFQi5SM4EdDgBiKyWUbAoy4hTBhSWldIwwlXn+Op7XTIssSoIpVWd82ub6Ud7UHr0ZS3SAJX0HthGwvqJ0UQEhT3BYQLhxCUh5E3D0pwBLPKZx/A35jIV/pkZtBn5vGGw00v6aSsuKndqJw4yb5fuH8q84guaz3o1zffNzNr2JHImzAhUyCaBVt71I/Yh5vfQrh0lHE0ytovNRA/NIS/LuuRPi+K1AqTInZsyR+cSxeW9T7TAcB2QYTxChdK559Hs3NdyPt3vQDO3/xS4rrCBaOIR7cqebXl1+XW+C/QQtcBnveZaMayKH+IikayaokbzWSGhjVTAPkPGLZAfOc/LoJLbsgSqBYwDJ6Xc33tLAgsLIaTSMQXTY/V0NXMOpSr9bETJmsIU6uCdT0hhNYiWfkZ8ankx3DffeE4wK0LEen5T3TpAsAg5YYPTM5i6weTpt4bASOOLBrlDwnFmX0FjagHs2jtzCBZryC7sKYMHS4zb7CJgF11uI5ka5RMkbPHgV/NGqe++X+COSQ+UFghftk2xl7SI12ySIaRVESy3jcp1D1e12yF48/EUDHijpZv3ZeFGV+16eZc1ELEScBKgfdKHqkPLvVQJkQacw9ryGlYwTcGgLMqdkjE860VCui8GRwAdgDpENaNKkYxSVDySRP/XcUwGFxxha01UNdrZDVOsfiMTBBxggNknfnxknJWuaXJDIkAYRcIe28CDonIY6e4AZHNeLODBo7VyRFz+7YOi4dTG99gb7cFJ6FDq+HM4PNBsx8EpSLyKxgJdhDingkgJnEv1pqirSRMZV4z2oUqMIYDmCQCSx9lwzwMraAowpnAJSCMErD1+JNWu9QC97ZCPHdLE7V/yaLvHUTBh2Ly/D9XoTBRvHr0TbiPg3w4WUiSMSVJ/UFSuktJfcG/X5MbqVtZqCcsrVc0pgUWJxA0lhUU1FkJZVMPQFwHONHjEL1PlK5GbetaRjcLnk0Ukw54Rj3qKW5FudZQpv73aZbbkouRX30hcfWpXHV/vzXEY0PYCBg0cbCWcEKXgWVX71z4s13LdslBzZ0b2TGEOwhCMPfe/y2+PqoOIxFpv7EPxI8sAkhmT02bVxJQvEDYvpYK02xmvoCLtEQOm61ce7UFGrzCxgaHcT45kmZcLQbawhYUBaLsi8+dQR63FWRPiCQelZNr4Xf5sU4+MpBXLlnJ4KQRZ4yiwRT4fEhxYnDx9A7NICegYFsErSytILZ6XPYuWubMIM00Ng9yy45K0m0LwnRJbBxnPBaElBIsLgQobunX9lBzoyZEetJu4U4iVEuV0UiJXchz81JCFJnHCp3OSPqJQXFMZM8D898+xHc/cF7BPhmn3PszbcwtmEcvX19Oo7QUJkyLVeE2nZ4vhaTzs+RqbMWM2xAwZgeyj+aDZw5eQpX7t4lUAlBGWHwtNsoEwwq04bmAUUAACAASURBVLpbt99o897VGHd6EJmBtNwrThomx5NJI9iG2ncL2HMJMq7Tp0/jyJEj8PwUHtlAAdOzYkRRirDAyUiKgaEq+Z1YW6khaSmYxa6vVK5ifHynjEdH334Gw8NjiKMVxKiJ9z3b3g+HUV9dxMrKNOIWV+PJuk9Q6aPnkY/aQhu9fRWsrjTRbDQRxx7KlRBBnGCtFcMLQj2WUglFopIEE6MWNk9uwPgY5dE/CNC68G8XB3EupURRoMfTWPV3vNbvR8fcDlnGOnZpB3iSMRYUyFPwxdiSdqz2eZtcKVBkIHR+/joOdzJu8vHHDjiX2eg4oxNaZaUYK9X1L7J7W3DoWAhxBshWB9g+9ClTxoz6t3GcMFaM7Z/9r0mnZWbrxggdI3XMUcCPY5b2t/oeF8kMiFLGplmaa1+kf+sEuzpDCLQ20L+qr462FWsJi8iO4VGOlWiAgxeHCNqrwljzW3WkXoKkyGNijWLjuoGYduy6wESGh6jM+at4pOjYIy+yHQpd8NtcxAiQFmhPUEGhAQTNppPuEMxxjJA2AYoFlQix7TLDYp6NjhpR71aZCIsciAAGXwQzzAjYeeo0vngI5U/tdSbN+fdVptTKJE7CGhKfGQN18nAKaWeyc7IodAdCcRsmWSKrhcdptZowcZwsSUyI3SuT4Rt20CnNt88oWyeTc7Gvy7BHgm/6PIqMTdKwPPiNGWX5SAqYk1nxrqLhr5N5iRl1UJYkM5Gqid+RZmH6krylYJaYZZN5w+eT8jFh40gFr/cqASDWE/TtoQE0/xNAy927Lo5cwB15dFP1xiFDyAA0x9LKzjFuIlg5m8WrywlqsaOspMqwMJQI/vjNBTE+JtDFWHO5v9kmjQX47RXEvVsd2B7Cq0+jMPeasooy/DdF88AyGg9qelfxpzaheOMm+Kvn0B6/RY2UGeUetwRM0mt8MaBHAZnOv0nbBGXEvZvEBDsp9CBYOS1sJTXSTtFa7cXa/3lA9h3uq6B6/2Y0J+8Q2VVYm3JtrQcb926UBDF/5QyC5RNoj9+KhD4+P3AMeGdvffmdyy3w36IFLoM9f4VW5USOKVIc2CmfkghzryKTXgIKyprhxFLlNJSxcBBX02KdJEjxlCYSyS6myF4BRWq3PWAlOi/ADD176BHEwroRL8v3LGFLV198MYHm+/wck8GY+hWnscS0MxmLjCFKvQi2SCHeURTxGJWlY6tpDvKg7w9jPdME5aBP/HsIOK20z6IY9DjQqS2ePDxn+vxoHPySePdwH9w/j4usIy2ACA44k14nN7PvDRa2S+dJQGm0tAszzTclGl7Ao6yE0YKRq+N8j2BPRVauNCWJU9iyx+I/lmPRdDE1wja0X9lTjLHnpFz9Kuz/ZE3QK6DyVA/8U3mRHH/EB4bI7FBqvHMl6Vh91CI3N660As9i3xXYEa8f5Si5GbDGUuvwFEuEqq4cGiCRm6dqYWlFdl5o6i2smvPM30dWbqyAdIWnrHC5lczsWDOhUyYh0xVevlhkd650KQtHZkpyHm3EIu9TNlPo0RdHV475XgbuCACnEwBherjfTcalgCNXlm0V1XkgZMbMWujL6qbIa/Tv3nwE/8E1xP+jatuzSGGFIxwgo4UPz4nsHoI9xmjSczQWkRbvqTwfzlCZ4AxBIq9P/RTkdlDmiBlfC2zlzJj1vAjGdvgtybbsPlJfAybL2IRAJz850MMjJ5dOBUOadMUXxVI6XeH1MGaTWRrnk0SbJEV/+Dja//GBrHc79fXfQnVDHyYCRlfzSSTfTUGSXOzW2RnqZ2z/Jgzkd9tpkIElbGoeabfXQtEj58a1qfRtui6fP0Vk5MldJYDOfFIEAR+yfkwQtZYScA5w+NWDePN7+7Fl5zY8963H8VO/8GmERcoEU3R3VxCWKUEEioGHkLR43nlJiu899QL2XHsVegf79NlOUywtLOLhrz2G+z99vwAEfAx8x05JIoXWXnr2JYxv3oANWzciihMkcYrZ83N49blXcMPt16K7rwfFEvvJBGHoSzS87wd46ltPYs91uzA0SoN79u2kzBfRjouYPjONiY2b1GvDMvcol2q2EUUtVHvIMEhRDEKEjiHDtfdHv/kt7L32WmyYGJdtJgREfR/11VXUl2v4nc/9Fv75v/+3iBICNQleeOpZ7Ny9C5MbJtCmlEsAolQ8cXTKypQw7TmW5+bR1d2NUpl9mV6PRhzJ9pOVVUxPTeHUqVO4+957UfGArkKIaqmE+cUlrEUR0iJ94BJ0FQt48pvfxs033oBNkxNIYgLtHuZm59Db2yOeOHwFQYCYnh9sA4JGZBe5tjBvoh80BJ+fPYtf/JefxNuvz6GvawSt6ByWFltiiDw+MYDJbWVs3N6H+aUWVmfrmBgqYXLLThw5dRq7r/oQNm/+ILp6hvD6gW9hqK8LDz/xuxgbr2ItUhBnebYPDz7wEMbHC1htt9FejTHSA3zgzptx1bXbMTsVwQ/K+Paj3yasKGlq11zbjdOHZnFseh7Vrj7MzM5gz+1bcNXOnTh87BSatQV84JYfw6c/9fGOU/vRATud7ZXJtt6vvnsXf2UzJwWEMrDHPu0WLqSv53XUsUf7LR0z9GXswk6gx4096/Zt45T+bT3EY9syrqD2qTqx5Nhg/j6UxrKnYLKOhRToeWRsH/mqjRXsbWwBxr3vxkrpg2Tc4pfZ33BhwOBrOy/tS4Wl6SRmuUeP9dHuXC1oQYB6hgCw3mM/b9I0+vlphHgObgns2QEMuLhvYdtoPZHxZoWV6vp46U/41TWgQAmY49xFNNStIQkIVNCvReVQNnZrjedQdonQ1p4gkz0JUECwRCU9ma+hACAF+A0y22Kkfg/8oIKwXlf/Qy6I8VkmO0VMk9VfJQcq8nYlQ8RvLyOujIhvDyf3woyojqqUqUipt2MBxW1ER2uSshReQR8sE5Py0CMFe9wxS7uKobGTMxm7wgAMM1q2+8MtL6lxMIEZsmCUkaHiWncPXhi9Lre/yuZz+ZcDWey+M+BINpGnmurzQrDHgSgC6pAhpfIzZUMZSMmP6vFQ+mMDJtM/KXHSCHWNARf2l7GIeMcIk4XPSKqmz5JWZlYCuvAowJEAWmw3B/ZYuwsLS421CXyIlw/vFfFEUha5+AFJW2iogLQ9U8HIyuJ5EGRi0tbqaQSr5y/aBRGUISNG/IOKfYiq40jLTO9K9DpyMXRtDoW5N1Re5cCj5oGaAD3BdT3w9+2Ef8dNkshWOvYNl3gWKTjI8+aTWxoQ9pSkkV34ugDs4Z/j3s0CsPltMuYqiKtj8Btzcp9Kn+HS2Zr7Z9H8OhlHQPGffxDFag3+2oxGvLuqJ+keE5aQ3OftOuLeLQJIiRzu8utyC/z/3AKXwZ4fwQVQ0IeMAPrLaAKQrBDJKGLmsizAV4Q1oiCPG2Acm4asmHLQI39jzxqhIRItAjQEgMjEadHXRyakyuCoRWcFbOotTCJO6IcSiVyLzKDAV6ZNK1nOPIQow+KxkVlE3x4eIIEhFgUEmvTfSLx6CF7x89z3WjwrRQSZL5RDmYxLUrgSMlHoLcN1dkcDZjKSTCVj2T7bhcdF9gaBLk0v46Q9pzpTptYVjgug1IgX0B304VzrsEjebMIoJZfTWnOlnBIuytfJ+qE7RtEvuWmySrMkvp5JERmYwn1GcsyBX3IAmg7mKpihFILyuRA9Tw/AP5VLPeKPABii1MzRW+XYjXKuK7paldkArmbLOUDDosKZIpo8QIpPK4V5XVnUtuQaEGTLPXI6JDyZqEYqwMzQWQdmLSiVYWRFcMeqlPytU2JgK375Q7DOsNitMLoS1yxmne8AV+wp+9PVfV3xVTDCRD+UzWXFLosEJvAISJQDTPZdto1GqXewNKQYUuBJt9NpppzCf7yB9Joi0kFniu3o/jod6EwO0+MjNT0INriIWrdySw8Fdy19v+pWdilLUwaMaP4FwOV9rN4WKp8ymr0xdrQ4F9hCCn+CTWYwapMmt/rr2EnK6nEJYx2R9058InIlmxoRtlNwhv8RKMxlbwrw2Se5rwTRF55Yx+w5+/XPoWeyF8M+LZdVnGlrzaUOGZdm8BGU0xh226p5ZHHrBGS4v4okdJFJ4aHkfH0yhpBLlVk/xdVpmsaD+1hMAiwKEyZFIw1QO3MKAxsnsRgX8cyD38aOvVdhcsskHnvgL+R7izML2HPjXgyPj+CZbz4hIML1t+7DgedfglcoYMfunTjw3Pfwnh+7FaeOnMRavYF9N+/F/ucPSMz6L/3LX8J3HnsGcZzi3vt/TO6oh7/yMIrFArp7e7D96h2Y2DSJJ77xKE6fmMLV1+/B8489h1KljL037sHS/BJmz8/iuluuwUvPH8Ce667CMw8/i9vvvgWHDx5Fs9HCdbdcj6NvnkC1ZwzVShe27rgCj33zITQb9FsLUCgW8IGPfFgkYk8/+hgajQauvelGvPSd59E/MID+kWG8/sp+3HH3XZg+cULAm4HhEXzo4/fhuaefwZFDb+HhP/8L/G//6l/gqSefQqFYxKYtm7F33z6MjY7itz7767KdqTNnsWFyArfdfReeeexxRM0m9l5/PV78znO4+fZbcezwEYxObMDQ6DCefPgR3HjzzTh9/DiWl5cxOjaGUhAgabUwt7CIv/2Lfw+np6axXFvBX3z1axgaHsLk6CgOvLIf73v/XXjz4EGs1New94br8cZ3X8Qdt92KV17Zj1KpiD179uDo0aOIogijo6O4//6PZavgF8IfFxuKz81O4bN/+L/g6UcP4tjLM+jrH8bgeD/OTB9BvJpgy5Vd2HnLGLqKozj2+mls2ziKgcF+FIp0kKpjtTmJe+/6uzh5+jGsrr2N2uo8zk1PoY41kGVVmwnx5LcPIqQP0UgX1motDPcnuHXbXnzgQ/chHLsGJ0+8iTfffAbjEz2oR2uIojqe3/8G+kslVP1+fPeFV3HbPftw7XV7cfzMFBbOncZNO2/H3/v5T7lTuvBML+XMf3hhkqdtXZjg8v1AH+vJ2a+ZXIljgEnTbDxWMD9nM9r7VrN0bl8Efu5gc9BZ+ynbXyfYZOOkiUH1MyqvyyXDuqgSC7sy79uMHaSpnuanZuO7MmddZSXSEp6Hem919ksmucvBLHec2TjWIR9zY6kCRtx2DozkvnPuXDL2kXngdBAU5HgJNrgxRfrWnHGj56D/y7HHshmlHWRscCCFMBKVIcJAD/Hh8VRymO1N/q4sUSZuCTtIxlLnl2fjrzSVgXqsO13NyrG6SWA3gB+VlEAVNVHw+hCgSyVEZHeszTjz30Qmy9l94OTpZLNw4iy+aD1bJFkqqJ9z7I8R8S8R5gtBDMdSaXzxLZQ/sYu0dqDq6EecjFvstwM6FABhVLmyWsz7R+6VzHfHc6bEDoQxNpIDMAl+6DjKpnGy705WSCYzdUi5jP+OLdUBMuYGwB3PhTHRZRsuSUxMiF28OQE2G/OdRF2ZJ/pcqvG0YyyJVw+vTYikRGaU7kfldGta+vEak6lC9hB/F4CPMjb+ohJ78enhtTeds/gIOcYbk7tKQ85fKAdzCfQES0eFmRNXJ7JHWmPtI6Q0L3OJXIWZlzXu3trNrguBKLdv8R/iovTwPsTdE/AJbrGeCgrCAqL5sV+fFQCo/vVp8c8pf3QAxX19amZNQIrm12uzch8S3EqKBHjmBKwRNlFrGeHC4QuAauuOOtg9IrPjQqGPtNQL+h1RWleYPyRAJJO2+DdhDDUXkUwvo/65Q7Kh0k9uQGm3JssJSCvn7P51aW309GlN3qnHLcbT2j+R+UNvHxAIvPy63AJ/TS1wGez5ETU0J25k55Qk8UGTmtRPxa1WSQfbWQCpH0WMprB1mHgljvxeIF453B4TugSwkPSutsinKJeKEaEVrwhAQdlXKegXgIQgSiOuoRLQBJnyJ0+YNTrVLaArHBJ51rnmfmfka34pNEZdQ8EjE6YoIA//W4mmRUrG4+RxcRtiHi2yBfrX0MPoLAKQ6ktjapoKsz9T82NlcXA1nkwAjXTni0wenpNGvDNVRVeseoIN8nfGyhPsIAOHTCUFKPSlpYkWdCVh9XgC+vBV9CgJobxDQSWCXwJ8WQKGTsUVbHCgEQuitWRF2Dz8HNk+7aSFwWfGEJw2hgsgnj3DXD0geERggoCeW33KVmhUopAzalTLrSuGWihq0aWSpZzWbcWwehOodt98Zwzo0bSv3MdAWVJayKp3jHlFZCuTAiS5Yk6KTB5PZ0GigJutlyrrx9Zy1wNMWmAYu4YMMgI9yujJwCVX3KsEyjxVDNbU+G1JiRAARQdHAWHke/q+yt+MlcPPMR7dks/4DQV2/DcbwHSC5C7HgJLjUNN0lXKxeJMqLrsm8j1vQLx7bKVTfX8MVOI1db47WX6RAVg8LvWQUgBKQRV9ERxac1R8/l2NsiHPgxZa+sqhG2MB2Xa03Q1c1MlMy1mU630f03kq29/6bssdS3ZtPUR/9BTan/li9jHKuAob+kHOGwEaTiYIxamMK5cY1FOufOt5MTFLE8FSNJNAQB69AwkHKaTGy9gnrB6+q9MV8vCMzyPCQVlgtntR4B7hKdUTD7WUUq4QlHe9+fQzuPbOWzETlfHyk8+J9InypO9++0ls3XUFWo0Wtl29Qwrmhx94CAOjQ9h1zQ4szi2gUCqJLGdtYRE7d12B7z71oqQt7bh6uwSsHHr1LXz4J+/B4w89jVazjR//yXsRhgG+/dVHEDXbYsxMmdeW7Vvwpc8/gGarheGxEdRX19Db343u3m4cf/s42q0I267cgqOHjmPrzi1YXlyW7z30lYcxPjGGK/dchSOHTuCWO+/BiSMnMDG5EVMnTyKOIvT09GJ+bg47r74KfhzjwQe+jOHxDbhyz24cOXQYe264DscPH0HSbmPP3j148dnvYPfVuzF1+gw+9lM/gccffQwbN23C7/3W/437f/qTeGX/fvT29mJsbAxbd27H5KZN+JPf/X3cfe89ePapp3HtTTeIzOjB//olbNw4iR27dwmQ9OGfuB/7n38B1918I44dOYq33jgoEqVKoYA777gdZ6bO4uixY7j1A+/HV7/0AP7+//qPsDQ3i7XVVbz0/Au45dZb8Pabb4qMa/OVO/GNL38Nkxs34Mqrd+GV/QfwsY9/DIde2Y++/j6kUYSjbx/Gnr1X4+zpM/jUz/w0QkrpLvE1dfY0/tlv/AxWVlcxc3QFs1MBzp2bR6USor9SwtDGAjbsHkGxSlPZNgbDLjSWmjh9egYfvO8mFLr7sLqY4pGHnsXi4jw+8dHbsf+VtxBX1rBSa2Gl5uGNV6fRWyqi2FNA96iP7nIBY3E/7rvlbsyureLQ0hEM9G7E7Oo05hfmsLBYQ/dIgKThY/V8jGNHz2N0azduvv1q9I/1o11bxrVbr8Un7ucKQc7uyE/5rwj2zLXgvbrs0gcpE7nY9r4/4KPjn5rk532YHp2OUw6OFym2jkU5MJKPEPmIbCwdtXC3EST/TicjSPei/6mMVTto9QYz4N2YN2T2qMTJLWTYIos72vyodVJt3nYCdGRLahmM0tHXm4yHx6sMaz0G64MNALOe28YR/XzOctJxLvcV0nEyv+52bchScslHsh+V1+iY3SGxlo05zxGpAywYwcAr1h+6MKScPY55BIc8+O0IfhQhKuqk0qOekdIfYRZYJDqBBEp/WkjI/KN0UxYZ+4HWPBKsiqGulwbwmgnSQiASzqBFp7cqCm2CBQmSsIygMS9JSgJM0YeHxrdOyqMsHDcGC0ASSgoS5Uj+ypRKkqrjAD1q6BkjZsERYsaw87C3DrPUUtmRADs0aXbR7mxdMQxWGZMwQRzApB49FmJgjDH3LMj7gUqqRDZFBq4bn+V7naDmRZ6pbELvwE15VGwfNgaTcu7qPEsFc8emCWJk6NBXhyBaDI8gGf9OEEOAGk8BLNk9ARr9jrBfRPqmrGC9bxxTS6LaXeITgRfWPxKf7tK/nDRRHxmdk6hsiyyfBAnrIhpfS9R7v2tbJ4WT+1HZPcHKlIBL4okjDCSaHXcJGympDArTLGtXq7NtEdLV29wW74P28LW6LSaMsZYm89oklGfPo/nLD8rhFn96M8q7qyIvjHs2Iqifl/23R290wNA5REN7FNjiZ7rG5XiK0y/k/ZB5LHUabMt55WEXZKgJ4FMZloh13ldJaRDR8F4B3grnv4e4dxuS6jhan38Y8fNTOQiVMYaEMuzaD4i7xhD370SweAheu4GkMiAAUjh/UNq5veFuIMwXlC9xSLz8scst8Jdqgctgz1+q2S7+JTWSdEZtHSstnYaVmZeBA384YSYQoh4iBHtyTTw9Zeg7Yy+mWZXoO+KXhNVDIGShfQxjpWvkI/xZTZgpJ6uKofNQYQfONF5UFT2BB48RjAFioUdzsmdaeCvdmPxD8MV5mDgPl3xiTgmVyhkIANHjRyLhHSil8jUnuxGjaS1EjM2hU0XmDOWadhZYlKuNlfdiLV4SGReLITJsyDiqxWdcE2ghakRhjWf30OVrWUffnpIYPXOiqvTost8v2xHWjBgqKrVVgAopIimF0ChLgkRyHn4RhSeK8E7l15kyrnRQ5UZaUKoRsWnUc0BHE7KyoxR/HFf8ZQaMnfCKK1etcMhYPywOrXDUcjIDBuTY+atKuYyybQwoKZgzPwP3XVfo5D4Djn12QcTseuZPXthz24xTF8mSAHbqo+DLio0Hepck4riiq3Ti4cNaxBY73KqpQICiXXflsFDPFUgh9Z0UewGLaKid+QARkGExqEABX+EfNJHcV0YyaF5Ijl7N7TIdyzGY6IGUA3ABfL8HgU+wR9tFafgEaPU8tB6wSFz+rL4+2s42MTFgxphclvJmBbhj4PBZSG3l0dGvs9VUFolqFp6t1L1DOuFJ9DnNiAn2mD+E3ZUC0RCI1cZ0twifhQLaX3gc7c/8aXYDLz74myhu6Jd7qstnLDX7Hb0b1q8Lp2K6TE8b/ivr9l4ivysbyMFklP9IZLqH4aCFqkfJqvrfUOYlqgJ3dvTkcWI5d7bcnpoyc3snoi7ZV4/HZ8XDQlKS+PMXH31ao8vbLdz0/juwVltGhRKkagWvf/dleaa3XrUNaRwhpM+A52PuzDl0d5Vx9ugJFIIA23ZswanTMzh15Dju/cQH8Mrzr0pjXf+eGxAGHl5+5iXxXBkZG8TA8AA2XbER3/rqw6hUuiSZaX52Xtg423ZuxeGDR1AslzA41Ie5mTkMjTBCFSgWiqgtr6Cx2sBVe6/B8cNnkCQFjE9OoLdvQEAqmd4WAjTra+juLaOnu4yXXjyAtdUmdl69G7WVVYyMjaJGuVStJpT71aUaVhfnsWFiAre/9w4cOXwEb715CG+/cRA/+Td/Bi+/9AoGhgbR29ODQqWMyS1bcOi117F121acPTOFobFRhMUiXnv5Fdnm7j17sLS0iK07dgiTqLu7Cwl9e9bWsDw7j6t3bMfZs2fRNdCPtFTC1KnTiOIYH//pT2J1cQHFsIBTJ09hZGIcC3PzmF9aRJMhBSs891Xs3rsHS4tL2Lx1K5YX5lEq0mMkwcljxzA3M4uxiXG8533vlf6qGnJRw/+h8ev07PkbP/8R9I0Aq8sRjry+KJh1o97ENddtx/CGHrT8iDYj8EtNFJIqkpUY+58/jJ1XjWJ6ZRnRaoL+vl6cm1nGhsEBSdpKS01Mz9SxsLyKOCqgu+zjg3/jRpw6ewalRoDBSgFdK4PYtmUHDq4eFq+gs3Pzco3e3H8Up07NYGCwFzdftxPffeYNrDTr6B4Crr11D7r8Lty4fS8+8cmPuF7b2BP2OP4VwB4CPTPNDhNmA3UuBfDR561z0UmfUf5nsmD7jNYjmhRp27aJibFDjRVkjEPbTsfihWMN2XhoYL2Z1+esIAXVsxQumSSqd5otNOQAe+ekXJlFuqhhgI1tS6qeC8AXPX+Ff8zTRr9vZy6SYll0yH163Ci9XqbtZLu5zOxiII/272qO7Npa5pjqv6JsGh5J7spmUi3dJ8dZbd+87YzZ1AksJfBadXiUWjoWgYAg3AVBggLZBfSlSaQOsrYUWY/XA49szYiGs7zeJWHbpK06UC7DS3yUamtiJFyIXSw2FwESlRHJpN+MfsUzR4ETYZ3I2EQJkcatR0N7xbvGr51SGWlhBD7rX0a7xwXaxaDx1WMof2iLHmIlFWCc599c8lDqcYEGZL8QXCCbxaV/eaz5KOmx+7lzjaWjvjIPRNmBW5TKF2I6QVIDJTsSMI19k42sToLlvG9kZcEt/pGBYvWhmOjzdxcvrtfI+Qk5k2oFgpwMi9s3pg5/ZGS3pAY49rOctyZ5SUw5gTbWMLwWYq7swIzOdDG9GBnDRI6TgBODS1zaV1KdkGQtgmkeY9KDggAgwuRaPoWwdnKddNJVUcrOYg1Y7pcYcvHOWbfGlQO+7cFdSLo3KnjnDJ15H3E/8WwDrV/+KoKbBlC+vgR/cthJ1VTKZtdJJXFqsOw1FrP0LqaY8XkUhhE/TUZSz0Zl+nSCeRnjyhMpmTHuRNLogD/xHawOK0BYHkSwckbv69YKmq+voPnVWZQ+NoDSNS5Fzq6v+CKlSIqUPHLeURCwjqBmTLCndlRA0mhkn4BWl5hT0HnHXf75cgu86xa4DPa86yb74V+w9JAc5FGfj9zvUHtBG8RVvkPzYjW61TQjSpSI1isgw0n0fOtt+bkajAj7ZbF9XICTajgs79Wj8+Klw23NNA+KtIwyKjJ0dAWIXjAENMjC4aqG5v3kA52VNErtpOTM3D0EKKH5qTBgqKenFESjLBW4oYEoByJKrYrC8jEw5GL7WN+K9MkpiklzOegX/yGmepHdQ+PphfbRjKFizBYWR5Rw0VeiIskubC+lWJOlI7Bb2kLBK6Hkk6qp4IJ5xxCsUFNgAheRMKzEmtlnmk4J4RPeBWAPkA7msaYSWy6rJFo0WqFo56XMDV5nBUUM0Fh/3lpY2Dxdy+aNTQAAIABJREFUf1bmUV4YGsDBIsbBXFkKk42mblXJRc8r4GhFi8YpWwGk9xbbh35FVjTbceh2dP/KuLFiWYEk9Z6yVUUtmS+UrTmTUq4USRqGnjG9AcS0W8AfZSnpJMJWORUotcmI7CeJRG6nKVgKrnHF1j8UwRNWj6ZvqZxO5ZJ2nFr4E3hyK3cyadGY9NzkWVf6fI8rfby2Fi5u5qU8cotWJzRBHbgWgHntaOfhVspFHqETDH3mSLVn0Zuz+my1XFk/Wi45fpZLjLJ9OKNPAYXywt4KLMamx2mCCvdJqryjZ9O7KhYZVx69Pvf1z6EwOSjmtRW/jW6CM46jw95F1mdTD6tpQSLVabZMkIbGxA3ux1VunVNKMnL4PZoz847i57t8MhxDAZQ4feEdI+lTbrqiZ6ZTuFYKrCYBjkddAiTRaJlSNQGRJH1LV5E50ZZnQ/y11NpbeGIE08Tgm/tRJ5gkocku/WogPjWVQN7Ni0QeBy+vJGO5tme8sM+VTF8tGlx0NNvDVlj5HX0+CXLnU2Y+4wRMgsAX3x3eo0lCn7MCfGdOnqQVlw3ELZCtxlXRujCnkkSNxQmC8gykB2MUfRShKyygEnABwBNQxKLRaWzMn1sxC0m9G2mCzLuELUUQRVK7+ESZOXKaCvilBs0ahc5WoW8O/xssEOT20UwSLLTJIuWigBpHczsFk8fIuKXfbdLcOUkyc2aOdxrvrslgNH+m8XNn6hbZVwwVGioVMVws/lCw59Tp0/jJn70Pu/dN4OBLRzA01Iv5Wh1nz8yhXC2i1Wriqj1X4Ior+1GoJNi2fTeWFlfw8FeewPX7rsS3n9qPsN3GHR+8Vsanxx86iOuvnITX3cK5420cO3YWvb1VDA30YM9tkwjXKjjy5hzuun0PDr91CNfu3Is3Vo/i6KlpHHr9HHoqJcStGNPnagJEbt81iN6+IazML6PaU0fUFWLT0Ga8Z99t+PT/9DF3z/wIwZ71A8gP+K1z0pp/bP04lX9G/dKcXEh6Gx1rMi8X6X+1HtH+zU2ETb7sfHWUGWMjmoEKuh/9TU21dRv82Zn9Kn/QMTJzo18FgITK8Y46ReW0XFxRoF5l0vkYaWed5wg6EMh9Wp8WA4ps3LXxiWMVWRRO+iwFXA6K2Xnq8fHYrI7i8fCZduNZNhaQ5dLRbtZGGZO3c4XfJMja1poK6f6eSZ3NW4jPKYGcBIgJ9nDMZdy4Hq+AMDLpJTDgDK8DTnCVQZwGBIC0RqB5AMh0BdMIS2icbaHc7yMs9SCN1lBcpdehhzReQ4JlFFoKLkicNuU0ZIW0WRNyou8iz8UsWdtGfGoK3Yj6tjqGzxk0loBCbw/8so/5czH6+6uIzi5LPxtuJYDhIeGqBLmgvrtvJL7cSbh0JUfHepo2k3FitY+whdw9LlHcKuvT9KyOe/Md90y2cuLkOe6znazozifPpF2sBw24cbHzmQk0vWmckbOYM4sxthpia83nRiMCNRKF7pjbAmoUBSSySHKNnnc+MFkql0nMAiT0+aHEyYGZwpgRFlQsoJpKJJVFTlCE/jtx14QaI4tpMa/lAMKlt+X3mP46QRHh4hFh1iRhRc9FrqvrD5zUzFLAlAFt5U3ueUTAKu7fJgCNADPFXsTlIYQLbyI9OYX6fzomX6r+gx0IBwgoGvPKjK/d3Ik1Tt8Vcl6UWRmrTNqILDMaLlfHHLAFSTl7h4+PAykVmCRrzI337jonQS/SSrccZzy4C4VzLwqjiTIx3sPRd4+g9WdHUPr4IEp7ewW8IfAWLB1zjDd9/lrjtyCoT0t6mTDRHAAX9V+B9sY73Tzikjv2yx+83AJ/qRa4DPb8pZrt3X1JJ9sWk+xMbjPKskYtKwDTFKkWWS4ESAj8FMS7hRMcFs6raCYr8B2YUo9mUAp6hQnDxCtOwotBtwBA55uvy/dF+iUTZs8lc3E1XuOw1ViQq+l5EZSzbgQ26ZAg6YCnhZWbyIommFMpJjHlUpvOiWkOhFy8+LQpFM2UySjiv2KenHAyxGPjOWhcezNRR34tM5U9QFk3wR6CK2VG0Eu0saZLUZLFY60EfQJAZcdCWTfjwt0UlmBPGw2RphEc42fDJ3AB2OMhHbJVRDJ8WPhawcD96+BtZ6nlghaeZKmYRKnzff1Z7w0DjTqXQ5QaTgCECRycSOYUeUsNUUBNgYR8Wx0gTlaYW6Gz/l7UbxnYY7Hm1soGMKgngaXGKctFGVIGmHVec3FAogeUyM/NKFI9e9gONHok6EghEb/PGHJeG96XNrkwKZoCQ86YkIX5fAvBn0fC6kkH1ZvAroOZMGcJW7xGWQqZrU+rN0I2kZF7hcCdUuZVokfoQgEphSb4yled9Z5VCr1q/m2CY2loHWbZ0v6cxCiNX8/P6PksZEwGoGdBDo9MDckIdpOI9RM0BeTI5yEIU6AJvECKoawdxykZcYD/R48Cn/mTrKNaevA30BwfxVBADwyy4BRYMa4OwZZaWkQtDgVAYZdF8IZiyEYm29K7k4AR27ApIBCPIUboqwOFevio+XPRY1JWKsCRm9ohcB5VbKmlJMCZqCIyLjFNds+2PURihiyR4wrQyBMlZs75/amWqoQDCVkxXFuNocXI2YvFV0j5V2p0bkCR2py651V8MHRSSSBEr677rBhQOy8mZ7WfA056HGnCZClNzOL5pYma8MeyTU4myw7EUQCYV6/APt1PJJ69maj01O5QBWrYb4WSgGVAj11MwV1S2lqQIaUgI5O1DHTiMRk40070+eb/FRifTPCGrCyuwgow76G3UBDghe2z0GqhEet2BTiiAavcj3k0vDwNaYqViP5nGvcusfKU1QaBvFeLaJhPBqX+jS8CTHZcw6USJsolFDNz1YuPqWfPncb/8Qe/gDQAzh87j9a5Lhx47TiuuWMjTh+bxfSRORT7Qrzvw1ejXl9Cb/cw+qq9qJbLeOjh5zB7toZ9e3fgxIlT6K12Y26+iYnJPmyfHEdQLOObTzyPHi9Ef7UHE5MjqPjdeOK7B7BpuB879vRgcS3F1NQ5hK0CNk+M46WzZ3nno9DwcPzMHDZtH8TNt+3GaE8Vpw6dxncOncaubdvxiY/eg0/97D3uTnXAyLpT7IRNO/9gY8q7qzG+/6fXj7t5X2J9O79pgEd+5+u4YCOm6xfp+ZdJiLRPlMUXSRc05qONPcYU6pSmah+aGUC7fjMV/0Abw9ziiNx11scaW0JQ2g7QxfUEwvrMGRU6kc/9cMwLRWVUBDmMyaM9hS2xWK+iF43gFlkWHSwiM+sVwFYXxLJxLwPKOB6YFwf/qsAVRbkGgui1suvPYzWwyi0audh1hVRN2s3FDPOLsSAGguFk2sRI/JYOGhKLTSaNyuLU8ydAGnJyzslzLICIsHJSIKqSBeJ6wojb8OHFakR+9tkUQ9uK6B9iHZgioRn+6mwGPPhEbYUdQpDAMauEuVJAkniIoxSBz9qQ4x47Up2wC8OhMioGvUR7xBy32IOYtRdrU7+A5ndnULxlFEncRp1BDKGP7l4CRk6+JTJpgj4WQa5ePQoOZD2lY7LwUjmgLQN6dDx557Xo/K792V2rDOxZ/z0ydkRqZtsT42p66KgfXcbukWPn4+ZkVC41TAASgjwEwyjHYnS6SNfYVmVl9LgIdgVknLm0AGqJeCGJx4+waQigQgA48Z0pdMuiSG5O7epAY1fTXJs+SvIlegO11Ki4e1Ki4IU51FxEWuqT7fvNZUQD2xEukp3SUjkaZVxdI8LAoTlytrKd1cfW/jyfikitmOYVV0fkvmiN3ID0zBm0/81XpMG7fmEjQi6sCpDnmtXVm3wrOt1EdLoNVLrgF5oo7OsVxkzSRXPleYQLR8QDqD16A4Kl4/DXzuvpRR1sI3sGdfURyVqiiY/ukvHzzeQqeNs2I5h7PQPK2CY8Z0rRUr+C9OGH0PzKOfHwST/+P8BfnZLYdWlv6fZ9tEeuk72lxS4BjDTiXtsiGtqNpDyEpJv+QJclXT+qUe/ydt7ZApfBnr+mu0IYJQKwaBGjA7wMocr8cHRnDfbUFRMmWBHMEfNjAT5izLbezrgF9O5hx0qTZpo/k3WzEs2gOxzDUvu0S9hSplDJ6xZZFyfYnKiX/H6XmMQBXn101r/UdUeGNTdBI6Ck8e4EiVwhJhMBrs6pm0cOgLhVQfFD66RdX7zBBTYQFg5BnRUU/bIwcthaS9F5GazJvul8lWjq7JHhwwIOKHsFiVHn/pppjFB0wDECv4CK3+taW2VkNLQ2SRDbMUqUBVTwqyrlupDZcx9lXOJ859ggnBzZoM9zJWOE79noZDG1PH817BUpkvMH0JI+L8TNsljfYSHD60IGFanYGjuev3gv2eqfeQvkzBG9FuqnYiwTLehcskQHQCIUa5e4pV43KupRYMKMJpVdlp1vFl+vPjv6fY2yFh8qK8hcPSXXP+D1DZFIQcJ0IbaXeTtxFZVgIdtJfZ6y6HKJRDW6PRA8EQHjPpKrdNVPp/XKZGJqlo7WWgBKe1vCl3xWV8Oyol8qAJWRCeDjWE2S1iLgj4E45LXwObWVH4JvCuyIoXp2bdQwu3NlO/egaCFhlHsGDPE4eJ01tUXvG8mUE4aGACgOjMzvqY64WLkr6N/F1cQ1Z6Zs2ygi/KNHEPzHnNmT/sVnMT06gaFgTYCYkqTZKfRhUC/lU0tkubA/EAaMwg8GjFB6xd8JqyiAkqpXj/M8lEl9qiwl9epJBHDhdarFAcbDprB3aPZcTwOci0uokR0kgLFK/vh93hUL52Ywc2ZKpIBX7rsKpbKzp5YIcm0RWU8XZg1Bbv0eJWRp6qMvaCGem8HgSL/sz3GxHKDmQDyRsyqoxT7g1JHTqHZVMDw+rFYMHYAtz1EWy91zpYCmehPZE89v8Jyffuhp3Hnv+9QXxVm6st9g0U625MnDUzhy8Dju+dh9iJKmHJ96ahRQpGzNMfEE7GGOvIBQ68EBnjtZNUzdWmu3sVCr4eBLr+D6O98r9ziBlgr9G+S5UPCOm5AYdd5nwsRQiLknDDFYpHF+jMWWyvsEHHIAjrQDr6sAX2qwTaBpNaZ3HFlUyg6S9vEUeCLIxLZifLlcKwdIhTJxSTFSKmFjuSJG0D/oRbDnM7/3t3Hw0Fm063Vs6Z5EEJdx8we34U//8DvAso+zS9N4z327EYUtHHj5LLYODeDm2/ZiamoJL77wFpan6lhda6BYDDE22Y1bb7kSpw6cxMJiG2+emsWVV45htNiPuelVzNYXcH5hBYN9FXz0/uvRKvn4/9h7zzC5rvNM8L2hcueI7gYaOQNEIEGQBINIUaRlUsnSWLassSyNNZZlyevxhN3Znd3ZZ2Zsz8hje2afxzO2LK8sy5Yt27IkSxRJBeZMgCByBhod0DlUdXfle+8+7/edU1UNklawvL9QNgWgu+rWveeee8533vOG0y+PoK0pjnjk44WTw0ilE8jNLMCNJ3Dng9uQynjoaWtCYjGO//7ZbyOdSeDf/NtfwC/8s/e8kfFZW+TLxHrdpV+/+PxRipPrwaKVYI+Ofw3zljB2bQ+2PmsqJdfeoRs7fNo1xYr3y7JdNLrcEWakmtYrezImtQVfkmIoiYX0/lPvFUlVtEEHHAXDOeNtpps4WkeYebBhM8Q+kQQvVAZlwR76mvBlPXF43uY41pzWPPk2uEBHKJMq2QjU1AB+Hcet76LKtm3YhvWcUvhYNz8kY9Awl2yftsa++j7dHNC2a9y40XPXqHOdRM18R79CSlsbmFQabGGYMnJNKjdjiqTWDQbEE7kPn72EAR00MIALc7dcFLCHrB4COE41kpQ9p1ICaJjPuZnyl6KPRJRATOLaS8KWEACAaUMSf06vGF2UK8HL1H+Og7n5FgwPtWKgfwHdPTl9j/Gw4UKc58HFfpDugUsPofyEesakutST5QrTWx3E1qVQWOadqiKZomzMpFXJred5mYQtYRE3eBISEJF0LWNsLR2/0cOnEWxrfBbfBGy93vOl9lia9xLokr/aiVBrLUm2InPH1FcCigmAoewZYTpZc2qbjuUmjMeS6TuU08n30WyaLCk1MxZQzsjk1H/Hmjoz2n0WTrWMoLkPQaJdGbH0TyLQx6dG5GDqBcT3ukvjKtdKtCkbRh69Mrw8/ZNo3NwKj3Hk4vWTRLVlPWIzx1XqxzmtvCQyJ0noMgbTK7VJBvDiH8JoUsauppGp70/+a0MIXl9E5pfWwKfK3krh7BhES4emfnjL11B+egaJu9oQxtKIchHKYR+cK5cQRO1I3NyMyleOwmkm+4l9IEDi5iYUn1iAvz6J6lgZXjclihG8VQmEs2VExRDxnfSNclB6KQd3VRzV8wXEHtgErBuQGHXpPql2BM2DkiwHPw2nNI/48BMofO0KqsfySP2rA/A61ZOKIJwyq4Ao2SZ9kWwpb3lcKyqytYzvUZjuFtCHx64n4f4oY/+Nz9xogbdugRtgz/+PvaMup7HLJ/vlJrlJ5h9dPJejAopBFmmvQ6RFZErkgxnE3WZhAFHmRPCG7+EucovfJwNFrjIiSVr56qwch4t0FiwEOIrhvJExEQjR3SculsWzxqHJbN0IubFZxFPHa0OL34+Z8rmaFEqW2mIYTequGdgMsCOSHVlUqG78+ld9gaS/sflkunj3wEVB0m0W0IbnXghnakUgrydGq9moiLTLVCAuxXWnnuyeJq8NhagsoFFMilQmdaURF+mV2Y8zk5JN4aIoTXfEaTZNZo+7ktljwR4TgK2ghNG315IudHdEr01puPJtYhas91aLRyv/0p9aM9taG0mByv8sW6gOomk9Yej2tUhas5MpAJyJmTVuLLrjaXTe0r80+UT/Vi9KbYFdZ2LpThhBRmHdiPZYgb1GU2e9X8rykc27qCKADu9nLTTerAJdmjKai6REy3EpCaQhMIsXY5Ipn+T7jHGl2U2Ttp734H5zGcHP05SUDafAW91bwhbL/GWdSSe9y2Vsu8oS1QBTWUbW0FmZWtbzQQt75aooYGZpyTQWpjeAejCY58VQwvXY5r4LuNS4cNFkGaXk291kFucWdOTNMUWitKjAOGbBZfsJqyVdhISOizL5LBE9p/iEaP+ljTMX6bEvfQ/VBhlX4tH/itneXuQjB61ugDbutkqFrvJMSqcI9hQISjQ8rPx7JWKpXf+5QkR659NOFTHj6aOjiRbAvPKkG6LZLdXMnbs99qWoBvTkQgJ8ZI+Q3QhhCiloF+HoUy9hYngcrd0d2HPHAbS2pVCpEGDThBViIDMTs5JGdeboKWzfy7j1DpEIuZ6LJt/BtTNnxESZ7KSKACY8Nu8aQUcjQqRMSqwLIpw8fBKt7S1Ys3G13HvJtbOsFZqWsi3KZKOFcGIuKoK1k5LkYG5yBpmWNFqam/C5z/wRPvavPgoEmqcWZzJUxRcZguu24c//8EvYvX8fdu/diwqlUJI0NoV0OoNyoYC2zk5UHQdp10Uz4965I0+wieMpj+m6mJ6YgOf5WKqUUXY95PN5fOfr38D7f+kX5f2UGKVcBYsSMUrKVFrFcTVhZGDimcEYdZ8m+sASj00GD4EauSx1LlGIS5fW5SjCcqUqgBQlhBwleDxpG0t/F3AnRLEa1sAeAkgyHog0zEFrLIa16RTSNDP9e17Ts2P4/Fc/jWOvTsApJ5DLLiO3uIiuwVYceW0c5YUyNm7txqY9bUi2pHDu6FUkwwCb93Xg8pU88qMBEmEKcaeCyyPT2LBnI5anipgcHsNAZxJlSnzTVWzuWIfJiVkUUMLmbQOougXccnAvprKT+MsvPgWn6iCbraC/ow89rU2YmpvDRHEO/8sv/DTSMQdPH34Fd9x1M5596TyK2Qrue/A2/OI/f78Z3xthHbvIvH4GtI1wPQD09zbPdb98I7BTB56vP47eUZ05dRbSO2yB0Tojp76BY2VXChQauFUABQXrLeBBUL0MR5I+uagMEISMLTYbW0wYld+pVxvBnjBSiVBtzqzBqBZg19lEx3o18W/08OD4rewZC2IaCLsWomDa1Sz+65szHI813YrnUJ+NzZxq+X9SF6RMm1kO4koQR9vJzCs14KWxbfl7bggQFOOUyXPWjRzX+CDajQPdXLDpmWSwkC1iwQwTqW1SxshAErkwNxOqFTFdFm8XAahU2q6SYpodV+GUyeypIEgmxA9HZgFKPIuM2GY0djOcWBOiXAkJ14dHnx6J214U7xhrcFyKLYsPj8D/xQT8wLAjIg/lShyzUxn0DBTgoYSg6mByshmr+rO6ySPmwFWEfkaMbClL8paZ7sXEKfVdqV5eQmxDs5FdEdjROkosfGQsM2COZfjYKlCYRkYKZUEYGXsa5Vt6X0xBaB7QBqCnEeB5S7DHPDpyM7UW0XQrNZYmu6eWuCWFp5EiCUhGE2wDzBlGjhhVs4eJ2bI5F46PAdlSNBBuUylSUJT3iK+OgHAJYY0omKX1h5gpB2UETZRgafhLXX7J8zDnWcrJe8myIqgjBsflRfjZIWWg2Mh303ZB63rxfqKcS2ov+uUQzPVTangtYJZuIVmmqowyPG5lGW5xwfzepKBxnjhTFnZMkv43u2hDoUxSHZZ0pCHTqNJ7M/zZU6g+cgyJO1uFyVNBL6qvzcJ790E4Fy/AnzuFaHgB7vo0gkt5xNbHEeZDlJ7Jwd+QRDBVhteXQHxvE4ovLiNxZ4cyqnIBonKAKFuBvzGF4lPziG1NwV3dikrPPgStDIYoSdtIAhkBtMoiEsPflc/nfuMy/JtSyDxEjx9l8Nqxtea1ZLfOeE1+QkyqvYVLcAtzqHbvQhQnKFRC0LZRzLhvvG60wI+zBW6APT/O1vwBj6WSnLqcWD9WZ2bQfYGx6xz1mFql/B8ulChdIu0/Jwa5pZDR7Gn5Oz1vmGpFcIfJXEvVSQGBKPHiZ3hMDr/8nUxGlNEYNo+CPHYH7/qL0EFZ5C30lRDDZWXh6EKRZ67yG+vNUwMAvk97WKK3XebSa0LOraEE5eI17iQkep4LZZGDOGQfxCWdiAtNuyDhYlkWM9IWBLEoTlGjZ54rwSOJjRf5Gc+bYBg17zYdSsEKegXFno690aC5k2daT2JSyQ/bQXc7lR5udtrkTE38di1NTP1y1MDZMn9sgWuLDxYwZHHxWGSm2MKSxyJIYdMmOHmbNBOzaFfwg5OjftaaFMvSuwZQ1PaJajvLjcwRBXu4E8u2USNoXieLUaG7EpwQc2ZNNLPLC+uXE0oCR126JX3LgJiU3BPgCY3/gkrrFACzu6IE2vQDjTtvPKsE3KeLQJ+HaCvbXH1btJjlZyzDSWnMWijoPbG+QJB7ZWnfjZ3TyPDkuxWqUPCH7CO7yLDXqhLBRlo+PXnUm4fPBq+e95bnYc9Ln29tN6Z26fUps4cLJMtYs/ICfR4JgHDBXQfgrPbdlfSqxSgJZqTwChNOiT1LGBbiZ/Pn30W1QcaVeOy3UeztwnLkoZ2GtiZxS597BzkTg25dj3jny6GCPFyakOVjAR6ePmn6/DPjUkDGvhCJRw4/R+5cEgGSboQWtwzedxEFkRpNUCmIYYkLgtBBnGCtcPZcDI1OobO/XxLAXnvqRUyMjGPN1k3y9w9/+udx5JmXMTk2icJyHtv375LErlvuO4Sjz76KA/fcgrNHz0gc+z3vfRCD/V14+fEnpKVz2UWcPHIKu/btQHZ2Dms3rcW1azOYHJvAXW+/Ax09LXj9ldPo7esW0+XXXj4m8e5LuSXp5wtzOXzokz+HydEJfPfr30OlXMLBe2/FhdMXJZ1rzYZBnDh8Avc9dA82b9+Iz37mczj0wCFcPHUBi9kl3HX/nXjxCUaeH8Cumw7g9/7jf8P6rVuxmMuiXCxi+57dOPzCyzh07904/OLLuO3uu3CRCVmFPG6/4xBOHj2K7lWr0LuqF08/8SS27dwh79t9834cP3ESu++8Q8bhYy+/jJ0HbsGpw0eQTCWxbedOXDj6Ov7Jz/0sOjq75E4TpDGYr3yGLB1l+9QLbIGipd/po2SB9EIYIm98eNijKdciq4fjtixjGzwtBHY2DCH+3DKlKOtKuB6aYz7WpdNIfj9mz8Qo/vvnP4y56QrGLxYxNJrFTfesQ0dfAt/7xiksXCsgnvDQt6YNew70YSm7jNHzk4BfxdREBdsHB0HLd8p9JxYCzOTzaGluwdWhCXQkXXT19mL/HZtx+tgCrly7iuZUEV3rOrC6qxuVch7j2QUcuHW/9LlHv/wynLKLXTu248LIZUwsTOOOPTvw4F234o+/8h30bW7G9FAZZ8+N4BOf+hn86q9+0IyPdhFZF5DWIZ3rwZ1/CNhj55CVY5sZDM0PjbeH8ZKROyweOjYwwY6rygK1Hnl2nFBmTA2yl2O6Dj3xYgbM5vxgY8rjYogvtUE4W2O2QMAeAvbWFH8JYUj2R11WZYoUYVzWpeM8R865lCaVJCygtnFhJRCmD9aDBsyC2vZmjqni4Uf2KMfjkgBVrtOsMeYSXGFAZRNxbtlAOh9otaK+awYgMwbKcv427agGRuk9USCtIdJdNhDMXFfz0TMmtEaGrm1vkzlNQqXcK7PZU0vgNJtLBFAkEJSIN79XU7VU9qN+eHaetpsG6mnH4/ni90OQRIAwvwVePkC8QjZQBaHD9C4P8SLlQuo/VErw5xX4VQfFbAp+vIJ4IoRf8bGwEEc5bEV3z5LIvIJKhOyMj6bWChyPsyNBc9oXqISJjB6RI5UW4VbzwtogYFW5vAxvMIX8oot0MzdAKjW5FsEMMTom2CObd0b2ZkI4pA8Jc8bU1yL5WrmVEQTKTPK8Bma0PIJGBmgpkVpQmGPZR0k3uPR5MMbHVk5omTor6hgDXggQp4BVjQHDZy2WqUd0y++ls6oJNp+e5rVwSpS95RTAIdhTKUj8uMZ7G9ZMtSzsKwJzEpZBz5lUt/GK4TE1/tzLT0qEucjfeGmxpIA9BKL4cwIzysbSS6cXULVN0zC9osajC9PZscvvAAAgAElEQVTKgGvi3WTAHq1vzFhGKVPXLjF3dvOzBhjTJqhOFbH8uUl4e5uRfs+geDq5TNwyG89kAkkqVud2MMqcKXDu4eeB108iSjYhXLsTXqaM8Ooc3PlrSOxPoHKxIH5P1aES/I007K+gfHgRXl8cWK7AaY0htrsZ5ZlWUDTgZqfhH1gNtzKL8vPTcDvjqF7OI3FnO9yBJlR6b0XYsqYuyysvwV+4gKBpDeIjTwgoZg2bkw+3IrG7xcgbjTQ1nkGle48Apu7iqEjNhAHdMihsHn/hotxXgne8V5WBOwXYu/G60QI/zha4Afb8OFvzBzgWd9GV7qzFgo3wJsjASZogCv1q8sGsSIoI5CxXJyXynCbMZKjkgzkBfOh3wt2fpM/EqaS8VyaFsIzJ0gl5j7hVRBUE9I3hVCkyrITIucRY2e4uyOCsuzxMBGtk+VjvHmV/0JeC8ezqQE+GEc2YtcQw1Ge7kNWKzexSvHXjWLcKYSRIMUWGgoOyyIUUGJMpWSQiFgrgQtFFxnqo1hw4XMQp6XJTRpTDY5CP4SPjd9TaXaduy2Sq70Po3O6+BbNHwSh9cWI1CRlmUlN6uonA1P0ykWHVQRfdQVQ2ihbdSqG3bWQ1+hpF2+BiYnYEjdGvnKSaD0vErKW8CrhhwR7uGjawT2qeClrw1V+N2mi9v+yfZJKxbzE5i/R9Lt/1dwVUxWNBl/6S8GaBroi+HmXxn2KfIavLYgoKKRjJHz/Ney07WMqusV3FlV1iBbhqkbtkV8x7cE5UEL6Nu18EeegToVGltWJOuhvlMPJFDbH3BMH4S4JL5jPS9/kz+zyqcbPeK0qTCAxmzK1p6HUCTGnxbBlC4mcULgrTTF9W3BMXRlHt/sqzbw2bFVRSL6QGU8mGOyPJuTX5jlm0mFqVpXI2SqHMYp46d0nYYn/U/uT8+XcRNIA9ycc+A1CeVDNMri/YaPS8GMVQDtVzhwbNlFnx57wS2Yc2Pj1KA1czZ76STlV8cejPw7tGGRgBKAI4PCeaN9sdPp7rQhDDImVbpg4kEMTvJCz78tOvYO9dt8koc/TpF9HT34u+wX78zR98Ebc/cDdGLl3F+aOn0LumDxt2bsKr33kOH/nfPonnv/UEBjevxbOPPIn27k7c+c67sW5VO5585Enx+7n1bbfhD/7zZ/Er//5X8cXf+xw2bl2P/jUDeOrx53Dz7XuEmXPq6Fls2bkJza1NOHvyvMSDz83M4+4HDuE7X38SH/31j2JybBznXj+LQr6ItZvWYPjKGJpaMuJFdfXiMH7+Uz8r1/rZ3/5j3HTLLsSTSZw8clLAnmcffx57D+wX8ObLX/gqDt13H778J1/Aqv4BbNi2Fa+99BI+8slP4JG/+QoO3fs2XDx1Grm5eWzashkjV4dx4LaDGBsZwckTJ1EsFDA5OYVf/7/+D/zh//hDPPyRD+P88ZM4deQIBjZswOTIKFJNGWzcsR0vPPoYPvyxj2Jg9YCaJxs2D2VYAsIYZg7HUh2vHMSMLEt7svkvirAYVLFcNUwAmWciAWvEkUSMmLkJoD49YiYtDB+78DcjbgRkPB+tMR+D6fQK8+Y3myFGRkbwwY/cilg6gaUFF23Nq3Hr/WtQCqYwMxfi2cfPY2mJMj6guyeJValOpJcLODw+CdqUrOpNI5WJod1JYkN/P545fRn33HcLZhcmcfniBC5fzmKgn7H1GzBVPIfBdR42r9mKqZPXcG16GFE6geHRGdx/7+1YuFpAd2cKS4UIy0ERrxw+jo1be3DH7vX4xtMncPHCNHp62jE+sYB/+S8+gk99+qcbxnYjazbzbH0Ws3OkvfofBOxpYCCsaLTGhexbzbeNIDrfox4eOgZZWK/mZmVmNp1T6ii6NfHXcVs3MLi5wHHQzncKUnMMpdlvGLAWsbIv/ixT9y4LKfEi0KLzTw0EEeawMpC1N9n/DDOSnxGA3cpt7bxp5TqG+dkwV6qUPgnHTYv0SSPamdLIpEICKuZnItkyYJT1zrFsC7PJoNJLy2rlHKEBDnXDZtO+Kjg10uv6U6XXqabS1lxawSv2Fa0PtYGVpWLvkZWDyT2pktlh53nS8VhjGBaHzIF2M8WAeXweadTsUVaqwJF4mTAVqVJBkKAHC5/ZDLxKFV6JfoMOql4ZITfYKhXECpQmVVFKkq3qIV5Vq38/kG0GNZUOyNpxUVqMYWkxiZaWPFKJAqbn2tDclBeFTb7gI+YFSKaqAgDlg3bE29uEkaLeKD7Kow7Ccog5L4PWVUAmWRY2S82jxoI3tTrAtpn280qFoJ6DctlDOpmHywnH3EduWIyNdaC/bx4eBwvTm1c8OQTKajYE14M9to6qb3nJM2QAv3p/bXimBcCpM4b1K/U4AlwZwIYJTsrOUkkV24Sx3QR26LGjMjplaNOcWL1z+L68smfIXI1R3qW+gkE7QRqVuzNxzbJzPII9FSaqac1Ebx4yt7xFJk8RRKv75lDCxbQtMXO2htEi6atoytTcaZPCZa6HmwCxJmH08Bz5pxhH83rJbKoWsfzNKVRPFNHyv69H2NwvcjCXKWBidO1JklaY6jWSxBKiOEFiV0AWXkOU4Ptp80Dgi/WXlTKaLbJGRpMwVvVeBU19qLZtRJTsFENlgi7xkSfVL4lmzaytee5BEdX2LZoiR3CVQSNz5+GUswgJ9ow+pedKmfLxORS/mUXy4TYFfDjWezFUO3YgaB6Al70Ep7yskjizEUnAh+0gHkaZXlS79yBs6rvh3/NW09eNn//ILXAD7PmRm+5H+yBlMRwYNH5aJ4F6KpcyV7j0oTkxjYML1SnE6DcTVQRkIaiju66cHGeRrYwg5bWhI75JPHvoqcMkLsa0EzRqifVjrnxJwRih/RqDNvle4/hPm1XjbaKyJkP7NcVXI9ija0+WRwkBn8j0YTKYAkXGtFcYJiz031wWdn3LWbCHEou4SRWiJKC+HK2r+PlZza6J0OTFkJTzqTtnCCtDjJZj5IKgEC1LO6a8ZqTd9oYJvbF41B1FW2zy5N9g0PxQTD17bHEr3kB1w0dJNnCbTQGr56QlqoIHESdsslBqsewsaq1fggV7LOikE6zWMY1gkBZsdXBAd/0sK0zkXWJIrC0nha1hVOhiXX+uu5P8j59nEan+GoqREEAs0w68tgvmu+1mN7UszJ4gyquxMotAUrFZoMqiTkFCyubkaDbWVCK+HSkupZ2Nbwj7Gq18xbTZyLGE6SPtSBDILkBCeE9HwE2MWjdAj5gv6+LAFsVW76y9QUErPYa+FCCyO8UqKWA0utBtCdRZiZssilNwBdA0O6kmjUaPyx+zeFcTPn6HLBJC3YGrAUhC/ecOjS0Kle0VRkuaEibFvgKCtcLeeOVQ0hRzeYfIsCLt3fjrGP+VpchHLkqiROYagBa3KsALz68cxRH/0mOIGmRcBHvcPhs5r/1KemekGSxk3BDcYVtQXsXvJwBTCV0EAsLWPYvEFFl2kMkkCtHiaoS8QE2RxsW3OjRoDhB3CbQyzt2X71gKPSyHrpgTSy8hY8hIx+wSlq00MzYhKUlNrRmcfO4IlrNZJBkJ7njITk9j403bsDA5jZ0HbsK5oyeQTCcxMzmPoBrgpoN70deaxPjQiABX7f2rcO61k9h+6z4MHT2GufEpOf+lbBZ33EeGzmXMTc9j577tkmo1cW0CMUaDJxLyc1Ks3vFTb8fI0Bhe/O6LyLQ0Y/f+nRgbHkNuYRGDG9cIcLJz7zZp16e/9Qz6BnsxNnQN5XIZ+27bjzNHTqN/zTrsvmkXLp65gtWDW3Hq+AnMz81hy84dEmW+7aaduHjhItauGcSJl19FfnkJe27ej6uXryCeSCAR85HNLspnugf6sfOWW3Dk9dcxuG0rFufncf7EKXSu6sXY1WF09PSgpbUV50+cwM0Hb8Xg2kFh4dDHh4wxSrpkjI3IePREbtW4ZFFvEAVoadJMRlCuUhFmj6SDOWR+KWDE33HsbuYuLJf8YhxtmH/mGPVjO0h7LlrjMaxJEbj9+18jI6O4574D6BlYjd0778ELTz2Gn/nEfjiJKhZLReSXgVNHLmJVfwe6/Dhi8wGa4034+okhFOem8f6Hb0d5ZgIdfhP+9oWz6FmzGju2rcULh18DogKW82n4LneM53D3u9fC9Yrob1uNeDGBmaU5nLu0gGeeeB1ptxUb+gawZ+daTF2bAi39S+EcurqT2L5/O77y1VdRLqew6+AulPNl3LxrHX7pl36qtrBUSr8Px40jDAna2zFYYe366wcBe96qzRrBHnucBsaCmb0av6u+4WH9u/g5yzy1n1UQXVKaBBAnYE3fMo77ZgFZc6t7IyijI6YdAzl+E9Ana9WAKcLaJaPGbDa5GcPYYR/imG083EQqpoEFOsFp/eIIs8jsonO8N+wKmx6mbFuOu2QCKfuSnxFGptmwccj2EUBFPQw1AdJOwvyEYerqF5sNE5OotPLJqfnz1NPBqojEI9CC8VZCFzPyYj5rZPoYtnRN6qsbXBL+INIQM5fJpgHbwNWFuksAvgK3QgCAOwQJRL4vUelqnKzyO2X4MtWJUi8DhNEvp8S25+UmgFg7Qp91qLJ63QI9evjvBBw/hFdegkdNLDfkvCrmpsnciqG9ZwnxMuBXGkDBqIqzp/vR3FxET3cOXrIEVClZC1GpxuF5AWamW1GpemhtXUImU4DDVK9kh7B9xBuosoyloz6KG1vR0sIaykFuzkFbUxY+Uw1rgJgycRazKWSaS3CJ8pvNtFLBRa6QQGcLE/RoZO+AjJ6YX0WpFIMfC+RcTJWw8uES75/r61hrEt7I7GncQLPSQ9k51Wd9BaPIJILx2IaJq35DtUJFABntqDEBvcigEbPmZBfc3GX1vCFDh8wlPy3vF3PkoAS3MGsuxRXja4JFQfOalZHrfIcB1cjiIVBUN4N2FZipAWnm1Oi5KFHkLpwS/Xm0HqXsLmhZB3/2pBg42w047gcJmBGURSpmN+G4WUSwpzoXIf/7F5H5eC+8nrSaVNMHyI0JwAIvhcjLyDURnBTmFyvPhYtwS7MCdHqFaU2Ak2e1oR5c0d5m84/nGm9GtWu3gEi8Rn/2jBqEe0m4hWltI7KVODem2+GU8wjSvcJ6okyt3LO/JrHy5s8hNndWJXmUOVYryP7WVSQfZhx7i/y82rlDWElOYQ6x2eN6X/msU34nWukYvPy0/Lu49n5EvE8r5oPvN0Pe+P2NFvjBWuAG2PODtdOP5V0a+03qqolNNEdtNDDmApgSLi6gycIhS4I+PSwIi8GCSIzIrGj2+zFfvYpysCRpWzEnLZ8juMMF9HjxmLB5KmEBRZNiRTaPD5WFkYGhSz6VvagvUEWYOtYgWhbDDtF9Y/hb25Xk4jyGtNcpx1qqXlvRPprotZI107iYfTOZl5aYXEQwAjiFQrCoQh0afjYM3DYziT49TS69fRz4sngk34KWs5oOIolchvVSCUvSRhm30wAdjctKbQUtRutLkjeCPb5Gr4sHEIteTSrTIk3ZKa71fVnRGpbq3WA+XBvMG5dXtoi0cqHri3R7zgQZKAWqy8lUj8/j2wKff66MX9fdPmWoqK+P7vopy8ymfJg4V1vOynVpsVn37iHgo2wim5ilYdiOmOlSoiWAIo2aTd+xzcHJnwwrgj76DKhfjOeyoNf2113WDrmHYcTd4BCYLcI9EQqrx3otCBgk71fDw/pOudKH66CMFoQqEzMJKw3gSxhlDVBlmUvc+VW5nYIx3F1W0EeLbk7WbEdN15KiQHaYuXAwAJAAZcbU1GOfq1PJVTpAmZ4W6+wzXITUZZzs767JhuN3B2LgSwcZmhuznZaiuIAmBHqKEc3SPWHQ0Jsm5RJAA5w//w6cBoPm5GP/BV5fl1mqGDDQ+PHo/QnEt2c58oXVUwxdAWfEq8ck4IgO3TB4ZPnDccGkY9mla4vDUcZBi6tsH7VVpk+Pg8UwLsfV5tfngn+thitNenl2TLXyjTxRodhQWEwCIrJP0mdHIUF5L716OFgImx+OGEOzJQhY8SMEtcQzBxGOPv8a9u/bgLYMk07UW4pjnPjVGCahsI2EqUYprVhxY2piBvOzC9i8Y2Pdf5JpKFYGZXowv5CfE26aAPN6fLIB6RuUkOeqCUFET4e4nAO9c3w3QCnQ3LAmz0Ocfg2MWDcpVjYZS+LUaXpdrSBXoWeTJmfxG6sSuWvbRoFQMm4I9PBcaABNcKd2rWKkrVHt19eYfParJnN+KahKlDr9eSzbjNdI0EgAI8+T5DCCPI1gD1mVPIQJyUaTr2N2RzwhJs3f7zU6Oop777sXO286BBqEXzx1BP3rm9DUEkNzRxvceAWFwgSq1SrGryzg/kO3YTG/DrmlAC8+8y0c3LkKP3FzP46eH8fjL1zC7ftuhhcP8ezLxxAlypibC9DVtQpVTKFzTRy33r4OM2MltKbbUQyXcW1mAVcvLqG60ImetnaUlybRkYhh/fYudO1Io5kkiQUHr54fwVi2Bcm2XgGuH3rHBvziP/uJhstTSZT2TmVf1JgsPzawpzbS2sqiAQy/HlBqBIZkK6gO+NcYLPVxQlO00oa5akFrevXpPF/fjrFgjwiuG66/nkKqADqfYTVqDskUrbEi6aHVasZT43VX821TBk8jI1dlwGRhsq7hiRCIohE++5aV9vIXfOaKNV8ePbE6MEH2qnroWNBLRqaaJFfnehuKYNvOblPZtq3P5zrHqs+XjO+Gua3fq8+l3diwDM8aKCDSZKb6mThoRdbhMG7bBCKIhIlzECkyAY9f1kTDagVuNUCQSMKpUJ4TICTwQ2ZFDXSzo7UDp1QEiUExfxXc0EeQIPt7EqjOI4yn4ecXUMpWEHLzLFOFR0NkGc9osBshIrjDxb8Y5PtI5jk/8nu5wRVhbLIdHa1LSBPoqTGZFeSvOmmU8xEuXlyF9vY8erqzSCXzcrww1YmKyxTVMoKZAqqzIfy1SVw4kUQyHWLdhnl4NKWuNbmLSsXF8lISLa0FSe+qs64sI0cBlYmJNlQqHgYG5pDNZgSM8n0rY1zxyKJcjSEeMxI4Ak3ZFJaXEujpzSpAJN5AxovHJLTpA2GBByvv0mCK2hPqMjwk1NQm6YqNDCLeSM51piYVUEdBAqY2edmrChb49Oqhxw2ler6CPSHBu6z0sTBBwCGp3khxSouMpyHnCF99gXgclXPN1SRkYqBdInvb9lZ9pimhClvXy3HonSNbATxvOXdH2VbGv1DwLccT0IbeNgRlxHvIsKTIOip87aq8P/3wKkSJFgFzCByJhCmswFsaEXYNQSCJgyejqLKMxMjT6lvE6HaeBeVmrMMoZ7OJbI1gD+f4OFk6muRW6dyJsHm1ADUuzZfJoOJzRdCGUrSwinL/bfAWLsNjZDuBNnrouJ78PKScrjCLxPB3avePzxmvt3Q6r+lc7+lGYk8nqh1bhS3l5Gfgz19AmO5BufcAwGvy4wKCxa69IM9pceN7AMoXb7xutMA/QgvcAHv+ERr1rQ+p3gV211SLJMO2kQ8R6MkZWZQuzrmDSM+ZpEuplodcZRzVaFkWyFPFU7I4zvjdklzFIbkSLmG+Mmw8fOLC/KHURnerVLJjKdFqPqrx67aIsn48ZG6o/WaIpNcuhU5RpCplSbdSryAGHSdQDOfqx+Xixkg8uGi2qRy69FGgQeO6xRlmBaOBLZCQgstHIIwLbSFrdVxPfPGRcR2RcHlcpMki1CzaWKI5IZJOEj4lSMZriOAUmVH6shVCI9jSCPbgTdK4PKCTE6Sa9zaujCwjpO7fc30PaNghre31NsJfdlKtF4L1Mvt6fycWnaSaKwundh6yK8r7yOJXtdsEIPTPRgtoC+wYyrsUsLrLp0uyBgmSFJYKGlUpG5T7SYlXRdpcZICGZ1Uj2JhELilypc+xaNVEDBtXq/R+NQ2XY8l9suCNLwwpTX4hG60I96klRDclgA4baWtMpxvcmkzFZCQANqFLfQ5kJ1nOxJyDtJUCMsKykfNRk1H1qTBtIO3ITaVufQ93ZSx1X3aKeR/Y5vweFrfZht6q95x+Ftw1rvsm6YJBd8WV7cUdf+3lfDFJjs+eei4RZJCNVAIYLo1xXcyHcVRlt9sVrxuCNGTRNDlVdLo8poI9YYOMK/7oZ+D3d173vLF9Nbqc/0sfncWQTlgO8qGHAoEky2Qyn7QGzBaq0TJYazweRdK5mPDE2HOXqV8EIxizHpPzVEEDgZVQ+oe4NQV1425xj3CAhIBpjjqNkSlGUEXAE6ZnaTYcgSiLUchCRkBpQFUKuqAhEKSsNu2LHCfccgFtCQLLei5WmETwU5LFzHsbn/EwZGpQKAbJ8YT1drIL3froZqBTbTcB6erSOgIqhM80eYeMrAxc0CuEMfb0EeN4rGAKZVUawa6pWwRsCLQx/Yqmy/wdo8/JtmFbsM1VlqVMm2o1hO/XAZiSuJpq+6V9T6RUCkSpL5Qy7xoGJ/bEMAJBHjJ4eA4Em/if9mugHBBQ02MQ6OHvCPQQnJLIdTPek0FEyRd9elKeKwBSbzIpJs3f7zV+bQz/5l9/GvP5Jtk1np0YxcJSGR1rBtHbN4jZkeeR6S9ieryAjX1bUA3I0ulGS3Mr5udGEFuawp17m/DkmQtIFx24QQdmywtItIdI9XQhtzCPsyfmkUn5cDN57NqfRinXhYUJDw+8dwOWKzl84bPH0N+9D55bQUs6hWz2JPYcHMTgzhYszqWQPe1g7spZvDhSwP6b75Xx9tDBZnziEw/XQGdtWjvfad80UFwNqGucBb5fu3z/31+/WdD4CXuj7Xxj50TD7qyZ29s5yrIbLThiwQI7MytToZGLq2BGgxRJvqoB/LGsXwFlrHeZAS1t/nGDhESBGONVY5g6FtIUqZeM8Xp8m86o7EuCDOo5F1qprQC6Oso3zhscq/UeWT89e3086PVgQGO9YDdi7MihmxY6D3OO0XlYh0rtA7VABJl3OK/Vk6PU1JrPEE2rNRVSFqoaB6iLUr6jtAgkNLGT8pDI180oAktu2TCuOIbEk8qmZSy7TXNi4hYo8wH8YhW+2yVmzaVUGVXk1I+FTCECSZQH2VQ/M9q4ho3JRSqHWL+aQKyigITIf3gXqj4WF2Noay2I9x0H69xiBj7nscBHPp9Ee1sWE1MSv4SmdBEdXYuy8A68DPKLCUSJBIqLDhLTi/DjEcaDViQSAVYNMHyDDFmdf4LQRbEUQyZjJdemrRvToTguhQ7On1sln9m4cQqxGCVsDZt9DSABz39isgW9vYty/ES8KkCP7wdIJFhXmGdM5FamD6yQlRMM0bmtlhQmMi6OtSakw5hOKxBUB6hE0kUfHgJ/BFF4HJF2qTSKUicCeGoKbawBGH0uSVz0zrGn5KoPjwFG6pM1NxKY7lUVRgulROK/YyRm8nczJ+jcav0COc2yXtTzk77MeYTsGgJIkhCmDGFeo5yjSL6UlWZNi61XT+bjfXAGBwT8EKPkRDNCYyjtLY7qFBwGMvYLuOVn4AQFuOVcLd6eQBYBpSjeoj5DvH4ZO0z6rDwzZmMhDCRNi5WFGFCXF7WGZnsbORZBuGrbOmFIETgj04ggDdlRQcdWOMU5xK49D7ewoMw5zs28j7IB6iD3m0OIfWgHkltoqt2KoGkQYapNEvBkHUZPoiBEpXevAHHe3FndHO3aXZP0ff/x/cY7brTAD9cCN8CeH669/gHvVhaDLS5qk74wQ5SvwpGALBwfcTEX1n/PyYRPrx56oOQqY5LKJRHXqAgjh8ALJVxkWyxXpwUcSrjNwvTh+/ny3LjEjXNS8YVNQKkYGSI0Xdbv0gJNgRgyL+gZVAqyEuVOWi/TrULZbeKCK1OLzqbpsy6/1JiWi3gyaSjpqVDyQzM4KWDsHMQFiRrV1o2KtW1sGUk5l3g/GAiCiyDZ73IcJJ2E+PLEOVDKRGp3pZUOzX/G3DiSblM97al25MZbaHchG2U22g7+094Kg+bwoTiiThaU3AVQJonZszdnbX2YVrIU6t/WuJPaWBzWyoQGAKleNkvh2cgCNkbANuZWgRpOulow8808RwXweF811aMmFajtrplocjEsbtx9Mn45tZ1RPW4lzOlxxJNDwQ05c4mTNgkkNTM/TWQQE3DRlfMa1NiYL95LZbUkEITL0v9V+qX9R3ZERVblwZkL4RwvILzXGNaZxBfpKzUmlbanvTd1LxyyaKjTbzO76fWNbt3lZTodPYZaaxT6OuCl5ygLZG9VLSrYApDCepM2WVoBHNmkFZ3VlRWk56l9rQbiRWRI6Y4v/SOsjxJ/TxvKAj10jGcO07CWQX+qKpZC/tyHDWTl++nfwxKXnj0dbklaOf6lx+H91y/Vul/MgD2WN1Yr+kyxxuKoGDkC8JBBw95MgEaAp0a2urBuFDjhecneuwGj7ANMo+aEQ1PcAGlXmUm5UIteAS/oM+RouhvfG0gKl76kVHeApclJjI9MYGlpGXtu24srZy6iXA6xeds6AYLm5nJoX7sG166MYM2mdQjM+pV/vPDoU7jznW+r8RP4s9x8DvPTM9iwZb3YeVP2ZsKQDWBh+WC1CzIPZoRyuYLLZ69g201bajBxrbY3BSyvILewhGRLk5j5VkoVpFqaJO5bxzXto7xzfGIUNOPubreALfRG5fmoSb32k5TnidSK4yBfBLvptSNgkOOgyF1KgmDGaHk54MJSAZ8Xvv093PHA2yXtimwefi5fDSQSnd9HwIgADZO4eDwCFOOjo/p8eh5KxRJWrx3Esvl+Hpdgjk3y4nkdefUwtuzejVjcF7YS2T2W2UPgicctEySThSvlYmQYiasH+lJJtPqcsxoZJ41js/59fGwUH37fe9G1bh/Ghs+iLVzEh96xB4cvZzEetKHVG8aIN42Y4+H0sTls2niPAPJz05NIMaxgeQKrN4SYyeWxdWs/Zq4u4cSFCWy7pQvZ5QqaUq1YnC9gdjIHN+ahu1FoFo4AACAASURBVLcHUbVdFsXtXZNI+C148jtjWDUwiG07d+Pwq89h83YP41NTuO3eNajkWuGHuzF24STmiz76V69HuVTGoQMpfOpT7zMDjp0TrEGznetkCW36h20HOwO+sS3e8ieNbXi9fKHeYxs+3shEqc9FdXaP9jed3xolLA0gkTFv1vdZ4MMA5dKHFXxRiapZgFvmgwVxammH9c0mHZd4UJvSSABBf6hG9grM63yn0jid8wia2BqDwJORZMmcxWfQPFcyf1BKzz/rcI9lB2msvL1P5rylTZVHaMdxbczGusHO7zonamiASontd2mL2lFHGXGSTGWDGDTu0iSY8fisqRQ0080BMjE4UFSBRBoRF6Ie5TxM6wo0/Y+x6vIpDxEjCyX5SheZQcyDVygijPki/XHLZAo58COCKq2IlYFSIo8wzAMVsmorQGlJlu6yMWKgfy5a6cOk8dKh+LQkiwkszragtVUZ2TIvlWLI5xNobVkUcJ+vQonieo5ZHjw/Qswvo+okUKymkZ9z0dWTR6VK4MbF8qKP7EKzpCv2rysiGisjtclFqeAgmWQwwLIAAUHVR6HsI52uythla1nrUdMooSKwPjnRKiygvv4s/JipycVraaWBs0iMTX8MQx9+TA2TKX+qvwgUWFDhOrRc+rExRLcfWME4kRhI/Y08kg1jgBCv48LAIftGzZoJSBAQaVGWjFkzKBCkUm+CQE6VptimP5JV2dQrrBn9PK+RRtwEkdT3R710KsYImh2Fzwff4yqbpryk/j8i65uV9wpYRVaTxNsTMIsLk8gtzuv3BGXDtlG5vUS/N/gr0auHL7J6wkyPGkVL8pc+w3JurotsvorWBJlk2k6UYY1XO9HbFInhM9uoGHBtUIZP/zgpPfmcGHuDhu8UCRWvKd4OMIGSZtGynvFRaupHMnelxkyiHxD7Nc+9SmZVxyaE6T4BknhP6BPkz51XwMu8zw61pZNZlL4xj/QnNyHafrN6WFEKxnapLCM2eUS8gsoDd6g/pXgpGZbUDzHs33jrjRb4YVrgBtjzw7TWP/C9Gr1uX7rHrUsMLSII5pRDxl2qpIQsHzJvOKgTkCkGTLSAAjgck8OyePTQvJlSr/b4ICphURgs+eoUiuEScpVRWUjLnMWBKypKjLp+XxmtsQEUgxyWqhMG5KEuXhfyMZe7zlwUcaIni4dCEe6W6eJdyzymetHET3c3RMQhkgiVrlTB31FYpkyNJr9PIuNLIammdoKrt4sozA07KOFqy/CbuABmzDTPjKweLpnkDAyjxwt1Z5pAAuVEFYeSljRSvup86zCSnVAbWUUad2+TNtje14M9wU86iDrjyjgR80a77LfHtoyYxqL9zTpMYx9o/H3joseyr+SuGRBOf6aeA1wqGk8dAflYDOrOo14r7xFp3mZil1+YosYUlHpcUxgJ80u2UEzUNH1t6EmkEyGL1XJAHbjdNSNbx8q/TNy8NRmUIpz3QVlAplLXc2Odar2SDbuHs7P6V0kHraV+6bXE4X0xj+jhdkSdNsHCetzwnCn/YlGtppvyGfEcMruahnWjRstcfFjfAy3Iw3BB2E8KyLB/Woka20KfGfY0319t2qNeuJEPIh4Q4TICRgeHC/pMiJ+CkbIJm4n+Q7owccWs2UqRrBkoAViyNvj9ZrdPpFq+mCb78FEKfSyCDAtNjZPnyyx/1OLZEekU/y/l0LsnRPNffAuZ3/mzWgfzH/0MYv00KG94XZcGwmVCnhG/UubHBOyhrEuXn+TbaYodpUiUjxHsaXQ64Ofs08D3EN4he0Z8XEyaVzUkyKdeQWKWaP60n9VREZibmMKZI8cwdPoCdt26T3x51mxej2TCR2dHC0YvXMKu22/G+VOXcdtD98oZMj1rcW4Bf/s/vohf+a3/VRhlrHnjsTimxycwcuEK9t1xQBg6fQlS8F3kiixceZ4u5iamBQjpWtUlBpf0CcjOZcWoeejCFdz1znsQi3uolqrwXAKZVVNgGnnAyDgGBroxdHEYlWqINRsHEcXJ0CL47CEe81AtN8FnP/d1kUJmj+v6IkMiG0mAUCdCqRIgnYiLB5HIuhIJ5Esl3YQOIzz/zHPYsW+vRK73r+oVEHyOTJ/lZeRm5/CVz/2/+JX/8O+RjiI0xeNiOF0sV7FYLaMYBCgzJplLct9FT7oJXhjgr7/4JSwvLSGZTqFULOIDH/mnKBuJmjCObNdxgKvXruGpRx7Fw//05xBSUuv7aIrHUBVAKUTguXruBJJcV8AmXiPj5FtTKfQlk+iIcT6JRGJWA6OvGzJnJ8bw+f/z43js9Tl0b9kHTJzEz945iHTKx5mxItq7E/idv/0O9u/bgaOnxrBu/e0IggSOv/Yy2jIeUMzhXfdswmsjIxi4fQCTZ8Zx/vw07nlwA86fz2Fmah6t3T6SiTQK2QjVxTb4sW4MDHSh3x9GdmwBR6cctHSvRktbOyqFRcxeOYooDgxs70PcW4vZbAXzo8NYtWYTRkZ5Dmtx751d+OQn6dmjT0/9+nRBqIt4C/3W54yV7fD3AWHXy+7qzNn69oHZja+1qYVb33hcy/bVp88CPZbRo6wDy0WqvXcF4FNnjIrXmUmKIpuG4IqVi0t71Oogex5cPHO0sN8tT4wB/VXWoJJeI/8y/mlkfaokLlDAXOaDhuRJAXRM0qJlL4scjd/FjQACUVpf0ZBf75Ux2JXFpZr31+sdAwjIfWuQ6dTup/BxahsWVpqrEeq23miY/8UfSOcaBdb4T9YWmjZpwR4NYiBjwodrlW0JH1GgSVeUgziVkhr0EoghICCgkSZ2ioSNi1e2ID1gOO5y/vNjcEtkrMaAVCviy2UEPpmEjFTP6hmFDPJQoCdGZpCcJM2dld1MkIkgQ6zsYfRcH7p7csg0qW/S8NVu+H6I7u4FxOI2eYqfqaJQjKNUcdDWXBDggJmqPP+QGwiVGBYW0piYaBVvHceN0NOzjO5VS8idTSLojaO3bxEu718QYiHbhIX5NFYPLgjrpu7fYo262cRclGs9RBCH3+fGaRJMFsj1fj32Hpkaj4wVzuVk2LAVZXHe8LJgq6mB9Demb9s5VmoDe1wWQgqm1AEeczwZ/1WKLr8jm4V9QhLQjImzADH0lNKaSfqZAV7opeOWF8yzwlvvC0AiM3iiBU6JCVsV8dgh28ZdGjOeN8bLU+o6SqJoxtwhZszCHqI3EL13lq/Bz+mmgDJ8aJeg6XXWaBp+XLykCDIGBHKYNEXASp5foDpTwvIfTSL9yQ3wOwh21GtxHms0n8SLr5+HV6UPYogD21djai6HdDIBNxbD0XEyhpJoXb6En7htK375M3+L3/i1D+LilREsLJXQ1d4ksvfWVAy+5+DqxDx2rl+FZ05P4e6bN2N0dAxtzWQcBThydlT8+Qb7ujA0Ng3P8/DArZvx6PFpRMuzeM/b9uLqbFHm88tXR3Fw93q8Np3EHbfuxeUXvo62tjb0dWhoiILPeo253xpC7Ge3wzt0E7zlKbileZXiCSCbQxRPozT4ACCG0zdeN1rgH78FboA9P1IbmyJN/rDgB8136zvUb3bYeiSpAi8cFcrhEmISmU76e15iwMmKsYUNF675kOlbWSl+uICeL18WoKYU5JD229GT2Im42yT+PGmvC5WoKBN2JVrGVOmMeP/w/TEnJabNbfF1AhIxrYvfXTTJXhqrrsa7nODpA8QipSrGszp5CQMjCuC5NGjuQm/yJgGUyuEi2uPrMZo/jGI0K0weFhtk8JAFRCZR3GtGymsXsEoKCAETGhlP2mrctU46HmJi6KvfGZDJZJjQbPa0AYK0pFEpBvlDaTeDpTAnf6f0gcbMwioSqUJ9h1W/Sb9bdqHCZSk6eE0srrynAWekXpgFD8WATn4+pUCWQmMNxXzDBL9ySd3QFaRSWgGA1AsD+zv+RM+p/tLCU+d2Fk0m8UJFLuZtlnKuZpQaH2vBGWv+xwnZsst4nzlJsf9a2q/uRGrBaajlsutfRSVgAVHf3dQkN703Nj3Lnq8UruKX17grbIQ/BCpoIClFl36XRxBEihYV1FhPJ++8C3fCQ3Qf0xj4ee4O8XxpDsoECXsNaqhsmWJ6HnaXjp8jGMRrIh+GZsoWrORhWUTRw4R9XZlAutRRU0xS+12326TH2LtlaPhyDWUEwRjCiHRgBdrUL4kgGc2mSbNXnwP1hTAmnHI9JUQhZWTKUlI6v+7GVqMYZgK+X/vLchhggd5UoHxR+4cCKMqw4SvF+HPKowC0/cUjaP/dP613oW9RxtUlPjq13WndBqsVjASNaJ5cibhnGhOjZnreyE6siVOnTItXuBwqt8guXRV8UulSjcluvl3dSTTBq9av5Zzr6Rh869TYOHpX9wmbhc/0t7/8dWzYuRXPfP0xPPzRD6KzoxUvPPId3HTzdoxfuIyZhTw27NuNeDqF7tX9OP78YYxfGcYzf/cdfOzf/gqOvXAEsXgC7/6FDwirZ/jCEIrLBUn1evChu7FxfQ/+n9/6HLr6egSMmb42ju27t2BhgVICoLmlGfMzBAQjxJIxAYFuOrgHX/7DL+PmO/dj5NIINm3fgPMnL6CjuwNJ38HG7evx4lNHUCkWsXXPNrzywjG0tDWhs68X9zxwBx7588dksbl1xxacPTEkbKXBjRtw7NXD6OvrQzqTRo5m1Kk0Nm/dgsMvvCR94MDBW3DkyFEBU2699Ra88vwLuP2uO/HKy6/gznvfhueefgbJjg4kmpswOTqGZ7/1GH7tN/8jjn73CQyuXYP73vkgjr92FEdeegV+PIHO1QOYnpvD+MgIfuZXfhmtnofHv/zXWMrlkF/OY93GDWjt6sSZ02eQTCbRN9CPXG4Rk6OjeMf73otnn3oGp197DR/79V/Da8+/ICaujHq/dOECJsbHcf+7H8aLTz2L9u4u3P4TD2B8fBwTQ8PITU/jHe96CB1NTRK9XucwqrW+K8BP/VWam8DM9/4b/uqZ83htvhP37urCPavzCIsVXFtcxNPHRvHVwyfgpZpw8+7tePLZIWy56S7EYzEMXbmAVmcR998/gJdODCE14GOgO4UzR6ZF6su5b9+eAeRKE6h6HqbnCrh4bAmt8S3Yv2MDfnq3i7A4jW+8OochZx0unjuLretW4ye3Av/uc0+ge/12kZINjQxjd3MFY4t5NK3Zi9npKXzgfVvw6V/9gAFJLEtwxaBunsM6+LMSFKqPptd/SjqnNNJbgEEN8qf6dGMBCvs5+1n7RNZZh1ZqYT3ZlKlSX4DqbGtSb96EmeUSXBdg3QIqZpwxCyE7f+k4ZGVNbKP6YkklUByeyNzhBpQ1ZeZnKPVNmdh0k2glbyYwbbeHeH0cd23bcz7U1BxtPva9PCIxyw7N+M45QqE49RAilG6YC+bY+jvlG9dBtTeZ02WOlguoSdy0xa17FduToIiCJ/W5yzBgpc6ioTTnPBWtWoaoxKuLT0pJotUJpqrUpYgwkdAEraCKaioNr0wQiPeBQH0VkUf/OQIi3IzjvGjqGDcNBCqhkvYg45T9KChKreYaby5PmNO8ErISyc6MIaBknp5e4xkkvADpND1+OBfEEZWLiJMyZF51ooWpnUwqEQEJghSUJlPixXYeHu5BdiGNVKqEwcFZxBIlhONxODEf8bVkppRQKgAnjg1Iytaq/hz6+7mJaDe2FOzgi6wKOV9Gy1uZz3VVVq02M2mg+kGC/pbBsrIqq82dho1ZAzukLypDXv+zQIrx9hHA09Zhpj/ZuVgAFLOOMI0V+WmT3uSohw2BO6kfuPET1MAnMnTkbjLae8UxXARNq0TGR1+fatsGiXH3s5fEl0YSssQsmmwWej+5ErEuvj707yGDi99Jtg5NjRcu1bo+a+ZaTHoN2NYNP/4PzY3VS8hYSYQBlh+ZRvV4AZlfHoTXpb5DlCHqexzMpTYgO34Zx4++jq6OZoxNZRGUSzi4a1Dmh8n5PObRgXBhGA8e3IIvf/c4PvSu2/H4s8fR19mEtX1dslkyl13E9PwSsksF3LN/Ezw/hsV8AYVCBddmaTAdYUN/O147fw233bQBz13Ko1AK8e597Xju3DwO7d+GhBfi9NA0spPDGJuax737N+JrL15C16pBbGotYf1AN5pTMQTpLklL87JD0oalY3Mo/d0Mmn7joPQ5evNUO7eh2rEd8WsvwV2eQHn13QibB0wC2xtH+Rs/udECP84WuAH2/NCtSd0vd4ys1w7TbxhnHhd5VGMBpovglbsE9UmvYmJpXQRhHmUpLjS6Oum2ivyJQJB9EUyhdw6Bl3KYw3Iwh0J1Fr3JXUh7PcK84TcR0FGj5bywbCaKx1AKF+E7CbTEVmO+PISE1yz/XqoyslDBA/5borIlnn1JAA2CN5xS5kuXdCfS8dASG8BiZVyKPYJBBI4yXgfywTzmyheVbE1gyshqBGDRLSUBGuQ4Er3MAoRFoPXasClgoci1uAMck6KMsjObOqVRvrxOaxKqpZzuPNoylswe+w/umqelwNEJVhOgFJhjWzOpS/hIIXfN+d52uS7vmRDOcCPYkzRgj8qM9GW/vc7usTu5b+xW1xUKb9nvGot/LQ51GW17knqAaNGp/dCmmMgyqdZWuguqRblG3moBwCJEd/lkt8ekj9j7o8WnvkdfajrMFC4CjdaMWqi5ciPqvkG812LaKIaxeo6mJDGsJO6g0pPEmmca3yFb1NR4Imrm6T0VAHuagc5WA1yxz3DniefEBQf7jBZVAlyZRK863V4cYWpsH16rtmPdJ8sCYnZxIf4HstvL5BymabVKOpiCNCZFQ45i/FroYRSMGl8G67ug/V37Sb0d9Ty5ENKFiJp+Gj8HATWZesbrYC9NYLzCLC5l8tAdJR+FwryhjEruDGvxBttNMnosM6bzLx5Bz+/9Sa2Xlb71O8j0t5lnyhSh0u71xR7vGlO4FqM4FsIY8mTv1HhxarZMsEfAUQMw8VQ8JxD5F+VZ8hQ2DHlmf1K8gQTsMQbP9XGyDkkeffZlHLj7VnlffimPx//sb/COD70XL33jMbR0d6O7qxUzU7N4x0N34diRUyg5cYxdHpbWvOen3onD33seXX3d+Oof/Bke/OC7cOH4WWRaMnjwQ+/GwsQ0Lp2+hLGhUQRBgK27NuP223bjs//5D3DH/Ydw5dwVXL04hH/xf38af/X5r0g8+/i1KUxOzODWew5i+NIwWjta0dbZhse/8jjueNsBtLS3oLu3Ay898QpuPbQP166OYfXafpw4dh5RpYLOvh5cG5vEhu0bMHVtGm978E588ff/Eofuuwttrb14+dmjSKSSSCSTuDY8ijvuvQenXz+GiZFRPPjQO2VR9e1vPoL2jk7s2bMbhUIBC7lFdHZ1YnZyEhvWrcPloavYtXcPHnvkW8jm8+hcsxqrBgfxtc9/AR/4hZ/HpaOvo1Iq4ec/8XG88twLuHD2HDLNzWjt7MCm/fvw11/4It77ix+THdRXHvs29u7dg7npaRRKJWTnFzA/M4Pmlha0dbRj94ED+OZffBl3Png/Ll0dxrnXj+Md73sPLh47LhKuzs4OTE1OYTGbw8F778ZzTzyFQrGIn/rYR1EpFfG9r/4dmpszePt73yNyi75kQoyayQSS/8To2ZXEsFpM/NwE5p/4HeSKEf74mVkkM2344N4Y2hNAobKMqSXgT4+exrmhSSSjFI6du4bI7cD+/bfhyuVLCIIyYtE4FpYXce8De3Hh6oSk+Fwbz2FwexJv279bnseRa3lkZys4/OIomjL9eP8778bd/TPI+MBsroyjV5cxnQuQ8csYbAe++O3zWIp3I55MoisR4oHdrXjxzAJtnnFl5AI+8fGfwKc+/X7jUGVlRLXZ30AKCp43gtRW6lqbwGqzWsNmwAqA5c02Dyyjp4H9U3vW7XHs5xo/bwGfRhaKBbAbgSUrobJgsfmdAY5lrBSAhqwJAusEscliUSampnlxY4mAscqcFASxIIoB221zrbheGzRg5S80PedmEuXA1kDaMqnMIlvGKiszN3O3pAsqY0bnTcMKknGd7WdlMiqDrs8tFgwy77PJltK+ti3faq4387GMkcJ31I2SBsZHPVzA+gYp2KPdwLJDlK2k62m2r9ngqRaV0UOWR6UgUeo6TyvgwEWnJnPF4XqtCLmBU5t/GLBQFlBEyrKwDDdQuQ5LNwZ1uPR3ERYGyzYFhSJKsRGHL1IuV31JpD3J6COwYuc3ZfRQeM+6j/ZC+l59qWwmQLmaQBA4Kq9ygauXe1CtOli3fgbJuLKAymMJeX980EF5qYKhoW5hDmXnE1i3cR6tXZzz1aNI2oNSHRM7vrLsangGarW68W9ZIdV6q2KtEXQ1HjGWTVWTLBrAz8rE7PfY57EmaTTAkgUILVjIr6ZZM/9NORG9bdi+khJGeRTvuQI1wh4uZ0V2pfIwgkMZOEyCi2nd4ZSykpBV7dgp0qnYzDFh9pC5UzMoptgw04sg3S39wQ302fGZqMW0LwGVVGYm0i1Ku+SZMfVErU+rMTJfYapLGD6UeS0/YiVcvQha16mJc7WgvkFkHkl612j9uaBcuVxGnPJDAxiHqXY4pUUDOLKerYPPfIaCShU+acVSkRjwiX5Htu3ss0Ogi5uPri/twnb1Z04j4DmV5oD8nEgQZZkSRjIv8pFP0SvLAmrsBgwmYDy7F4O7OIrK0Wso/e01JN67CvF9PXKubNPywCFpr9jkYbl/lVUHEDKBi4DijdeNFvhHbIEbYM+P0LhczBKM4eKX/jhVeuEgQsJrlAw1Htig+/WpTTxVxOCYxoEiH9GF61IwqR4ozNRyCdxUhZnDJVHGXyXMnNnyeZPYVUVzrB/N/io5lxIZPGFezoPgDUGfXFUNmnkcAkbViJauLnqSu+T308VTAuxo3oyHUrSoaVwyTPri9cPvtCBJiz+AYjgvcjF+znfjSLntctzF6jVJAhM/HhvDLRalgXgK8Tt4zWoCrUWX+L/Udvd0sshQ9mXMQ9UfxJTEDUVfff83QixUkMGVWOFQZFxSb5Cu60ZIcBdQrk9NgNk2bGsyqdjuNL5WGIpisYS0s/d0Fc6wRY2A8OEUog7CUIY+a3Yx9MyuZwy9FcPrzYG/+upYyijTSyy7p7FwtMCPBYQMLbmWAqUXXqOE13YptfjROkKBFgUZLPvFFD2yw8ginYW5QIeGJaSgDSPXeWz2G/UBYnKKmvRxoifby8q+BFIx9Ggbxc7PsL2ZtmYZZJb+qqCQBc0COPOuJHBFb6MkgLpvo8E2d0pK7hp4w+uizw/PxUSz1zgD5tmTgp3gFhcWPH/CGBpJW0uIkJa3qV1xs9urO63WfFtFU2T9sLji/xeNHIzJICqf0zbQCF+IzMyCKrxGjX6XhYbCJjX6L4EgJpHxmJGTwWyVhskEUOqfL0ZMtmJSlkKc9jcKulgTUKD7L7+5AuwpPPK7aB9oqRka23tW9ygSMYO0AKVbk0FSYst5tfTUUYBVpVw0SObTTBaR9RUi06cGvdVOo3GBqJCl3md9WcaPyAoM68eOlFG5hNxCDq1d7ajMT+HpR55GMpPGtoP70TfYh8PPvIqdhw7g/JHjsmO3ef8uTFwewdilKxg+dxn3vvdBXDp5Di0drdhxYBeKuUWMXLmGscsjaGprRltXB27auQF/9Ju/jz0HdiMej2PN+gH0r1uD1158Ddm5ObT1dML1fcxNzYm0adWaPgF9ZqfmcPDQTbh8ZghrNwxgbnpOErs2b9kAL+bj9aNnsLi4jE03bUM6FUdLJoZCKUBHVztOHD6H2YkFbN6yA6Oj88LiWbdlC1qam9HR0YHlpUVMXh3B0sIC1m/dgqGhK4h5Prbt2AHPc1GR6HMPw5cuYmD1AGLxOKpBiOPHjouEq3vjBlwbHsHQhQu45/63Izs+geLyMt7x8E8K4+bMiVNo7+rC+s2bECXiuDQyiq7+Pjiui9nxCfT294kxc25+Hkvz85i6ehXdXd1Yv2UT3GQS85NTch9OHDuOa0NXcffDP4krJ0+hurSMbTt3yHE83xdu24WzZwWguvvBB0Tu9ld//CdYt20Lbr7zkPj/0EuIci72ZJpA8z/2jYTnSRoZ3yPMnkd/E+VKAD/RhKVikSM3mpLq7cCd2AuU7j1/Ejdv34o/evSkGFUXlgC/qR252Vncs2MVnjxxCfv3r8XQhUmsv7kZS4tVDK7uwO371uORvzuKI68M432HduBa3kMlNYhNA63Ykbkm8phKicBqFR1NKcwv59HRzPPw8PhrE4iSCSRKc+hu9sBIgdcvT2Fmbhmf/tcfxac+9X7DaZOn04ztFtTgz2yKWkOyoJl79QlpkEbUFoUrnylbUtQ2ACzSWps2GkEImXHNebwZ2CMrIPOMKgNFXwbYaGQSGWayBfN1I0GPqd5pZG9aY2KZjFUqxbEv1PpAwQrKpJhkaCW/Og84ksjFDbAGKZpNXTRMSQtNCftH5MAc3yxzUjexLENTF3wc+40cWNhJulGi18e5gMcxmyKGaartpdXBCo+eFZJ8LVLUK84CRW8212vb2mQuu+Gira5zuW4Q1jcJdZ7gJot6AOl1EFgwzBx6+HAOFt8QpnOZFLBIfUUY+a73xEHktQhIQoZpPGxHyZsDqvSc4zeSAcTUIXMsAUk0YYj3jnVbrKq2A5L4ZORuXPCKiXAUIU6wp0J5tA+uywkGqPTJ+BhVS6CMd7mYQDpZlgQsIRpLElJCFvlB6MFzFdzid589txpxvyxgD39uE6rK15JwO2LwUgWUKwkUymkMnc8IBrJ+UxbN6UX1YxEGlJ0leaGGpSOPl0ZfCzvFes9IPUAPJMNgavSZsg9b45+WGSu7GvyseAnUNhe1tiBQY5leOvPVJT/qp6TG1vqsik+PTU4Vzx/L9uE9pKTMauEdOGXKG7X9BMcgWMJEKdnE9STVjLIhgj8EXtxiVkCHSscO5S+Pv6CsGpOqpXIrGhqnEKY7EUocDITJMgAAIABJREFUekJSp/zckJFjmccylhJAT+LWbSVC5V+yTfqRW14UkInMpCDTCy93FdHVMSx/bkLj1le1ody7X1hGjDUn4OQvnMfVky8iqBSxZbAX50aZlsoN4ACFYgFrVrVjbHIBxy9OYO/mPmxf14PTw7PoaqPxd4TpXBmlYlk2F5ozCWwZ7MHXnzmJQrGCPVspx3fR19cLx49jZPgqUjEXXu9OHD5+DndsSKGzvRkL8/Po7urE57/6LA7uWINk3Mfl8Tmkk3EMj89h29puDHS3IJFMILdYQEdLEplkXAyipY3LDOpwsfgfziD+T9YhdstGuMUZVHpvEWCHZtLx4SdEJlfp2Qfwngqz6u9XhrxZ97vxsxst8IO2wA2w5wdtqevex8mPIAyjpNVXh5OoeqdwMSypLyIdoTmlFngEGyixIvtGvEXswtzs3PA9ZOHw8woClQTUIWMo6baImILAy2J1QoAVRrFTItWZ2CQyJLImlqqTUuAQ2KEsi4vrrsRWLFcnxZuHc0fG60FHYpMcl8efLZ2Tv1PORRCLg6vKtDrlXHhOtmDgv/mdIsxguowTk3PSIoaFejPy1Vm5PsrIRGblUMqi3j8JAVYcMdRkUV5eEUmqjZxxPCRMnSnzpilzJJHmTe6XWBySzmz8QaSAEBQ/gkuDUQdo8tr1vhiQhlK5EkEssqAkWYmLWC5l6a/RjJbnWuEM12VI4UMZoJMTqtHBy701OwWGW9TI6lr597fqZG+1A2ivsqFIaQA5LNSjs7J62Kh5JcEos5shNHDunvItpMcaU2njN0S/gxVUYinI7E6I9foxUZ0KEyEIl1SeFQVivMz+TjCQoCC/w3UzsnOrkiZlUal5tjr8qt8TJYDcRbXmrHUZkYp9CDaV4D/jItqTRNTB1BBDxbYpWcbkUinulALyWDQ55ndZ+r9JTJOiSb2OdHdWqfkK9liDcC7EuEBRSrUmc5FhoyCEFqtsW0vNjknCFgEd9f3R9ldJmJbu6hukiwg9L1MA1kBCk4Jmzk+hDy6ImhS4cpuxHDrIBjxfMvZ06cWko9mABs6aosXf2eUbS4WYq5BKx198Ez2/+4Vax1t+5HfRNkAQ2PZMuztfX9TZ5Se9enJhXNK5aPdcjAi+al9VMUeEpBOINxCTwkoRAWFWmsZH0p6XAXDsslKBSF02WWta8rR4/pIjw+MJk4npThFKRhLGd3jU/wszSscAMkEcplLxMszjIhHxZqRSqFIBSf40Jalgjhg5V0Idg7wowHNfexQPv/9+pFyVxXE5yHNymfVljKmlXYVbpQtaniOFBlwMiQeqjDNkrfGnTKQCmEisy94ASVms0bfGzBUhHcdaECGOSqCLCvqTaftATJAJdkssvEnSI4uLb7H+NjqvOBJ9rilc9NoIMF/h4lBLbxo6tzHeVbqfLiAtM5LtxCj1bKUiIAu9ivjd9lgCTxgj55Tnqw8PF3SuK+8XBlkUIeWSIUkA3UHco3iW7aiR7bJENvIE7oieOnwEPWQerV6NBHdQXQctPqWzNJTngrI+HvJ7aB6NhSmMf/M/iU8Ri2vuwNJPKJNqwvzSrPgdpRJpXJtdQC4I8bUr47j5li04c3IOTz4xjMrSDG7btg6PvHoV/X3tiKpVjE6fx4H71iM/v4TF8TyujRSxZ10PPnj/VpRLi6g6LSiViljXmQL8EM2pNvFums5lMTtXwPjUEjr6MigXHIYhIRl3xBPJd5ikF8PYQoTVB/bhU5/+aWEh6hOnYI9NYbILd30eLIuD96DOlKyPGfYxrj9JK9abtafq+nnmes8efTpWzk1vnIMUwKn7aChAUt+UsfOOHs2kzdVMkHm97OcMgeAcQ8axYYPIwlk3RzRenZtc+bpEy+7AU47q9gozSMdW44Pjkp1AvzjDLDCBEi7HYhmflQEsTBwTGkDQSVEltp0dk3UurIFMImfifLFSiq8ADOcKC0Rp6ICyZesbQXJ0I2/XO2BH5Ovvhxpe10As2Ziwkmzr89YAFNCnhRKsuJUgNzCqzFNOGZfMVfJA5hHEOG7R1DcJt0iwh0xVvtSjJ0p1wy2X4JfJxJwFPN/IaBbV2FdkT5yLNFLcJUOc9yNgnLqtPKoy3hUKNFt2kUgpOOJGPtwKx0UPHtnbyXZEhSUBZ2U05CZpxcP8QjPaWhcRSyjrSMYxN4M4DYmMeTD9YYLARTbbhExLHkmfQBYTm1QSTQ+e/AkfyX3q9cNxZnactQfQ0b2MWMxFoRRHKmFZPZbZzCKxwaOn9kg1gnMNz4QWUA3PzPXPjwKZivbZ+sBOSJZ91rCQNywxYVmx3wmDqDE5SsGeWvoVgRbj12OZOsaFWBlLZMMwhtwwd2qSKbKBJK4dCuaQOcK+Vi0KiBPF24SV4y1PqgSwSE9G9iHObpxTFQiTZzyekeh2MnP4p7c0XvMhtDVBnZ1Gk+UkwkSzXhvngo6tcl9js2cQjC9g+XOTyHy8H+7qblR69yNMdCI28SLClnUiK/vX/+l/or01g3/3z9+F3/vit5HPF/Guu3djeHoBuzeswv/862fx0w/sxwvHh/CBB29DUyaF/FIWp6/M4NDbfxIvPvU4Ml6Ip167gI+9+yDOXJlEIhHDS8eHsGfbavT1DeDqXBnf+d4zWNXdgQN3P4B4ez8uvfA1HNjcja8+eQz/8sP34rf/9Al85KFb8F/+9Em8/dYteMfBrfjr7x1FT3szHnvxrCRMvvvundixtgerOpsMMOpKW/P+Lj++AMSSSL5vp/w76Noh/cSffh3u0ijKa94OEAwzwLn6oN543WiBf5wWuAH2/APaVQAMkbioVES9XLgTTqnVsvjTaHFjpC3CdmHxY6Usyk6oL+mNF4eAJyFmSmcRc5Nivhx3W1SiVRNWRCgEsxgvvi6yI6Zy8TPL1RkBebQQI5MiRMbvkSh2AkFktZD50xYblLSthNuKbGUYhXAeTNVimheLpfb4JvECmiwdF/NmvlcZRwpq8We8XoJePBY9g1gkVsOC/E7lXDlEjGKOlH7JxZwyRCgHUf+RCkECkxhh9p8Ql0V5hIQkh9ULZLscEpNaM/1K6ciFpoBKYpsrseA29lfa1nWQpnTNTQgLy7KLGGyvEfOB7NzyXpUN8Nb34roVYE/0cAci8ezR79YC1u7CWfPKxqL8h+lYbwb62CrELo4bNN5m99Xu8lnwQotOEyEuiwYtgmSHVZgmjd4R/x97bxptWXbXh/3OeOfhze/VXN1dPVUPao1oaFBLYFhCQgiwLAIkH4iDV+wkK1/IB698iYOzHEyItZaXgDhxbAbhJGBJjWQJgSUQCAlaaqmn6q7urnl49eY733vGrN//v/c595W6QQjkT3WhVVXv3XvOufvss/d///ZvMECGZYMIQmZ3L9USWwti9QIiYJfkfXVwoRzOSLoI9ulCxnxW+jgLTAscmULflJw2gYSMF/Wjse1p72gCZzeB+5yL7N00FjTF1rwkUhg03A3Wwo8yAY1q1wVtEUFvfHfkGRMAVhcbxQ5puSw2sevGnNMcR6+M18n+S0DJFvqk8pKeTNCLiV7cvVRJlkoWeB7187EMtGJRJGOBYSkVu+HKsLKSM4l6ZwywE2BAUEMka+rjM8yAvYxAqoI9pfCBV8gELI00b/3WZw4xew5+76NINxbRcRNJ9dIQ9NsXJRpnTrBnNyOzhwwiTwASwqB8PnleyrkIIDDunQsAAkJKPNCil8W7ACUG7BEQhwlcwqrT4l52+gUAtA4h/CjHBh0x+XmOE9aziKOFBNRznGUbFhHpegyBXc2ijvvOIhUwjyDPyTtXyxLxkhgz0cwAkJPhCCvtGhoOwRy9moRAvTHWZAvxvAR7aFE/v8TjMbU36U8zkbJp3LtNn+HP2V78HklehZO14ELT12TpJyAH49Ala1DAG74ItOgoqKCNAGJmPNSxPcc0zeS/0OM5XTFePohjuVM8OsGULk1Yix1DHUvYNnwPY9zJquICiQbKBHT44jFlQ9kkgjEVTMZWiVBXudUo5dynwBSBmSplGOYzPBYLYforWLltlCRIkhiO5wtqRUNsMnf43Xj8uueZsV6vpyJpYR6Sg1vY/twvCTAX+mQReBhNp3A9H7M4QRZF0t8//cVnsecBr6ZDHF07isff+WZ8+asv4snf+yoQLUrCz30PnEGzUkVvuIO9/jmcureJE8Eidl7YxLsfP4PZYIB6xcMsmqJaIyCdodNpo1GroVoNsdMfIJ7O0G01EdHYm2wSGjtHU6w0O5iNJ9jc28Gt/QyVRx7DP/hHHy48Wsox0iwELdtC/jSAkB1LC+N0fZ7KMcRWCuW4aWcZnUFeax657Wfz/5QpZn4MsNCxfZM5v5j1cx64PTVLmSpS94gMis9dZIAT/ozHV4809UPT8dpzjSE++3W2j0x8c+xL5yEdz/lMqVcPgRwBdfgM0qyZNZdLYJwbZ7w+LixZS+mfIlXiGG2SKlVaPA/a89hkY6qvj5XP0mdNvePsfGjZs5REWdDetM8hzzPzMxlXbJve1tjCLOVcpJsCaqCsgCgZcfpDZaKIqXWSICeaTTmUbGboRoUT0WtohrxSg5Oy/9QAN0We0FeP7A8P7pRAN6PWyc4h8NKEFwXCfspAL6BEWD0chCVdKKb0x/j6CJvHgCLyJ1lDhpcZZ9i92Ra8xM0crB7pC+CdOQn8hNIpJixambu2t9zHOMXuThvN7giTYUU8djodJrWqif4squCVl9exsbGHpaUhJtMqtrZaMiJ3OyO0WxOjGDesJ8pu+g5mlzzUH9KUWYIMCjDw4nxhMaUTjjkcO+22gvRYA87YqPM5qc+hss0CO7eDPXr3WE/FkYvJOMQsCtBqT1Gpst3najUxN2YKlDKKBKAx1yozFyVRUjoZ5g97P9k0tv0l7UzZYpLmJClYBhCWxCvtp/I7jhS8jzZmXIAzT6Rb0ifFMigXkEcsDSjTEkbVDBpz7olMS0ElgqSMywyQNo8IW8gb3SzTvHjRAkopI4mSuYLdI32QSWI1ZLVF5EEbWdBEsP8ixp++ifSrm6j/0g8haxyFt/+SMFu8g1eRNTfUb4g2GYYR5I5u6rzOMcSvSLiCsMoovQrqKhNkXxZQ6QEky4/C619AsPW0iaDnpomRc8oEZdpO/IE8ROtvRdY+CXeyBf/W1wTQGo1naFTV40mfSe0nZO2INNBI08b9XTQqyipUYN6Ulqx7gjqmrwaIf/1pNP+XxxFvvFkANjKx/Jt/LgBYTvnWndedFvhP1AJ3wJ6/QUNL0SwTN3c9KaMawHer8I2emuwcywbQtCdPGDeaVMUUkjpSam5lFGb87kz8fzhZ1LxFYe6QjcNzqF/OCQF4Km5bZFDXJn9u6JpaONCEmZ8jAMX38aezdADPZfxuS4Ac/r7prwobo+J1JdKdLKFedFUAnX7CqPYc3eAkOsEJ9OOr4vPDa1QplhZ3ugusdNu6v4TQaWiEOxeGjNJMe+I5RLmXcHW5OOWE5cTyPvrwWMERM2liSdrSnS9ZYotJMxcLr32DBF6Zk3i5RtYiZs1OBt94inCelE0KeKj6TTl3LPI5nfBbX1rA8MGevGnSncnZaT585Msn4M0ZNCvYY2OUAbyou4tS4N5vkzxe52L/yj52ezHxGrtHJhnk0M6sNYqU+pI7r0w+Y2FIwIG7lAaIkSKYZsAzYwppY9e5RLa7lmbX0PoCyFdR0EJBH96fqfQbgpvWL4fx6ZbmXxTdsnjR4lWBDd6reX8jU9TKzqmVlunNZHqL/0cuskd8lc0Zpo42ofosqGGlet7okphMGD5rlZK1U9Cr2Qbmc7bAlgVACbGq7ECNx8sXj83zqw+XXIcxCi19fWR5bop3fhddDMlusnx5ZRPpce2iwZhDyzpAd8HVtcamvjjInEVMnAWVUSphRhfnmY+DrIJeTsmLyiBMdoa0AuVVPBoTkBY//mms/G+lZ8+1J/8lovUVEC5e8iI03AQU2yhkWXpC8VvvZhWRcVHwKbwoAyzJV+P7ld4l55MeZFh1bA0RMpjEMII6whIw6Vu2GiIQIs+6gLLKIzA4jQAffI37Q1y7cBHLi21Uuwu4fv5ltDotLB1Zw972PlbWl7GzvY/Voyui5RfWjTGtlOu1dB8CPVmK6y9fwLg/wPL6OlaPb4j8jN+F7UVwhswfmlffunIVWbOD2kJHouNVuqaLWgGRTAexwLQAXwYIUxmcAi0lIMweylauwc2WjE+JjhPC2pH7q+CX5T1JgpgAKMqaUZaoOab5TJIru4nvrfvKtjmIySo1bBoDEhFI4TnmWZF8D4Ehu7Rn649TBXu6QYBRwrlMn3tKrejHw+uRHmvYN8MkEVYQj8/facy6YRmZnXDGsIsHj4BFWhPz8wIzFj5djGT30PYDBC4ZTnoegl/893j7JiZ/9FFk0UwWiFwUT2YRxsMZqvUqmvWqgDNf+sZ1fOXGDTyzt41sHOId73kQ1zcvIUnaeOozV7GwuoGDxMFKZxELSx24GKHbuYQff+vDqPY9TKdbWFpYRqfbwo2b2zjo9TCcxghrAQKf/drHZBZjsNfHO95yFogJ5PrY3OohcWK0Kg3UqjlcL8C581ex9j3fi3f/5AcKAMbeW+3pZmw0fUlBCGPMa9kpZtwttzVkQDG8OH0O7ctuB5hB56+cbcr3zSdjleOhHWvt86r+MFxwKguhGC2EpcB/VSQNS73jzHh/SCKrQLaMuQJkcaxWFo2yewjeWKmUPmHaXuJYZiRWt21UCCBMjx7OdZnMG4d8f0TWpX5rOv7TDJnXq3WHfgcFvHUU4lxnPNfkSi0L2PiEmEh22Vw4NLfNNbfMOQrk6yhgZ+tyg4HXUXjGSRGVkZLHWDydO4hcMlbbeAblvpFlUaJmRiwwtSrrgb9T1ocCa+5koMAA2TqMrk94nJlsGnjhMfhpFUhGiL0ZMsa1xwfGx4dsSjOfyv2h+bE1qFYACJEDJyCrykN24OHGxRWksYsz923B9xKk8mwqe8dNFSxSRhAX2wYWF3aiBQXMZML0MLk/LqI0gOfM0O+1cO3aogAotVosMelr632sr/flHAWriufoO0h7PoKjNiErF0YQj+l7HI8URHeskWPuYDIJJLrdkeLSsnDmmWzaAy1TVFIjDzHitD4bjau4dmURg4HO941GhLvu3kalWl6LFqnK7FGQyT70el4CLSLNIiiT6CatBTaUKkuAyNRoBrQn8EIgRSR2wt6xoR1a7IoZdTqDEw0EFHGi3qEodt0pVdCI7CthcE32CoBMPIK8msqwvAAJjYfjgcgCFUwrvoQ+QzwnASqygiyYxRSw+hqS7hnkPuWbuXgDRb/xeQFoKh95G7LKIrz+RfiDq3LApHVafHPoiersv4K9cY5K4ME5uCLzxpVJC6e6Dmp+jPF4gpSeVJ6H85e3cN+JVSycPIuP//El/NgH3w939wUkt57HaBKJDGt3MMXLV7bx5gdPws1TVANPJNpOcw27WMSGu43h3iZyzouuj067IclZ0veL0dYRxlK8/AZh5AQ3/9SATcZ4W7qF6VOUEl9uIP6NZ9H4Z08gPvpOBfw4Pkx7QKVjQLtvc7i+87Y7LfA3bIE7YM/fsAF11yqRGHSCBHzeA8ow4AtwQ98djQPlAm2MUGLVCcwwIp2ThC5Y+dlJ2tPELAF8aFLJuPGZyKTIprF/p0dO3V/GfnxRAJyKsGq0yFoK7xPmCo2Zm/4adqOXZbEZ5xP5eZN+NE4o7CP666xU7kcvuYZJsi/GylW3K9fNF82Yo3SEaXYgQA1j1EXGJYlUZBfQw4XF/GIpPaO3gTF2ZlmvfkERerEO6HE+MIlSWmwR6FEaozIV+DMuctiQoZmHXwvwsWCPTo7zN1FKB0MWty4wugjzhJbK33FxwvaMsfTbG4d6QHQ0Ru/BHjrnugivWW4AkL+NRWMO52YEXJlLl3j/IrDEe2qNqL/lgvT4h0wmzSkP6f7LZaTZTz10XQpszKd0zctwhMNd+NCUAIUpwk3kOJkn3Ek1DkhzBbg1yuaZzc6HYfxYuSHp9upnY6imAsKo7MoWQipuUT8fNSDWIkkK+8LXSHfEdKdY+z53X4vifjeC+6yD5PtMkWuicbVVycCizNAIIGXXkH9XIEYZOGaXTgpI7VeFjEqKfSPvKq7d3htek3obGYdKQ9+2ZtVWW29BGYUpzLZcAShJlzWyTsOtRy4FuYnAFZaHtqFNBbNtIbu2CDBBGzN0jRQhlPZiLha/6SgL0acZYEYgxhGJFa9C2CcOgQddL3Q+/hmszoE9r37qY0g3ltByEnTcFC2XEj8+C+rDY3stXatupRXsZyEmBuzJhJWjMisWvp50F10wcW3BFvfcDAmTBAtRChf2Buyxj6hZ/XguGSL6vFuwh3HsfPEzbKnNy1dx7dVLuPLcS3jrDzyOr/3xV8QDp73YxflvvIC7z96Lg519nH3bo0LjFoPfWBkpSvvRc3thgCxK8Lsf+zdYWlvBkdMncPZNZ4XV4vsBUqGt0xA+R6fi4g8/+Tkcu+c0lu65G77vIchiaR/K1ehFI74WPIUXwPOVZSSR9EZKYxfCKr4z/iP8e7ZOuFlAG+tLGrE/GhaUuLQJqFMuKwiyaD8hwE7AkVJKlVxZXqHcewIteYZhnGCc0hNLz2GXMgRianKtutggM4/sHGVNAvtRhH7Mnc4cS2FFQBtKvDg8kX1DwIZ/VpjSIp5Nepxb06mAQvwdwRueW0Aqj5saCh7xmuvGdFkWBdJPXXmvBabo0dPyPJF2hZ6yfSjhItA02bmJrSf/ZynC19aWEcURxqMRkjQA3BhpFKHerCHJfQyiBP/X57+K0UINC0cXsPXqTTxyZB3JLeBf/+EF3PXIW+B6IS6f/xpOH6vih9+2jjetduFnGVrtKsKgidGEgH8uvkyNbgs3d3awtrKKSb+HehhiOBohrNZQCaqoVBzEcYRbu3vodJpwElf6DE202/c9iod+5IeKMbwEZwwzoYACZMAo5ggFrC3QYOYE4w9WAtSHJrzb5oly/rGMIP1JOavo38vz6mM5b7BqHlTZsbYgvZEDF4mJ8rQqK8VpCNiuYE+50FVZlQV6yoWujvmld45NjpRxUDYm5jYglOc3B5CVi3KOow59gIpocgukKaOEHkEEg5QBalJT5XvbOcswcHTQLsEoeY9d5Gk0u2W4WsZr8f5icWeva75tzfXMMTgVdLIx5KXHWlEfsM3FL6b0qFPmaqNkJXDjJevJ5ouYL9v01nQKf0IgJ5BoapooOyn9WJrwqnfBi0Nk6RZidwAn7hvWT4g8Ybw5k7powszzUjpED5UK3GQIl2NlwuPFyN0K/CjCaOwjix1JykpmHrwgldhz4wxowA3R1ZeGywR9yFIikDTno5NlDrZutcWvp1Gb4ubmIkYjZQcxup24s+dlOH3mAO0G/WHK54XHia754DGSBR/VWoQk9uB7MYKArKbyyRNWS+ZgOOmi0SUzaVpKpIpaTJ8T6d2pevB4jHM/BPbo0zMehxINv7vTlPG22ZpheWmoxBv7PM177hSmyxawMrWQbwIrCHJw007MmA0LWfyDNHXVSquEDSRSITKGfJVyJRNN6pKYeFfAG3mffBXtU7aLS5KXZbsUo4dr2Dw58kpHgCTGhctmFRk08ViOp8DTazZH8eO8slCATkzaEmZZ85gAkLN/8K/gvW0NjR/sIvcbRpaXiW8PQc5k+SF84+mv4co3voCx0xLZ2N95bAP/x29+Eve95fux2kyxf+FptKsBDoYTvP0N9+LfffbP8cF3P4pTx1bxwo4Hv7mC577y+zg46OHsXRv406dfxod/8K14+qUruLndx3gyxZlTGzJPvv+JN+J///fP4h/97Ifx6d//Eq5ffAmj0RA//zPfZ7yVbJKtfm0aTcdH3iEsH3/7WWErWeZbye5RJlCyl2P8sUuo/Tf3I3v4e5E3j+pByL7iM8oNynnUvrgXd/5ypwX+9lvgDtjzt9CmmqqjgA/lLio94M90V1bK/lzBHEq7lI5Lr4Qpal5HGDL2maeHDoEZHpPAT91bNHvvpOhfFmYQyyf+vOouYDt6yfj6MA2MiVvH5X29+DLq3oqwdujHQ2mX79TR8DWanQBMw1tC4DYwSrbkGsniWa2exTjZE6NnypuqXkci3gno0KOIqVs0lGYhxz/LxTVBLpWSdfxjWKyckSKNoJLv1NBLriJKhyIl43vI+jF7vLIIYuEiizOzI0hEnYlcXC5pXLS+7G4ZFzCcn+1ep0o/KDUwTBQ5FqOzucSh/EQZQ/TlCeW/Gib5EI3zbdS/buRC30FfyN+/XHr58AyH0hXmNgWKO3xbMThvHvia57c9wxb+uoQT6ZA18RPWCKnr8g0NG4YL0KrZ2dQoWemH0n9IrVc2SUlBNcBFQVXnbrwaW6vUMBZmkI1ZV7mYkYwJGMB+bj0aEmTyXpWLeMbQWKPWDZhkfKwKoEh+HsD7YoTs4RzZohZd6vVEVhn7mzJvtPjXQlkKfukzujAWI0sjibKsJP09C3x+3phOy7ttVK/urEtvMrRo29PsTrz21XKv1kz9BeuniIOXfsjdZvuiYaVGeWscu41ftYsD6zNhd5nJt6kgFjNTAqr07mKxnwrgQ3YJmTSDzEcvo+xQd5DZ1lXDrGF7tX77s4eYPa88+TF464tY8ShGAhoueTsqT7I9jFdAGdctAkpZKGlcynRT8ISGzAKaynhGcEy7HL8t2XQEe/gf38dHVlpM/CrZrvq88jr5Mxp16r00jiWS0kVJE0EsRSqe/+rT2L21gzOP3I/zT30T0WyGx554By6/+AoG+30cveeksH2O3nUcL379BTzz5adQr/g4fmIDw4MBrl/fwg/97E8hrFbw1c9+Eck0wtG7TwrD57k//wbOvuURnPvaM9g4cZROU/jQR34Yn//k57By4hhePn8Fpx66H37g4upz59Df3cPDbzqLF59+XvxoHnlr/v2cAAAgAElEQVT7G3Hfwxzjyv1aZQAR5lSJFo9JoDplSll2pAA8ZXYgM0ekJUay5agcip+jLxPnDoImIuHigoY74MLQKXp/sXxn0cpXkmUg40bkVvyBYdKQIdPwyKQoJXIEaSy7Zi+KMUgSTOlBZKpPegZx7CTThmAPr43SW/L7eO1k4/A8VydMfdSxluAO5Vc8hnjwGJkaz02Z1ojm0gJOkcnJcUUFMwT3ySiSc9CvyHgWEfCJ9m9i+Ae/KPG5BC+yLEGjXsVokiIk04DeIEjRCkP0JjFemU3xB69sYRw18HeO13B2rY3e/gT/4ne/iRcHHTzy1seQXnsKP/PEcRxfaCHPUnTbLQX9xAfVx2A4xajfR7PdgOMFGA3HCAMPe72hSOZqlQCzCJjFM1TCGioVH1E8xmScwnUD6TPB8VN44Ed+2AwC1gPHykjtZKbjtUSEm915BczLpE8d5PRZs/OfPlmvDfiUQE45As07Zb3e2kLBHis/uX0isuNjCXpoL1TDXgIRytKxrA3rPWGPZ5kt9nsrgGPgXQPIW+lrrD5otk14HpOyWILr/KRudsh8ImM+r8X8XEWMcLjRJub+5mGQ0xuY1Bjxlt/USngdM88VUGkZv27bXHzDlK1iOXxFRLuw9Cw4pZsnutGhm4Ilw2j+Tth5xdxWWYzz+6kXjuM1gDyQvqh+QfRipPxnBiejZEaZ4tI/yGSJEo1q5L9F+uPC8Wlgu0q1F0CGbzaShC0ncrH58gzN9QkqXaa/+vDTGtx0hIQeP/kYYVqHlzfE/DdNeOciuAR+TMJUEmkwxtXLyzh5aht+EAn4p740GfIkQ0ogtMoBqIrhARmrQ1QqCbJUwZRXX1lFv18TUIcgi2XVzPfEU6d2sbxizYDLuogz1OxaiDTxUDtFmZzOM1of6Nbf/NMghtKCqjO23PRRywQu3liCPsWz9jpmzQSpeFJXzLFNX5OP275gfQttH5NCTGc/c39kY0Ai0OeMnAXI0001/VJ8FrjhMNbPiZm29hNh4RBUoSHzrH8YUJNNBQVzpVm4GVBdkI0LMWQm27LaFRaQO95G2lgH/FBTtmi+LMCEKybKh1/zbWSHJErKQpFvJd37pM/4++d0M7fSxvB//BoqP7KE8LF1JO2T0kR52EHaPKEpYg4QbP450s5pXB342DhxGt7oBrKwBYQd+Ftfh79HgIUbd2Zjjd+PbcGNmEoH0bF3wx3vIbj15RLALYyzXXzlmVfxlre+Cd5sAHpDZc11zI4/AX/3BQRybPo8aaDHIUxeHihH5WKdu1C59kW9ZnnuCNDa9D8zsu3EGP3qNVR+7Bj8t96F6NgTwkx1yJCK+vId7/j03D7X3Pn3d6sF7oA9fwstKyaUeQx6wHjUjyMVSReZIzW3LQtrJj+RnUPgg9HmNEMmu4d+NyqL4U7o1PidsGCmwWGCZrAiC9BpNkA/vlYUeWQCkYVDpo0me8Xi28PjDuIbIhHj+SjTokSL8jJhtTihMIHop9PwljFItiTKnRIwxroTjCIARakWpViDlAlbGiuv10+J1oH8KdcsJorcbaagQfXv3N9v+RtYCE6J0fMgvi4AFEGthr8iEjONPGeZPjPGfzrpqvWnloJc6HA32Zo121s178czf/usfbPunuseO//OoZeSApsCVjfXWnEq8M4HqH/tOwR7TtaQP7Fs8IrDZXRZYM9fYVnUlb83Rfvrgj5zAIP81QpvNGVDSgsBsvg9CRqSCaKFqkq6SK/nu8gMYdHDYnqo9O4i6rws8m3qlO5sslgzaSDc7ZOF3lDBFvGo4m4jKfla4BCYUWCIYNJM2GrqTVICKXpNLI4s5d+Coh6cPcD/jIvZT0eGhaCLI8a+2yWuJFkZg2aVcGlyXbltpeci0GVp/dqCKiXTuF9rQG1SQoyMSwRNcx4RKliwxeJ8can3VBcX9HvQ2NOMHlVc6oufj/E9EH8hLZIIREkbyb9051a/D4uw0kuAS+eIwKlTVVNhMOVPuW+hy/vmoZcG2Er5zCkbhnIj+vUQYOCyuPFb/wFrc9HrBHuy9WV0nAgLXoS6E8t7bbsZG2uRcG2ndZFw8coI6yoMpU+dMHC4wJYIeN47+q8o0KMtossgaR/TZAr8lP1Yl0Aq76LcSn+nLwtcDQ/28X//4q/h7e97L+4+ewa7m9v4/d/4HfzcP/15XHjhZfFO2b6+iel4gvf+vQ/guT/9C1z85vNY6dSwsryA+x+9H5/+xBfxxEd+FH6zhYsvXcCFZ89hf3sX9XodaZJKSlWlFuLxH/4BPPelr+ID/9n78Cef+n2snzyObz7zCtrLi1g5fhTPf+UpeEmMe+47IcDRcDCSiPf7H3lA2UmyC19a8MpGqnju2OUgZRJdOLnuAKvJMjAVjwwdowToMWCMAEYZgSJHkqn45yCmab8jQIhduvDz1jeHIAvZNLMsRZypD5A1SJbj0B9HzqugeJSmmJhz8FrI5Lk1myExC36+j5+zXjrqq+MLmM6xlAAS/02QaGcWYZKlysgs7qOyePhefpbgUT9JZEwnq4hCYF6P9AWHjNQQNIKmgbi83wA+s72bmHzhl7B3MESzu4TB7haqFQ9J5sCTz7vY6Q2RRDl64wlWlpfxiaf30A9P4Z3rfTRm27JJ/qXnbgKLJxBUGnj8hAs/7qO9VEfNr2Br6xaqQR1pmqBa9dHpdDCZTQS4yXjNlLaNJqhWuPj10B/SG4XSr1j8g2qhg2azIQDUhUs38aaHTmLl7Fmsv+c9pteXIIQCzIbVIuMRGQwcLzku6NOjKVL2mbCgg/mzmAMMOC9P3euBNPaJ0tHKMhbmGT/l7GSB7vn5ah5Qsue3HkLC5zPgCRdFKpcppbCWwWR8W+zGl7AnFYDQAYI1gzGCLdg0mtCl0ixN8eK8oYbPfL/9PlYuzOPxutiujHbn+8hUo0eNTUjV9lKwpPTksfOKAmw6N9iUR2GLFnMX50H6vvF+KTtU75BUGWZO0c0vZZiqTFKvyc6QBCJ0k8ZA3Po7uadz9QO9ejxj2Mw0LbcOR9J6NClTpGDGl7GYf/hc0yuHoNCUkdSR+qaEFeRJT0CcWnZKgaNkDJBVkUSY7NwSdkqrC0y9G/CTGnwwrpuR1FXkyT58ymWMvDuNGMTAsxqAUmSZDi5dXMLR9X2EddZzNthBJUxUpR3s17C4NEKa+djabqLfp79OjiR1ceLkAW5ca2FpcYSbmx3MZiWjer43PvLoVYShZY4d7qdJ4iG6GsD1MlRPWNBxfla5vV9zsKXZkGXs2udpfsNuDoSzz6NN9xLwxT5T8++zA6D9DgrwCPBlZVgCJnBzjnKpqnr5sF+S0SXAnfr06YufNSCC/J1eMuo3o345hr086wkDiEwaJxnpvaN3D4EgSbqqqOSIs0LYQlpdhitABT18yI7j10ngDW4IK0z6FWVgcm00XSaYwv4/V68WtBStg9QbalHStwjQxCuPSkJVcOsvhBVEidbof/gjVH50DeEjS/JvJ4uQNjZE8iV+WVQ/bP4F4rW3CuBSeBDR7qK2BH/7OURb51ENKM2aiMxb1l9eaL6fg3jjbQKkhFe/CHr+yMRKUKyYn8z9KjZmXaStE/CGV02CXKTyOuuNNN915JaEGl0/3hSvnwIYsscz4DI9kYb/+C8Q/OQDqD5QQ3TiCXnevd0XjIRuSfyC7qRw3d7Ad/793WiBO2DP36hVWdxofDiTswjkWD+TOJsgYFKRUxEZFsEUyrsIZvA9ZMlQNkX2jfigcd8+n0lMuEZWO6i6LSkp+NlJuieR5pR4cRkWuE0Bi8aUcXldAYLouUOJFpO36LdDQKYXXxMAh58nMEOmznJ4P8bJjhQZw2RLwBsWPQSA+PuOfxz9+LrEwGsBqoUIvx8BH7KEeK4OWUTRZYzTbR1QpaDTxT2vg2levHaJjqcbPz2KRPfPnV39mV2Qy1JX/E3YQuQXaFnMtJegqIO+FSyxpWfpZmB3rw+DLwR/ZNnOuHhURCJGEIFSuaXfPvKd9YIPbABLLC7ndPzKn5ljgWhZ+Fo7rlqzWkq3oDa37diWAENZ4Oo31SPaxbomkOi7za6iuQ8Fo8VOQPRHYAErzBo1FtaCkYWkASrEU4qgjUqwtLDQIlt2FI0ESkyKC8aMkQLxXosxtEmZUO6CAYNYNJJtVZvz3bEFOBD8cYB8PUN6n+5CaZ/QhYCW1SyY1D9I3WqsTED7HXf5hUlH8FHMPPmllb4vcE9xLC1OLPNHe4zdfdV7aWUPegy76JElcLlokGNq1K8UTdLP6S1Cc1G2p5oHqozAgkK6qCuPqZAAzxqLvwC/mY/EqSMWU05fFsoUehJoIauHkhWWvNuJj3HOhTThnwwNN0PTSYTt4/3W57AwJ+O68OTHEK0vCx+P/jRr3gRNR5M32JpMviJAsJk3MMiUQk8DZu5aTqQv2f1RSrD0Om2vvr2XWkcSBS/MXWCylnX7MOsbAlQ6fuoRtAfnqLspptMZLl66jlqjIUXa5XPn5R6/+b3vwkvffAFHTx5VsGcW4b43Poz9m5u48cI5HFuo4u57T8Gt1HBje4DayroYLj/9J0+ht7ePdreNeDJFo93Gwc4uHnzzI2gtLWN00Mfq2iK+8Du/h2P334NoOMT44ADHH3oQF184j1bFwanTR9FY7CBLM/hhgEZj2Tzn7NcKDHIn2b5kyW5kdvQMc3N6xVTgi/yEfmrcFFBZFqVO9NURzzFZNJdGxbz/ZMXo063wox0J2ZMIyPDPCU2QTTKX9HyaVhrQ2wIuPC/9eui3w98RfPEp0WL0ehRhzJWZXLeOzJRcEXihLxBlVnJew+jiefltZ2mGvZgbDnpdZO7IeEu5YeHNQyZTySILXU9AHb6H34lg1UIQCIBDBpEYVLONdjax+Yl/hiRO0e1WkSZjzGYQ350/+vI5pMkML1w8wLX9GUapSvH4udbiIt5ydxsn11sYjFNcuLGL5Y2TqLljjIdTXLxwEd1mA9Waj2YtxHK7DjcIRbZVCepY7TawuNjAbJJgNEvE/6PTZrQ31QYpDvb2ZWHQbIZwCbqR6RRPcGtrhJXlNpYefAjHf4BSALt1oWOIlZzaiG+VeHNMUOlSmcZlY/PmZUzzd92OIfMz3/w0Vo5Z8z99baDHzi5z45IB/biQ50hr+SkKZMjEpeC1/NUuPnW8LVMP7Xe2TB8rXbWjBz9sYrZF1svxiMxoguLc+KLkewbXoaEzF6D097Fx7Lqzr35BNJzVMVblYRZcs+O8hWXsPETA3BoumzlYaSAlg0I6OTcmCKCY+2MAJI16N2mKxUYDn1o9ps4zdm4uR0f9PedG63kn1BsdQ2i0LPUP0d8EiKdAUgOqyliSzQvXes+RkWKYB5KCSDF8CC+tI6XHT6IJVDm9QZiBPpuIMXoFy0DQVV8fkfuEcKJ9OAnPNZKNBTGTT6ay0BWwIJlhNmYa4hgB46UdH9O4ikkvQYARGnXOdxmuXV/AxrF9BJJsyu9BMJagnYtZUkXo6/uyPMRoVMPmZgsnju/g0sVFNJtThGGKWn2GF8+9fi12z5kttDtjZKkrDCABHsw9G9I3h6D5gfan8JgFBQ/3/iiidNdBpRKLB9i3vuj54wtLR2RsKTdqyChk2msOj1RNa8B9iA1UsoPlkWByGEEbkXCTwUOPHAP4iFxLATSprkVerpHvRQ1o6jUBiQrm1pzUUo5lk8UcPY8YMvtwZgcK9tBQWLwcXfHUERkW+7KAgHxmbPulcMc7IlHi793BDX3CA9YxPHZSpqCZMVxYLDKgEaDJgKAubB5neqAgkV9D0jkFeHW4w8vwRlsiMev/k/OofmAB/tvuEYZSVl2CO9kBpV9p+5SAYC89/w1c7FWwsdLGJ3/3dzDNQnzwe07i+kGMW5MK3nlXBeeefw4P3XscX31pB+954nH8/he+jDwa4u9/4M0I2mtyXII3hWTQyi2L2txUPrYN+ByTLSVsLx3DCkaV1aqbEVxqvfoa0vZpMYIuw0+sZ5cZglwf/X/yMiofWEDlkQUky2cV/t17EVl9GVltVUyy08ZRNdpW/d+d150W+K60wB2w5ztoVpmQTcHDAYEABidkgisayc5UHk+kQhyQKV/ivzW5iH4bUwFfyLZp+vSM0R2xKJvA526imOEypUApqWTsUPbEY2ncuqZvUe7F1C8aMu/Hl4TF0/aPoBdfR8VtSQx6kkVi0MxyjddFGVjVWxAvIZo378cXRC42y4ZC218I70LLO4ZRegvbs+c1rl12g22Rx11oRqDyz7owjgjmEHjii8fiq+YvoOGtYD+6rF5GeSqsHvoWxdmBLDR0OaGLcdKWBUyCL6ATi0buq1ECYDNw5hfayhhRKrmwdwyYY8EfldKVLymJ5bYRbAhQlYKS7JMMzZc7aHy9/dfrCSerwBNrc6BOuatdJnnIbPg6x+WujPnVodXyfN+ynz8MOFgaf1mqmCJbqPj8DAsdNSHWyHH+UCPAxexbimL+XiPI9f0KfrCoJjNFI5MJUKifjtLGbaytyqc0rtxS2lnUEBTS3Utl91jfAy3uLSgybxwtfVwkPC6C3/AR/bRKy/gzfhcCgCJNk2Kc/lf8tZqia4FkwS+hzsxDkwbGmNthljbg+zip28WUbZsyZl77Cf/HwnRm92yOQVQYkRqzdSkATOS8eFhIm6nPUbnbbdtAj6esFu6RKmOArRA4MYZ5AzGT41CBxyKejA5hJnHRr95QLMq3Uh/TzMWGH8GnzIvyKXhqhfqbn0P7l8rodXr20KCZBXJFTJpnWHRVOklWzkEWIkSCEQJN4DLQTJa7GDBS1yRykdEjHj4CbugzJTVvcXc1qJnnsUCxTeWyD4L+rmTCyLnMcfh3MoUsFGf3x206FluQAIJNmLKwBz/TokG9S3ZTigkoc6sgkmhi7Ut81iUhyjCNpL6SBD+9LzzH8197FivHjuDEkQXUDXCm4j/1RCqC6vMQWdaAR1aPM5GkNGH4OHy+yn3/NKvByesiH+U9SkBGnjLMCJrRaFv+ZZKrCKzMjxr8N+8/JVoWvCFAQhCG104mDt9jTZf5M76sJ449lki9jGxqTFaTpJoYqNcBKiIZ5BhMo2WTmOi68j6RbZl0LF+i5jUlUWVnaia9Y3x/rMyMl8H7RLaREF8FXC/5XTX689jvaiS5Dd9DS1LJFEbkNe/euIH/9SPvw32n1yV5a28yw+5+jOWFBnoHPbz3HWewstDAsy/fwue/dgnL3TYePr0k3jkL7Ro6QYKVlWV84+WbOHL0FOLJAUbDgfSDUZyhTsljvYpa1cMbHz6Ny1euAH5Frnm9W8OFK7vi73T/vcext9/D/s4AzVYVTIXnGqdRCzAZxegsNrC7QwNZD+1WiOD4vbjnfe89BODotokF481YZMZoO2foHDdX9BfGzSV70YL980D0a28m6Bg2/3o9sKeYQSTFTjebZEyT2UHZkwSVy6Pp3FDAuQXYYnu/FWiWYL/9XpwbdHgto+EzAuPCI1R5sM5dBHzIsKI5sWFkGu8zXXDzPz7fZLPaNrPnt7JdlSErMKRm+9bfzkrFirY33khqSK3zmV6LmavtQCcNyrnNSJLtpoJxIbMG3Ic3CsotIPmuXOzbqUkM7bl4txsOsZo0U+pKZq2UXpYBZB4meXj5QGdIpwHcWRNhx0dGGrSEN+0D0wncsIM8Ggnrws9CuB6lUmQjK5dTTIHp/RL3JZGLqUmIIuSpD7QaiAY9bL2Sol6bYGV1jDipoDesIx6miKcZjh7bhx9m4jFNQJSGceMR72Eun+G8NkvrTKA2gVMupiMPvX0PSwt9nH9pTTYxVlb7SFIf16/Rq+61X83mDKurfVSqMWazAAsLo5JpMveR6Drn99cCfBxcv7aEJHWwsbEvANNrvcT/JyGv1UXgRwYUsvWCqWVEOmsmPiMptPWIHFPSsUz/5kaUTdIqJ0GDScaFCbAmajHPxPo1ETRSqZZl+lA6J4CNla3zPqaRSKFyz5c0KY1zB7KwY2Raqfr5mGvwxpsC2smGX21R+iLlSGTk5NUu3OGmegDRS4jAkMv+1RPAiibLMjqLwXOAtEFGTgZvsq2zHn2CRLLVUrCM0i+eh+lpW2PxsKn86Doqj3bF0FkvlKZMgUi1CDQmjaPIWxsCGgU7z5ikMZ7PR7z0MILtb8KNaVBeF8kZv2dW6YqBtD++qWATN0fkFpkRq5DBzT1HIgE1LHNKJP2GtB1BL4J1/t4L0gZsWwXiUriUfvHZNZ5JBKxK/GgOIDL3uf8LF1H5kUVUHu5oW0pi3FSex7y6iGTpLLLaikTOp93TZZLa6z4Fd35xpwW+sxa4A/Z8m+2mAA8H4bldKhnkyepRoIZLAaZMxdkMvhuiIr4bHBrV5EsBEzUtZtlEwKfiUu+uO04EeciIEeYPF8wsviV6ncBMH9Osh1G6g5a3oV462UjApSg7kL8rcJJinO6h5a9jKbzXyMMmksZFZs/27BxS8VPRgpogEkEZLqpZaNLAmVHtZCPR94fgEJlG/DfPb6PWeV3D+BY8zDCimZ9hqPAYBL3I4uHf1ZtHF2erlfvhOlXcmDwl35GAlMaex4jyHmrukgq70p58F9YzTbPTqwWZLi5K2rqWruLfYxaedoFppVw2xUYlDVJCytjMnXZeJ4Eynuv4/3Pq2+wJ+rb8A2twxJj5sB58ftk7z4qyBz9clNti10xIimQYEEw/YfckLRukLNatnMuKYEyaiQUi6XEjseBjQ7Hn5M7dJN8YA3MHlQUxGTEmvlIAlRCeu1SYQVp/KWt2rLuvuoumn9Md3vLF4nqKLCPQwbY1C185l90NJXDBqF4me/WVUfRSDnfTQfx9ynyx7SR+PwUrxu6Esp3ss2h3cTXRSE+o1HlNzbJyKrOIlh0pywgyVHkpCOhpYmM0eXzz3N7WK5T1YxcaXPDwe2jhp4sTmpbbIoK7nKRK8/fKnlJZHKUwHqZ5Q4CG2PHhsWCSc2lEfM9pIgI9kzzkWShG5vx+s4zSRhU79jMFdta8CMseE/v0uOM8QP6bn0V3DuzZfPKjwAaZKDmmwgZKseqNZWHH73SQeRShSry4ysIg76Nvj0BTXOhxDKOnjjFntswe44Khz4UZIZWF9K1LS5v8xTh3Wb4SFDCb4NatREErytI4DjoYy6LL2A6Yp8KCPCoEggAzLScWFqCaVwNjAjLCX2Oft0tDMpZUfiZ1plwDfToIaGtsPY/ZcWbiFTbIA2FKERQgsEM2kiwXMxaAgUB1njsR9gM5EJJGRvckh2OijyxdlF13giV8JRgiw1AMWLN0AQ7j2M2DbqVTBFJk09akcln5Fc2Zeb0EygXoMQCQACyyqaBjAEEWO97x0Pwd5bBcnxCUITA0SlJh61DyVSYWavoWGV7Wq4eg0R4Xf4ZBxJ9bAIrfiL46vH6bBsbzk+ljvSvk3sq6VD187HNNzx9rsj/PVlqtVgTI4nzLcw5u3cS//+8+jKMnN/DZP7uICVOV8xztRlUkVjNKFlwHZzaO4OINBgkAtZqDKOHz6KLlZ6hXU+xOgO999zvxH//oy8inMaJZhLXFOt71lnvwB18+B4JYj589gcVugGNrCxhPJ2hUa4jiHMl4gMW1LoJqDcNejP6wDz8AQkojzMZ2rapR8JKg57vo3vcQjn//4wXYUwI9erPV+F7HMWsgXKTqWB6NAdTt+FJOCHbe+Fb5Vjm/HAZ6vvVJtMCz/sl381kTr0Ajv7VzGWdiRimQDWvnXgWtyHzhXMCUJo1s1u9Vbljo+wjGGOBf/Kj4bJANZL17+DzyZxz7bMy4lUbR543nmEs4tDI4CcQwzOPCxNr4tgkLVA3QFdyZKFPHSLAEmC827XTjwMrrVCplIt8l2t0EABQMVbsY10pCRwyVGtv2cek7Iwbr3wq45eyzBwfAYh05WTjc0PIoJecG1Lj0K+JieJqwwEFe4ZxCt2OOw/TpUYkUrznec5H0XTTWI2WBMIGPY0RK4+Ua0rQnG1z03eHi1YvoBRSJsa8sQMnyYDtOdgXoVKCJzJYA+5enaHbZVD008l1kHqWolIwlsp4OfBMJLpsv6p2UUfblh/BYE9dWBTiwEqJZXMPm9Tp6+2RGTlGrpsK0YZLVzo7Ku/6y1+rqAN3uGNNJiOXVPlymipleYKul8aQKbGbwg2yO4aPjfRyx5nAQhuxrr32mOPYxGlRRN4wjuYd2kLb304KLcpAStCwYVxYWtYySIviBsdz0YOKExGeAA70aMMu9EwNkc0xhmmTqC8P7ZBi2urOSKqgj76c0q62eMRKDTimdkbtJsluOvEomD5VSHlwCMmksPj15RW7unKwsFHkXzZnFTDseqb8PY97ZX3isSgsZTZh5GcZziOwcXqP8yTsi3zETDx2HzJ2giWTlMUx/7ldR+bGjqNxvmEm8+uqSSM/kHGmMTz4zwA++/0Pw6Pez+zx2BjMsddtIO6cEZCLYI+cmEObXsZUvYqnTwmz/CiqdNRzcuooV58AAPfr80cy52yJTiUOCW4A13zx/FW+4a0kAJ2EmJVPER94Fd3AJ/t55ZI01xGtvlnPxPrBd/N1zcGN6X87X/qYviW+PreOBEuxZEOZOvPyQsLoYNZ927xHvH5Ggpimy2oLxxPxLH4E7v7zTAt9RC9wBe77NZmPxGeUDhE7TTBLc4dZdXPsiKMLJnmAOWTz03VF5yTxbw4I9KYbJjrBkCDowaUtBEpocq6eImuEqWkxQYpTuilyr4a9hku7Ie8nsqbptjCVqnZIA6nRZAmVYrNxj5ADKPOrFVwTwIdhDMIbAyyC+imawLkUqTZ9ZrLW8dQF/esl1+TxZQwSbCNww0cq+l2bSZPTQn4jgCT+7GJ4Rjx5+HzX31YKU322pckbSwyghSxEhZEqEw6hf7gpwJ5eJDywWldnkOYnwU2SRJYsWBSosq0ILKQsBzQM5uvixBtm8R3bxU+ZZcXea/koK2HVf7q14rdsAACAASURBVKL1dOfb6w0nKsifWDG7bdZfwez0FAO95TroIV9759Wczsq3ZEVr5FBGqjG/M6uFrT1aGQmpO+EqVdL/1wW8FtBqzKzvYIFTUeNl0fyzgNbdlRIYUbDHAji6INHFHl8KZKhPkI1ct2AG/aBYsIvfgrBa+HfOZcpk0N1JA3zM+zTkMbxfnyB9HxM1GBWrxZOyN2ySlxb1hXRA3WrKnWUD4akJtGUjsQAvxUbK9rLPlPaKonYzCxdtYyvjMpKWuSJev6ul6HMBrUka9nNZfiDpW7rbTMYOfSe05biznIP3JDWgTAMzAZiYtsU+r8ykGf2y3BBxVkWch/ByD1Wyn8TwGhiSxm6gM3E3yoEVn148lObwGB7S3/zsIWbP9DP/HP3Vdfm6VYJCcNBxmbeVCQOmn4eGGUSGIi2hEwzyCnZoEC0LJocqAt3LNoOe+sJogpTtILZlbH/R3qr/6d3U3qlsLstRU6cNvsfGuRN0IvOIYNROXhW2kb1Z6vXDNiBAlqPh0n8owTQPBMjhQmcsflMEgVJM6LNCAMzIkwiWSU9w6HGjseAdV30eRjkXtZkAR9wf7YkPRi6wWyhx9WyDKpJ0SUBwx6TmEATy3KHxL6PfGiUnZPW05ZtRokVQhp43gUtZLw3920Vy4Lw0S5hcRj5lDZplq0G8clQiJUJGsmbMsQnCUBIWZdx40Lbkd+TPyc6RyPMsF2+dtu9jnwsyw6YSgoCJdOf5eF+FfyKsJwJD3NCwcl79LpSWUYrVDghDUrKhWGsvScQkmt9Bltm8VhO3zvMpU0vZQDwGgSueT42sczke/XtUvpxh/8YNjD/xC/j6uRt45vwtXNmfIRCz7wS1WgVZkmFnPMRys4nVBR/tZgOXr+whyhwMKL8KXAHyjqyv4MMfegJPfupziKIp7j+xgrc8sIwrN/dx+WoPkzjFu990N7Z3d3DvqQ20mnVMpjOEIf16KLKaYKXTwHBEBoo10HVxjbKt1S4GO/tYP9qVRC7HczFeOoG3/t0PFulUpa+YnWJK01a9mybxp5gLCD5z4cvxz3rMWDarHeN1XJmfI+yDWEp8y9GnnNzmgR59QtkHOCboVaSgLbxsrRg2C59HGcGNTFEZSAbANp/Rq7EMJGNOOxcLLb1SfN0IvHCkEL6iyKk1QEB4fSopdjj2sV/wOeczyrlfJbFquiywZwmmFElHBB00AVV/PyfrKmS8qYJTAvpqAph+Zr6aM2bKRVKkMmO1JptLGZNaixIajgX0MWS0cgZnewIcZz2h87I424gHtsBqyId95I0ATqIPYZ62BOJLnQkQ8nrkhsCZppj1IwRrTMGaIPV8ICD4ZVqbvnmU/8oNjJBz8R/WEPhHQcAp9ZlYt6lgVtSDmy/CSypwK3U4yVClOzOydq1JONkbQ5HuqPdLRRgcGrtt4+sVsufCXGLevZoshoVdEfUFIJhMfVSCKTLKkceUQU4QBikuMrI9I5Mxxe5uA63WDOtH+rhxrSM+cDaFi9+O8ejTaSnjbjSnqITKFDxy9ABhQGlYjiiuCOiUpB6mk0Aj4J0ctTzC7LKP4L4Us2mIeoObUK4YQFcqNlFV7zk/OxlXkaU8no848nDkKJNL51/mebA1XpGyZmuJuY2n+b4kRZCyfYRRY0yX3el+KakSwIddhZNsqKwXSu2SmRgl50FtLmadbJRE/WzMRlIeNtQXiCz+aKj3in1BTJk1fUtkXQIQkb2yiDzsSsKXSIj05ALK8HMC2kgk+y7yStv454wEDEwbR8T3h3UMGT9k9TA1S9YskrRG0+WWAkHsO9Nd6X/08xn9/H9E+PfOIHjjEfluBD4EnOK8tf5mMYi+fODiq89dhD++gWnvFu5+5B14291tRN378Wsf/UXUMcLRlQ5aNU0kq6+cwv7NV/HOR07h3/3hs3jwzHGcWvDx1LkreOXKFv77jzyOZ169ha+/eA3Xtnv4uQ99Dz7zlfOoLRzB1a0+6skB/ssff5dcS+rW8fGnDpDeegFvuGcNe8MUjz7yID7/jZtYOX0Wt7b3cddKBavJVdyzQYB2LllPpNalqXa6NcXo126g8fc3gLvP6PHrq0iWH1VpHOtoN4QT9+TZRX31tv525593WuBvrwXugD1/jbYsZSm6gNWFLIsVNcjVn83Ti9VfRC3sdKGpBrYqgymMdS2QX2i97RKJx1bUn6waAZyyAXy3IYDSILkGxrDTBJkeOyxJycqp0Ssnm4qMi58lc+YguiQeQevVN2Bz+g25Tr53OzqHitNGOzgmbCEuO6teS74Tk75o5kxD6YP4mrCO6P9D1hAZPrymWXwVYwGBWuLRsxDeI+fZnD4j1+DRmV9YPA0xh06yifgSJflIjs0Cf5xsiZ8DCxyeI5R28ISh1JRFgcpTFFDS76OF4WEvHFuqWTZPWQTr4kfTZ8rPeAYYE5kZcmz86RFUrpsdxL+kX+TvX9EELqm3bvdU4A/t5Hl457VcAM8vhe0ugF0m23tvL2BuJW0WSvptOJGbz0jRYZfUJrmhkAdwV5PAjmXCKBtFfRbYPzVpS+VtXGSFcESmZ1lUxs+moLgrdZ07mWqgyX/pLo3S5GkYPkZOZk8B1ugupD4w/IQxsZREnhmwF8N9NkXyvVx08Hq03fg8KawxB/hIQph+J5V2qc5anzHLHLASA5UPlrurplgXCZctIs25BMSysgR7D5Xmba12bUEku6CG4q/XotG++v30nJJUJswl9TgqijK5F+qDQRZOnNcE1JSlSe5hiBoGHhc6hH8o9QkQ5K747LCA7aW+ADpknegSUeVgvpOj5ZJJ5KDppfB/6z8cYvb0Pv3L2F9dFynGqjdFzaRf7WcVXE65tFN2zJI7RZBHaLoZdrI2boh/Dz0LCCoZxolxGVLJlZVzKVA1/1TKYl920lR6oFIwLu5NdLgxe9Rln4I/fNYJzhBw6rozkWTt5lVhGZWAo94JIdpTLsBkQ7iY5L78rOVGBhzSbKOWk2I3CxHndMzJxBOI1xrljLJXk2u2P0EeXm+TXhPI0M9ZnAMNE4XN4xOUquYdYeRo36DnjbILYxauDhdqiazVUrm3fKaUjUPghVIVz6HsrolJSqZWaU8tAIkZxHhcSppo1MxYdeEdUNJlerOCJAr+8r38RgrUGLmqo1IvMm7I5uH7mr6PgziWlK9JQtaUtd02QJuRZYn0yoBzZPbMA1FyPnPf6EdU933x2qF/D483TTPx/uFYy4U6j2x9g3Sxr1wsHoeMJfEYEtarMpkoZ1up0O+Nz06Om9eu4d/+1z8j89VoFmG3N8PpYwuSztUfRjiz3kar6WHvgGzaHI1qVa7h+s4QjZqPOEmwfZBhYaOG937/O/DMN5/FRlDFPWs+TqxvYNAfiinz5kEfx5fbGIw1pW51uYn+YICwUsMnPvtNnLl7HaeOLqNar+GpZy5gMI7EJNQLfDRbXdS8KbrNCiqVAMksQvehN+OxH3u/YY/My1nLicVuAOgtt5sYZsFXGP3OgdVzYHmBrhaJUOW8cZjdY6apMhT7tpnNnD2HOLjp2CZ8Qnl2dL515AmQkVgYeXOAjrkm2VgR9qHd/LCmslZqS0CE4L/KGGW+MFJqAi86B2nP4LifoYFRzmeHbOkcNZEUa9tI6IDM2VYKncFx62Yc5hFKXyGdg6y8eU5zKhtRZE8bRpFsfinDRTfb5qQ04rXD6zPsTyNflnsm30l9XSSwQF6MPE+QER0vensm+ypOwBFETfujgyHCFsdXJmB1kPQjRJMxwg3KqFJMtlKEDRd+6CBnkhUT8/Yy+M0q/JZKqF0CyvSHMf4tOdOT2C6+AzfYMG3COTVFPt7D+Crg9BewcN8iPG5E+Grk68xo4kzcqGrAnlh9Z5gwSwCH0hiJBKdpeYzh2BcPnkaN9w5InAguQajEQTZMETCG3eNdqiOPIwSepoUO+nUBQ7d3GpgMfYkvZ2R7vR5jZWWAV1/lJpq+GJ0exyWTvlJNsL7eR7M1FYZOb7+G5ZUBqlUFbqTGS134fqIDCsfIgYu052GMELUVBVSGwwqWltScuPig+IwRGM6xudkRgJgSNTvWkQkqCV5zG3L2ySpop3Lrje/L7b4+RdQ5JV2egmkEa0TipRHqKuMiK0vtGwT0Yb+fHaj3jvgsUT+awCFYaeqp3FPGljw7vFeUFvEZM8CxjCCsw6sL2q95Lr+iJtw8Jq+V81BCFs+i/Nwhc4VGy8PrpgsbPxqPbJ+JyKeEWcPLHKksLGtuFACRPBt+HS49fDL2P2XT0LNHDJofWxdgKW0dh9e/LKld8dKDOp9NdsS/hylePEay9KCATd7eeemLSKdwC+BRJ47c50YjRybuQGmNRUCLXkQEs2QFRukVUy2Nr9js9A/Cjcbwb/4ZMiaQpTHi1ikS4xBsPoWkc1r7/myA6MhbkbdOImfi5WAfrWoAb3AF/u5zRjbHNjT9SczUPaRbI4x+9Tpq/+1Z4O779f5kCZKVhwzgZ3u6evQpkHzndacFvjstcAfs+TbbVQ0zaRaoA5yyBJQ9IpGashNWGvMVZnvFItwCDaqHV+aFMljsv5XJYI5rjjlLCYqQ7cNIXZWMaRpWHQlZOnmMfnxDk7AMoyf0msK+6QRH5TP8PQ2RF4O7hNFza/a8giouFxx7wgxq+ceKlCOybcjk6SfX5XrozUP5GL2CaMpMb51pdiCpX7PsQEAi9WNgdG5bWEGUYpEJxBSyuqf+PVyMzNI9iWN3JYVL2QxRPsUgi1F1aV5KcInx82yHGB2viiTrmeW/prrwXBbs0UleB1kLi0hMt0kz4I4xJ3HuSHIhpHwAW4SVpRg/v/DyIjpPv75mXE5yIkD2xMIhpooWl+VArSwPu8tz+Bz2em8Hqsri3Rb7FrqyQIH9dhbQKIvR0jfBgEsSPkC9vHpHaUoWK012ETWCtEagVsbGadJlVK0su4VHYMwyKVWg2bEtovU6KE/KMhaI/K6MMqVsz6SFgEW0MVA2xX8BuhR0Zi3iWHBr3DqQLvAa7eKD4IY4RZS7vTYhrPAYKg0Ny2tmQWZlZfzuLASVAaRm03apqd4ZuhNt2009HeTZLhJbLNhT7oYLcMukFzLDJBmFxQzBN2u8SSmCejDIgkKAL40v10Wd/kfBBIs7lXcmmOVVAXt6jjJZyFtJsgryjGCPslh6Anoo90iPpu1lU7EIkhDQ6f72p7E4J+O6/OS/RLy+ojIXNxXwiODGNHfkv5nxM7KByCsumTIVDIzPSpzJ/rrpGQrH0evHLv7lKoS5oUCO7b2WyVE6lOiAa+VStthWSY/9TkDbjdByCIzkGGaBSLmmBF/mji31MHIxmh6IBIKspVQkWDOaXBvDUbKidJQVHgzhTBlfJrmDQaagH48jkDJZTQ6/u4fYJGoRdCJQxMUn74WfB6g7NdSF5ajPPY2FZ9wxBaWDNLHmWBYIE0eWj/REFbmVLjxpDC/JWSaCXPu6gkamKQsDYwF8mJzFRC0aKstCWQ2e7fsJcPPn0raGqcNeRknX1nQqQJH48aQZQs+V9C2+j+OjAk4O6JljfYHkT/HuURDZ8hPEE0iQIKbPqXNa24A9Np59J6JZMsU/CvBZUErlZRbcVqkgv799yazoAC0/QIc6KSfH5rXr+IUf/1Hx2OF84XtUv/iyObA/JUjo4YG7u3js1CoWVlfw8d/7KvrDId7+6D24Z2MRsZPjyT++jPU3NfH2dz0Ir+LiC7/+ZziztIi7NhZR9dWQdmlpDbPpAJVmE/39A3h5ipWVRZGITSYR+qOxeD3VqzVhAe2Ox+i2OkijMbb2Blho13FsdRGvXtpCu+Fj+ewbceb9jF4384BJUbSLxXmmpxlRzTgld9BMGlbmZCSoxSynNYKOlRbus0+czoWvB/hoW9uxrGh66fs0aRdWrUn3swD1LHcRiheVjsasU/SKLCSo5tvs0xzLtCdrr7FsGZVGUWpOsIbzjPrGCdiSaUqQgkDaP3K3jX5GtqHKVtW3zwjarKbT+Agq6G/GfBmDVcKiLFRl+BFkVZmYNYDW9+UidVZ5s/rzqCyRiZX2vdbPrvxO2r4CJQuLVZ95MTwWzyFeC2WaYzh5BQ4XorymKANCjjcEiKbAeArUqnDTAF4SIq04yOMeMncGZ5qhtxXBr/moLwUC3nChmvRSpJME1VXOyzR9rwFBTeRaAjxRzk/5lMO5n3eran43BeIJkqEPPwpQr1bhGGmQtJUs+AkEuCLjUmNhZYR4jOBm3DfnMy6+kykGkwRedYYqw6Scuo6vlK5OgZ0LS+i0ZlhYdbG7GaJ/4GFjfR81AkNOgNSpYTJ2Mep5uHG9IwlbHPsJ5Fy8SKmxvhjNfnsyF316jp88EEbPqB9iOK6AXj5JrJuvZAatrfVRraeFlIlV3/i5EJWTCbxWyWIh44XfcToNMYsraLXVj2Z7qy0x8CdP7cH3bzN6Zv2ZOogiX6RgXNfz3wcHdTSaEVLWsEgQBgqdWibzIUCIfYfMHbaxADyU5Wlarvr+mIh26eeU1Bn2SPFzake13pdTMDmKwIskbk2V0SMR7uaeGsmZSJGyVL1x0okAO/JMERwiwyQZC4gj/j1BXaRYZPhQ9pW5gfQDqTgkIt6YTYsETIM3FLw5Bnd8S9k60UjjBGzN5/oY/96mMmU/dBJ5dQVp86hcZ3jjz5Tl5DFtzBzfqyDp3qNAz/CqADcCTpn++soecNcaQ0KAZOlh9RaabCHYeU7lhI0NaQ8y2qTu8moYznK0xKvJQbT2Jvi9y/CG1ySdjJKtZ6+O8PAxmlkr2OX3Lkq/7629E3ltBbXA0++XJcgqHXj9S/D3z+u9ZFvwPpgNxnQ7wuhXriL4pz8Dd62rJt1kyvn0NbXjdTkG3/nbnRb4brbAHbDn22xdLlaZQuWJAbFN/+GUb1MdyofXsnjKBbz+jmlaCuewsFC5UiL+OSzEeVzuzBMASYzJs4sonQiYImWYLCo97MeviN+NpQYnUsioTIvHJbgyiDeF8dP1j2MnelmKsCPVNwrYsxe9KvIpfh++XyLcKYNI90WmRgPnfnJNWEUEhWjkXPW6IBOGMe3t4AQO4guI0hF8tyZg0CC+KUwffvfj9bcLMLQXvYxxuo+lyt2yUKQpJ80Jp0lPmD2pxHjrko0Ls5kYz9XlPTSMZoHUdgncqA8K5UdMPSNgowvseVGWLXzJDqiLESqvXxccGsVevvu1yl3tCH8V4JO/v4N8UQtDlRTZncyyIwlxxCRAaVl4G5PnUJ8ryePF++YWQAoO2DJXy00tNC213xTHhXeB7mQSYCCrRJe5xtSRIFARt07dvbKk1IiZi0XuTLJttU/qTmYdnrtwyAeHtHfeI90ZpWSJ4IYac2sBoolrWoAbYE2KcAWaSm8KALtTeJ9OkPw0F/IqOTNVkkq5DMtId1ENm8fuUss1GrCmkPexvmKBf7tMwnrmkNGkJrBSoJjkOz2nMo6k6JcdW+s9Mp+SwIW2jdO1fyrDKKe/VXYAj4aiwkBincZCgwWj/d4s4Gz7KEuK52NfnWTAGC2MnQo4UkSgUayHKA2LvXTLU9JvzieERZ1UP7J4JljBV+e3PoONX/7XRWte/NTHEK8vy3MmseAOF+O5gC7kEClLRu8Wd/IpzvGkDWOTe8bzmIWQQ4NfyoMUPJNdT2O6zKfwMJdKGTiy+2vkW1KsGYBFHRd4GAO7GcCHAAvBHgI8ZNTwSeZ/unw8/EQR3CJ4w2MS7FlxJ0hzTyRZlIHVXZ5ZYUkaKfNMZJT0sqBgLPA7E4iRxBUCHaaP8WcNJ5b/DrIKZgSHyBDKqwJEBw6XoWomHEvyCZ8L+hzpPbPsFiZU2SU2wRsJ+DBTRslENJsIxluMsesctwjMEOwRrx6z0cD0Lvk/080ViGMf0PYkqDNKmc4FDBL1zhKgXPyG9H0as06QSvsM/XosdECAZkI6v9lt5HXw/+i1w98RpPFcgloK2jQ8MkIZSuCIVGwQKxBlnMQESlTQqxCcyjkJ3M+/+D6CPTVf4cFb12/gl/+Ln0Q2ngig1qgHGE5SScDiU1RFikGaYKFKLylgHKvZNcfHShhgkmRIfKB2PMSj9x7H/vUe7nnDcXzh/30KzszH2RNdtLodXL+5hTc+eBp3n2yj6WWIogTjwQRLqwtY7NZw9coOplGMg94Y60dWcWtzB41WQ3x/GMHOXevBeISldkvYRM7Re/HYT3zQ9FYbkaxjjHYE2zK64NTWsWOlZWxqrXBY8GjGrmKxoJ3I7grr3GABQzua2j+1Dx5+lT9h+xHw4czKZ4rPCkFObpTUHPWkUdYPZYb2c8roY18iA4fvl0wtw6jh06Hmsgq22HGWQLiA5QJscdwXjlxhnuy4CxiJtxhllQSkCarkqDpk/ZVQk91KUZmwyrwoo+VzSKCD0esy9pqFMyVXKo/ThMk0u6UbE3auKkB+DSsQYEpAHBsPz3qPmyfsfZq4qKwkjkwqvVM5V4I8HcHNG+qDY+ZEZ8Ixd4w8jOAME6DFpDGyQbjJwrGDnj3GZ2WUqJpngb5e7C86h2SU9kjaPSXZ9Ndz4A4SZA1ehW7yaB9L4UYZHK+DnIAAgQunAi8J4CYpwqyrUd/GM5KLYi5wVVaTiMyGjAlvzHhpm7imyVGxF8OPKYXzENVqiCYuDm7VsHBiF1xbZ4MmltaAUc/FlVebOHlyB7V6JD4xTAvb2w7RaQ8wndDjykGvV8ew72Mw+Ms9ewgIHTu+K3POoF8TZhABob29Bo4e3UMcB1hd6wtbiP02jgIEofa76Jrew8pRgk6ughYA9nsdYRCtrPQx6Fcleatai0AmkbLJ9PlJYh9+mOLSBQYdZDh6/AC+R0AqwJXLSzhyhJ5hyoLtdJXtVVI11X/HbiyJh5Ed+8i0EbBHYMai/hHAzfj5qJyOjJymGjGT4SIyqMjEqk8V8CFowwQxSZTiWOOpVI8MGwJB8rxp7ZNVO3Ap1WPvqhPkGSjIxzq9sqi+O7xOAn6jm3CZ7jaPE9/2d2klATJyZEED3nhX97eE6aJgUPSNLcx+9wZqH/0JiUXnMTk+UPpnE8te3Unw/z35ecySDD/7Ux/CixdvYbRzFZd2JnjDfScwdep44uwinr/axwuX9pE01rCwvAb/4BW85/G34F/9n78u/f0f/vQH8LmnLuLZl67g9EYXezubOLbawWQaiy/bX5y7hh99/H489+omVhcaePhdP4h/+I//Bd7znveg3uqgOXoF0biHysZDGEwznD55DF87fwvT0QA/82Pfj0q0J23rbz8Dd7arDKPQJJjFY8ye7WH2qV1Ufu2/Qrj5lABo8cojyGurZb/4lvH4zg/utMB3pwXugD3fZruqV4yNe9ad1fnocC2xrYadC6DbZTn6MynqHBamsXqo5Fq4CEFfFmtc+BH04UKHHkG0BiXQpJkxTNQic4aeOMP4JgKvLsbGjD8fJDdlwiCwU3Ga8EXedQM18eJxhcFzEF8xO3IO6v4y6rKQd5FkY1RdRrTvChtHDKCTXTT8ZUQCmtAMNgZ9euresiRwUQZGMOjy6E/QDo4aA+cYG9U3yPsG8WWJiGfBVhNQKDTpYSzE+B1GSNK+FHyzjClETBTy0eT1whHPIMpNLMuE8ghZWIGgBP1JprJ7TvYSX3YJWHO7iARMUnov2UYJ08xkYa3R8be/DAEU1f0q1j6//pq9YvLmGOGDq2ZXkmCPMQ+2hZjdyJGL0SLeAn56bbboni+5XwPsEXBmvlBX2cnhIl6N+YriueA8qJ+FFHwED8U4nIllypARJopIeDTmXnaVxOfEGj5yQc1dXCYwkb3ShuO2zK6nhyyjJw2BODXT1JdqyFWypGa6uktqGTa6/C+8cKy0igX/F5lmkCP5Pl4PCwstePRamZ7EydPS8G0kpkIKAjIUoJdCYiUspp4S2uaW12EMmeUadWdKpZllWxdJYWZHvpRwqQxOwCDhgShsq7unBmCTxcO2LBCU0p8aqRvfxyJIZQyaDmM8LywoRn8BGuemVYzdBnpkzwnLykOecIFD0+AUQxBkMec2LA6lmmuKla1NF37704fAnpc++StIxaCZoLMjFHzluCnIwewvNj2/GaVTbDsyd2h1THaNsqBIMZdwXQwZyZ5xvNO2+xY2D49FuZmcR82auRBMC2ZLwXkQzyHLUBLGkkTqsvcQgmZ/VJmV3ElZfJoFsrD2lA0iLBWTmLXmKhBMsIfVZtVJpG10IeojyTQFbZQZpyADWAnQY0fHXLOBfJfWtIy0VybdMKsCaYgKAtRdJqWpIS1ZLXxkLYBil+42aYsLVOGAZjmmZPQYwIVx5iU7R7+HHcco+5IYc2N6PM64OaAMRUq8BEAyQwlBJX3GKIVyMUwYrx5JXDrBmK3ZTCRXKmWFsIYYv27j0ennQ9NsGlxT/qVgj2GdGkYgvwvZP7xGAkT6Xe0epSPHtIAS493td1Zg6zDgLsseAQjUg8heN4/Gc2h75ti+cRO/8OGfkAQ5Xk3geWhWPLz97AIuXuvjxHoTo0mMd77xAdza2cbLV3fRqFTwrrfcLwulyzd2cW0yxJ9euIH7HrgL3fEUzpEKqrGPrWd3cdfxRZy7dBODUYR7T62hHYY4slTB/WfWce36PhY7FfhBjmSa4tzFPVSqDXTaAfb2I9zqDdBpeLjn1AbG0xy9QU8i3LMsQ+fuB3D2g++bGxtUElpEbcuiyy7+yvFH7r1ImnVcLRMo58e3efDZ3IGCFWwZMIdhnXkQyFyIeOJQlmXfScCTs4YFkvls0eydC1s+9QSA2McUhrNMND2/ApFaIQn4Y/6kl5YHMnm1LxXzogHqdfy00mntT8ra5Sc5BmlNMMkJOHEc5JzC2kl9DblBANkEMACXSLw5hqg3nQ3UYEJiKcGx7yU4v2fmDL36Q3OB+LgR7CGAQ3Yrx24Vz+pmk0mFFDmNlQ7rHKvjMAGHeuF/JyAQGRUMoPAUgBbTaBq9Juv9iwAAIABJREFUzyrIeLkpmTmMPs+RTrTPhxUu4vlmY+SruwhwJCWxoYbKAtoAmUfAixIflXm7cQyH/lwM/ggbcMiiYhuS/NE8An9MN6YasrCrxs5M54ojONlU/VRmffFcEQ8YAwrJPaI3jKRzxkgD1q4NTCgdm02RuBPEvTbai01MDoBL50J0F2OM+i66S5H47aQR7x3HNgYDBAirHm5cYPJUKiwZMmduf3HcX1kZSew6569WmwbTOXZvtRBWMiytMIikPxdhrWiEAqnaZ6NrPtJ9B/WzCoixN88iAvgpqmGEOAkwHNaw0GVd6goTSVjhiYurVxdx/MS+eP7w39UaN8UYXubj0sVlLK2MD8vD5kyZy+9iahTx1NE6QOPVTTiE2YRS/xumtqXqm+RVJD7dPCD6Ox6fgA97ScbUtrpGrNOzJzaAn1dBFpL94qt3jjCCzJjBc7Jt/JqwVNyZSpbInqEZskbHx2JK7Iz3zbbMt9wWM5yYMYzDFxk6AT2hSpZR2tgQ6VLy5Rcw+8QmWv/TY3Itkm5lXsIA4qZJkiNLY+n7tUZHmUjDbaTNdUSDXQSVKsK4L+bSUesuZEtnMJ3FqO18HdXhRUxnKTLHRa21gMStIonGcBbuRrj9dcQx/aN8pO2j8Ic3dRPdb8LPJkg6d8ONBogW7sWTX3oeb1qPceT4KfGj4yjmLNwr9yqaDeFc+WNUNx5VwGx8C+HWUyIjY2WRdO+FO9nG5HdeRF5pov7DR+BO1QMpq64gPva4GFffed1pgf+ULXAH7PlrtnbpAaLFNdk6sggq5Bj2gFq4EJShtWFsoqjJOhEDZzFp4y5ALL9TOU2GhrcsfxKoIIjBqUHi1Sn6kB0pFmghhum2FBMEU3gNw+SmxJqnWYTQa4hvDxf0BD14DDKHCNJoVLvupNEcuumvCWgyTLZE1kV/nqlEnyu4wH/XvK4wbbjQpakxwSSyfZr+KvrJTexHF+RYFbctYBHPzX/TqJmLrKaRO9gJV3fCuMOsux+BWxXzaTIbUifE0fC4SOaGyWYhi7DGzNxlYzsIWCaAGdtI49R1h05p5Jr2YQyPZUFhPQGK+VL+YjcnbMHLKev12D1bH9lHy1+TZLOS3aGSvNKfppi65grHcgFXdjdbvJu50jIcLGglizLZhzc/UZ8Y2TURRg3Lcs6NdeM/owt0LYBJKdWFhHrgsCgtv6GVERXfXRbMXNKqd5EcVxb3oYm9JYODRQ9lS32TtKU+SvrigpeFMHeOFABROrwBg+TUFnjhNar5Jd/nfnEqEq5skYvBqe5Qm6ZRaSQLbd3x1ZfwJUzbEnAifZ27mSZ9wjKtpB+wTxDYs4sqG8drVzi2oLSsC4XU5H8L/bSRVsoCTJakZqdXnsQyVUcWH+rNoW3IvsfnmiCjkYxJd9RdYHn25RoJArO1mUjnYhcLGDkt9PKqLL7zjPp+7qTTw0aNyrdSIyWdY7hICSnsHvXEWfz4YbDn/Kd+BdH6soB6PGdC7w1GnNNHhxIMlws6LcArwqHRPDzeAS676CEk3hJGpsUkMMq/bO8tF0kliKNeG3Qe0v7P7zBmFC8lUnPCRzIK5Fk0t0UYNnPwoN4RLdv53ex3VdmXAZsM6MPvsOJwt50MBb2v/JmyDrho9NBLQwWNbJsRbZIxl+OIMbSUc9FUOUfopGhKmhCBNtL0PbhZDb5L/pOR2LAdbRy6Sc2ywBuZJhbs0DlBAR8+4gQ1rCyL91aedgFH1KDcgjNW4kSGDw2Tea6mr0AR28/yByXJCrmAO+LfI8czCV3WJ5RAmsjL9F5RDkYTZ4I3Ak5xJ9dlBHsJ6Nhxi4wNfqaIaC8AZx1NlaWkPjzcEKm7XMxxzNIrTGknIu1BwIh9Qn2G+G8eW/gdriP+Rvz8zvUb+Oc/9XfFXJoLZRbqb7hnHf/5j5yFO0sUneJGRByj3giQxhmy2EFnsYb+/hj1Zh2/8dTzuObl8MYZgkECt5vhkZUNnPaq8KqOePYIcJzm2B9N0dsb4sEHj+PC5RsC8qytLCGJp9gbcx720V3ZwI3NHrqNEHujCNWQx6hgPEwxmTKad4a3PfE4TvzAD5QzjGUQFowYA+qYcU178TzAr2Md5xaVHStQra3LllZW4OGX9ckpNxBue8Nr/NMAHwLYFHCCnIVnHIvMkbUHnyECCMpW07vNfmBAHvqdlDzOwmyeW0QV6CaAfoIglwW+dO5wJbXUdPwCtFLGICUUroAm1iuOTLQcu6myExvOFBXQeNhKgD1hojrC6NH4dtksMqxVZWyqvPn/Z++9gi3LDuuwddKN792X+nUOg8EMhxgIg2AQBEmQYDFJLAbRospysUr+cSiX/akPF8vl9GEVy1UWHRRIsVSW6JIZXJYIgqRFW2JBJARSIEgiYwZhUk/3dHz5xpNca629773dCCSkor/6Dhrd7757z9lnn312WHsFzjFaeiEuuYj8ygr9ilIzfpfjrD/H8vMYK285g3PrGxIcV8yCJGRts35+hIlK3IA50NiwfLGPnw6AAT+3QDU+UtLcwS3KWIHh+S56u+zzXcMJO2/2oGRMyNeoo4S5hOynDeqKwibOpDTDpa5QdzpomZy3IJBE6RjL1UPS20IxrWTeW/dGSKdjTG8eoTuYyzMn14L8wEwRXWe8j8H0Nw2bRSxDnuP113P0t06xmSeo55uYzDpYTBpMT1OcnnRw4+kT7F7rYTpt0W0OLIslQCXycY5mUeLlr+yLscNHhcBKfFHCdeXKEb74pYuSfs1mOTaGc1y8cIh51cf21imqMkG3F7mlTt+iYbPqQY9YjfokQ3WSIR9FWVd87h59PI5PN7BYdHFun+wTS6m0yROlrMsNNo/h7D05ji6f46/pwWKwh23IABpZPcFwWw+2A1kswaL3G+VHAQwl+EYwTrHfgSmk+HBKsaZiB/E+6tkk2KM5cOa4b56PbKDA4rTkaGX07Yh3linYQXQI1hCQKpHE73yN3oMGz4+8GLE+uuEEMY6l1UxgTTM4j2x8F+0rr2D8C2+i81PPo/PCHtLTN3yNkfHIkVuG0t78Xs0vggfT1lsEJmXj22i6I1T770KymKDimJV35BH0xu27uHL9uoCr+YNXsBHCa3jAyWyOQX+I8vy7HevOjY2955GevSn/ILHkzm7Lw+fsjc9gu5fo/erit9k0m8xWWcYblJZv1vwQnZv/EuX5dyJdjPX54s4f4Oy//Diy91/G8Ae4YelEZsrWyivfpRSxJ68nNfD/Zw08AXu+idr2pmhcgHsniJHrptMzfYudshkAcUFHUIKSKS5G5+2YAaZKnYoeLwQ+ymYmwIU+O5REcZpFHxuCGpy2EWghaETpFkEUduLT5gQVGQLagT0QyEM2zWZxKXjnbOBg8WUdlylblGZt5pcFIM2aAwE7PJ+mlEmhaHUee1I/kJzL7AUugM4wyLYFcEy5K9XOufQTsERWD4EnAkg8NydQjJ6f12fhmGOJUSit6AgkIntDU36dXwwmGZaSzcS9Oi/rhtmGanBSHwls8s7hLDCa+HmzKczQMQhCoEJjuaGftaWiB/l1k9H1W25iugf7OEXmAurKrzwaxX7/hx6g2vXO4lD1SfPr6NXj6bcnpBHUWB3P5Vr9v8//KNgTB7V1SMYeMDHS1XupAmqoyw+7fJaTBVAlsM+W9OBgwGzJFXc7BRWFswe6vxaAa+bimtBEQ+wYrWuzYYNHvB+RxxE05SFWfeUHtAJRfJ1hlUkWmz7L9yokDxskn5mh/h7BD4HSHyUMjma25IrPhL13nGjFnUtOvngcAziWCKzue5RkEUCKZYhMrLjYiNdpoC6+4g6tF2Mr34lozmlq9IrWH+PkDTyZhEQhA8GrcVhssK45seIOomN9WXJKjbiol4iKzzEy3E4vYN70sSArJTBOtMAKPhpsH2TJPP4SOBDaFNvz7i/9Fi6uybhe/NDPobq4vxR5SMaV8km2wIZQn92AgG4S33UZJYZS52eWCUGUeYg3XxdVRfCAxbNhq1lD4icF4IfnoSzrVP47Pp/qbO2SxJUJoIHTtej7aa8YsnN4HkegR8NvM354bP52iwumsBymrI2sEIITNMCm/8iDmqaUljSRVsTPxHL44YjR5zagHiSUj3ixXTbs47kA7aFICX6bsaLaUYqWj0tAR5IqPXcrZyj1RTLaJ5vR4EqXkiytMVfH4ueivMtsH4Ikjjgna6eXpmLAcOEdpVFefCeYVDUelIyOjwlgLgtf9M3h79niNwpH0p/S+JWsocDU4XkJ0jDVaxHCB1Z95IojEnq91X0MPSjbCOVePCdBG5o8i8mUun5YEl6HriuJMe+eQLsfpgeSwbj64C7e/NW/hf/9wx/FC9fPo7eR4e7tQ/yHP/Fe9LopxpOp/Hw2NzaVdDYeLzBhzO7WAGVT4yu3j/C7p1O8eXyGVz/2OnqbCX7kR9+N3lmNZ3Y3xTi5emEXb33HC/jkx34fkzmZhn00iyn6vQzH4wWm4xMlvLx88whFUqG/MXTKZd3gwfEUzz9/A2eHJxhPFtja6uHsZIb9t70bV//iD67BMWsLyiVrMy5Ko6TLGywGFWJNWCIlOZTAMMu/V6yf+OBYmrGCeVYjyVd1Fo+9wZZNwDA63ayEJJCJOZ8ZwdXyzuFYTj6E+0yyfQQ9hOcp9gEeafxMduhjJSkUx39uahEs8cYC5wRpshHYOCGxUVXFvtdGp8sYaRmOU06Z4ZDG6mLtpRglE3SSUwy1DjcLx/XgJZmYQmIEBfBH4BH9gggynIXkyHB/1Kgj6M+yEXTgwixsFGgOEzcQgi+Kxq7ACoq+KsFrLo781dkMqAsUW5SiM/bdGzDLcaGheSt9eeYYHx1iflqiYqod2VfDAhuX+0hrsjAIStIAeoa2qtAOBmIGNeMF8maMekDjXVHEMbtXojNKkRWUx6doy1Zgihi3Nb2Zu8BgS2CQmFDFFvDgBG9+vsTu5Rk2NmZiLlJiYw+fRMwGjRRiSFSo5fuTIyHrJC1welyg2Jhh8rDGrS8NMNyqcOPqA6XmvXl7GzOCJ1ca7O0coZpWmE5zxa5L/lQBx8c9fa7fL3Fu7wR37u5gPjfANBpNcOnyCe7d28Kly8c4fNhXotfW1gS9fo29fYKKTFpjOiBbdYPJpIc0a9HrhCSxZUgEML/lzdPO5TkWZaFEL3oBxdd8Tr+lBEUnSBGNYDtRS+PEavxZPq8RtIwMHU8I3KlJrtcEg+a4OURknz4vAeAROON5JVk1TtTyRpPT0NaBqcSsnN6eATmNZ5Z9+n6RZdMzQ4vgS5SJRiNhmTMTgaB/psE777hwg2nhnzlGx89/jY5E0ivOU3KaRA8MhtCHp6kk/6MPEL2BJFNLc3ncnP43n0b3r1xG8Z4rYCKZ53Lh4G2LD/3uZ3D90nkMOgnKusbdgzHecnlXH/vsmyVujrv4qe++qiStu+MMN871MT47Rrn3gnhiv/87v4lL2x3cO6nw/e97DvPDm3j19kP82A98F377X31WaVpvPJyof3rhfR/Al0+H6mPqqsbJ7S8CJ2/gL37gnfjv/vav4q/+0Puw/+4fwcc/+xqKIsfF8/uYnJ1guDnC2XiCZ9/6NLY3ezKZrmlQLZAqR/bJf47p//Qn6P+Nb0PReyBzbDGzkhzl5e+w3I0yy8k9tPmmGEBPXk9q4M+zBp6APd9E7caJ++pv7rnFwOS448FBf33XjYCJWSg2NnS0qHu3aF/Kyf94Ce44tpwTKXYOji+Xt4p2Pclq4YKRu7FnmNdHmDWHsk6kLIxpWePqgTrpk+q2plyj/Iq8esgw2iyuoWyn6EhqkgloImjC75L9Q7CHBsrDbBs1nePbU4EbXR63HqNsjrVndVLdQz/bwDDbxLie4v7iZZVxp/MWlGQKlXcCWDRFgTn68gkxKMHrJ3ikCXOgQvNn+hXx2rg0oskyj8fP9pINafZZLsW/c4HTzFELCPEoERcjHCQp7TJAZFd+1noEg9Zvd1xQxfFTR5KUJcUmo9j/2FTL+ZU57n3gvu5Hl/r3tsV2wZjEmMjD6XH0j1kZZ0ajynjOR6VcjzW8MJFY35O1n0HwuolSIe0QcMIc0xgoLXKKlE0wV4bE8jDQLiQnMTT5doqVAYyYcMXKq9DI68VQWZzEaCdZk11ep6nOkSVk8Ic79mS2cXHMpIg4EQm7V8sL55Xbt2bFiALSj4zRvCNHu8tyBbBO7CyDWuSYiH4cJFEue0y7imwfS8gMYq0QA9Wj4npXO6janQ0GnpqTRZAvGBi6uAS4DGzF+vTyliynoetaXj7ebYtJZnakYT3ZfFmTOoE6MeI1SvMk5pEZc02hkqrMstBp0sM9bGDSDjRBJABA+QTlVARdouTT98kvQzCRCbKaC24/xux58UM/j/mFC0tPH/rY8NuEqpciOzJ9dE+jRMNsF0Zdc6HHctK42FHsoZmExR5/9r73V++S2vfAkhEyfXiOM6WNxd3w+NyFi9Ji0rXORS4/758hWYlkXTxvaG8sI1/8TDepBC6TFcD3CUwxZWwog3Yvhg+YMCYAieainLBzN9E8Cs/fCbqkeq/LlLPMkdD8fdVQWkJuj0Efgjpk7nQJdNMrJgA88b6s10aESZSkFeRcNly2HIsgC6+EbYLX5tKGhC29b8ctev7wRSCFDB16+xDwiSHTTMMigBPBllgGAkTHJTcKDPbE9C9eM4EnAj6hNUqSxRdBGb4iEKTfRzXOY10Yf2QtCezJMknNeFxGsbMJyMA5NThFAIjXw2veLTr6fDRyDjSPR46uuglAkevI7cEgJIGwaNpPiRrHGgJcPAe94oBtyt6CGeq6vJPg9Vl1iHHD8cLR4+a1AX0wla7CtC2wkSxkFBxZZqsyunET3iWQRoZkcOJaplnFBX98NKJduGFB97tRphv7fFNBfEy2BAIskdUj0F01Snvq2BOwDQUW4vIZDA+eaTOP3a3V72ZrOEe8/+xRzVkl4EeWnGUmPQLBej4J3K1qgZ8xdytCgE4XZLkF2C7HRzIP51g03LQhW4hn4dgRQfYIWAWgRgAkjc/tBzRuUhzSx6xhQhhlxfT0STFMx9jPGwwkt4xJX4Jd5VPj4AEnghmsN49OIRmSHzt6fOUoRQCW5eL4Rw+3eK/U+oLUzImq/jkYtMYHBJRAsx/3hk0znyJhgtXWFprqDCjMkkmSTbQ8x2KC+uEMTG/Ou2d4cG+CNA8L9jpHb6vARi9Fu8l47ZBcTy+uLqObgxEvx/+ih+R0gaSo0cwbpGStESCat2g6KZKqQsNo+F6OpOgiJZ1Lxs6bKIpNTN+Y4cHrFc4/d4pBniLhM9OcIF/UYnhwwSrZUUU/rxIPx3voX9xAPk/RLhYoegS15iICvfipkQCXZ54/QT2jx9cY49ku7t8byNz44v6hIs9Zt/1BibtvbuHevSHqOsPm5gxPP31fUe0Ec/Jsgc3RHHWT4ytfPq/fn9s/Q1kB/W4pFVRe1Hh4fxPTaYGr1w4cAEKAf1ag3+M9jiPmCiCtTzNUxznKTobe7hR5vpbYpmkMn4DAZOO95vMYwJglirMEeOIeXoxoXyViaX4WpG8r9GdtlJDJMQ2wOednnZCRRWZN9N6hKfM8MG/W2UMZqq2nZKIs0IbAHSVeAnro88N2D/+ewBF/kgSQMesEHMgUW82RzNRhA7O8S1HtatNhA5vHj15D2n/hwGU/HrJ3BNCmCbKT1/25AHRVm0+hPvc2pKe3UP/ex7H4P1/F8Gc+KJCFgFBMg+MXfv/Tr+Kdz11Dkw/x/3zsM3jP03uYlxU2hn30Bxt4/d4ZnjnfxUH3Om7dfYAbOzk6i2O8lj+D68MZXv7cJ9AvOsC5Z3H+wgXMb38ON2+9ifd9/4/h3q1XgeM3cHA8xqR3Ge/8vr8qb6LpdIpqPsFLn/w4+s0x3vGefwd/8Hv/Etf3+th/5w+jzAbo5cD9L38C88kJckotL7wbV2681fVDbyP+6WzZFuMXfhnNR15E/3/9a8iPvoJqdAPN1g0k04doyCCi2uH4NRT3/wRNdxvV+XdJlvbk9aQG/rxq4AnY8+dUswQEOClj1Lg5K6nkSorkox6anBd64yjpiBNdLuCpUs/N2hGbZ4Hdzlsxb07RTYaSV1GWQycLmioTVHFs+UTyqnF1XwAOj8V/s+MkyENWD9k9LEcnoXTrEoqUmvYOFvWZjm+dfC7WjwGVDoapzznKzwcGzwSn1UPtbp4uXsNGcUGcgCI9j9P6IY7K2yjSvq5zqrKQ7ZQjbx7In0eT8iBFi6wcTqgIAq1YP5wcDtHNhk4fayv0s30dU9KMdo5x+QbmzWHw5PFMNTJW4u0s0s3APuLi1Ls8j3+Gn/Xuu6fbTgRaMXJGX9oR4HP3B+9gvrNALztnVpFGzxSb4WdPkCOrJxoDe6Kwvqe/AnviVs9XN77HCfi6uighWk5GQ8C1qOQGIrzU5uTmLLAJHOdIQ2tLDG18HSe0y1Q51Qy9ZhZK94jnd8izryxVG+WEWcvssKSPKwSDOKlMxMlgI8DhNK6wRx+OE2Rm+smLyuwXT1H9dYJInGA5Ml6g3FIyRdDPenNP1m2MGaxeg2wqgjZxTzkyq9bhkOhjEaUAYUHwiAqdAE70IIpePpQJhn1ugS9k2nGCzskQo3qtoY/pL57Z8BiLkDBjFpBAtyBZjBHDBHtO2xFoxWwKcxcPkhGmCSOQ+9qdNdumEUWZEiTu6PJFsCUCkzZM9Q6j27EXul8L7FmcpzGg6ysK4cTCEbIU2SkGe3TnA7PICVJCRsySC4bMvvYVxMYN5XXZUbwDjxijR+SHLS2wzWKr0nmiHCL4+JBZE0UsPJlavkCRsPCWkSxZJC16DPpNKpsrN2QkMDq9xW46A/lJZw1TnNiHEPZuUaWrOxcyUZbMp7px8lBX4K+Nhwke0JiY8FPddnG2MLPmXKezYuZEEGXt0Y4AEAETbpIu6yWwfvyU2ejYkiaCTTZM1igS6onn4n07qSr96adckPJ7TuIim4bneLgoZc5MORZZQwSF7s5pbG9AiT8LUCJcnXlxfVwtxBiKACi/SwCGkrFH75/lNbHMK5AdOj+BK0bF28DXrYOAEesgmvry3zSQVvR7kmArzzHMzTIy2yPYFT+2cc5EMQP09jai/5HboGPnxW4LUkenMNqsmbHwo5wCLMuCliXTYnCO4/oQk4ZSRXuI8LAEAfsosZ/N1J4ITUavmlWilkEXmYcrQp6MAktgeZ/YxqLKwewr83JWeXUBjIgyzxC/zquyvxSjtZ1y1RWQE4Hk6GXFdhnGmPB3lAHyuVlBMf7u13pxrU+mHcHcCGRFaIY9uCB1gb0Ezgz/JAlrxEAkwRyX10AZgVDexzyhLLVAP63kteOX6+uM0qB2LtYcnyv27QbY/Xdk/Fkq5QU2Wy/BnZO6wEPKMAOAJJ+MNsFG2qCfNtjLxujqmLwab3REVlFkU0vCRcawzPgJ/AZmjsasVR3799FTKEq12eDMb/TGSmR2xnFCeq2QBMbxwZ8TUM+5D32PT46R73Bca1CHcYT9fH14jOasRJOc4vB45r6UDblqsbeVIt/OaRuEdkCwpUaSt2i7kSnbIl1QMtMTIJCQvVfXaHmDeX9yoOok6FZsU9TLV6i6fZzeajDcyVAM+kh6+/Z0qWZoT04xebOHzavbWBzdRG9wgmKWIaNPGzEMPUctpskAi95IpvU4GWPUp5yoj9OzAl/+kw529ybYOUefSWBzB1gk5zA5m+HmSwWuXTnEyy/vKaa9P6iwtzvGy684IYqv7e0piqLChfMH6DL5Km0wKwe4f29TjJ7BoBITaGs0xY23PJC06ywYPDOOPcs5spLpQyZX2GxZsngfBT/nt7x5Q/Nmgx3BAiD0dMGp2WCPvGUimzp2UitG9xIND8wYgzccYw3ihE7L/WNI1JOMip+XOXYT0rQe3SoQs4p9QklmGJPTyKpK0XbIMk8U5W72T5CcpZyrNmjon8M6IHAjtpA59I5OJwAYksNiB6HgUEal5/aDkmQslJXfjdegzpd9qkcD+vTIgJus1tM3AjMIimQvL7xXZuDJ9BT1v/4Uqn/4cXT+2luRf/vz8hKiWfOyYnhN+QbubL4Xe8UZ6tf+Ffps52QNNS1yrpWKIebXvl/+Qt2bv4Om2EC1/25khy8hP/yS55PcMN68qjlYdvQVXcdkOldQ2XxRo3/1HWguvV9jblaeAFlfnlnp8evIp2/62vIe5vvvRdrbVCQ8JV6sw+L+p1HtvxPl+ffoFuZ3/0i+V/XWNdX14j/4GeQv9DH4y9dQ7XwLqgvvCXPBcJnVGMXtj6HeekasIKWJDfbc2uibVJ8hIzC28xyg+/vk9aQG/u1q4AnY829Xf6sOanmcwBmQeZ2TteaN2Q+dtK9pY6RpE3zhIiRSjCnHqpqFgA+CIvTiISOI4A1/JpAyru6pY93IL8okmfIpLtbJ5uHvKOOi5IksGTJ6CE4wMcueQJwUDzDMd0P6Fwcoso64iLFvECPTOeEiqEQJDN2GBjnlH2QBHQpAqZpTNI3BGzJ+uPNFcOiEwFFbCkCi6S/LuZNfxGaa4WDxkrW5WtCQTUSDZU74aLBMA2HuCXOixwVAgR4la8lQ5UrSrphIvXQLpcr4IEjbbCdZtieaMPI6ODE2cMZdQwIU9C2iUekAleRPHmyjPCdOLJcgx5oGmXeSgM/BMw8FhJF9NMr3MW9nqBrucGbYyM+pLlc7l2sJDGFv1JOXSNX32ddZKB4qV6yUx5ukptPL1BqDiHGf18vVMLkNKVn0A9AArN1W+yOZKUNDWkueDFSYEePjR6mVi8bJqSLItbjmJHydZhoAJgEMYTId2Df2DaLxoJlO9tMJenkd2FT+5GCB5NNT1B/kRMKeB2x/cRkZ6ydNN0PZuGAIyXeBmr+i04fdqHV5ma7T0od1aZ3/HVlAXjwaYOJn13eTTWGw/9MqOYd1QhYTpQcxYtf+DGt5bg7bAAAgAElEQVReBjo3JVwGUA1X8D4QrHKZyqbAuOmjTlssRO/O8SDZ0iKT89K65UTMbAMaUhJ8AP8wej0Y2kZmi6DGkMIVWWq7jxk0U8ZVXuTOm1+hlzJrhnWvJCr6aDnU3SbJq8mm/smJ/pIj4H9FTpsBGX9edSSmTHRLCoteNXsDqowR5jrGYMZaaEkwiXbwPJk1NFoO5xXDIPw7AD52mjIzhobO/B65hEVIq2W73kpLmS3zAslpYYw8uSZksxGgYp1x6m7AiOwFxraHxMXGy/aEcjbGjbctummLedOT0XNkqkRWClk2ZMUQzJAfUmDtKD49xKwrpSqkUhEAialVPoZ7EtVheLLJGOIr1ue8bnBcsf/xZ+i3M8wybBWFyn1UlpiQTcNNV7WNJDBpWPZU5eO5LjE3OUlwMF/oeNOqlmwrRmvzewYx3Eus2o3bEK89Mn+0ZF8zjOZ3KMVyhHuzTAmzP5GBmvWnkO8TmOlnZOD4pqzDEwZ51tg9AVisdBADRKxL+spEVxuOWb2U0fAsK8vg5zsyLudNjbNqjjFZopR7JvbEMlPHKXLdwESjyTelfBybtbBR+ZwNybJR1khIkaP7MKUNuGHxKK001L0WRR6eJI5vZqOugCsy+c5aGxT3UKInUCRy3SoxbXhffA9oim3DeIJbxw2l1XVg0K0bMK+Ovz7a8F16hcVRMYh7bbAsDythDbr7AiQEVRm04vMWbpX6D4I74uGFZLt5C2wlJQYpv+V6m1HCyGtuKa3ks+Y0QpeJLBrLx70o9nhxVvN+NPIPOmmYr0ewy8+y7lbDkY3ybzJ7FjiXLYJZvYF2QVaBseD+2OB7ZK2yr9bYkxC0ZQIiNyuir5Bg2BCrbj8sl43nNnPW7GuPTcmMdMwUKAgSFWhqmtSSP9lFOyHew+hldnJc2JNd46hmyganrx57Q6Y3J0yF2Qm9Ztjm+Axl2LvRVST77LSR11Sx11E/m8w5boYo+e4QreLTA1ORPV9Zo00WOKspBcrBrNKU6WpJD/Npis5GB6CMhJIsxmWzvxWYkSGtczQnR0B2gsOXBkqjGvRTdHotesMMi7TAsaqEz1eLfmnZ7ps3h2BY13CTIA3Q7QOj3RazcYWmbHD3Vh+bG2PUVaaI9Xv3OJ5C11tVNuHn+4tFhtHmFDs7pyg6C5ydbnjLKU3w8sv76rufefY+hkNKBS355cXXdSJsRUDhnJuJNTqFfZ00luoYkSHjnlYsn5Mc+VaNbNMG4CtDdc8U4q6K5UthAAvzJLfXMEJqTA+snDDfW5pah3btTp3MKbJbaDQegZVwnigXi6O2UDYydwLjh949QTZE4CadHYQo97BBqA6bbKEhErLJ6DmzGsBDWhfBnsg+dr/O9vO4T48TZtnEvUmznK7GPT9XtkAwevRk0weB9WPpWr15JZhEP0DT2cL4pz+K7k9cQP7+50La26oM/+R3PoXNjSHuJZfwHe//NvzGP/55XD03wL2jGf7y976Az37xdVy9fAHnbjyPP/z8TVy6eB7N1nW8+OKXMKrv41vOF/jEF27h6tPPoj/aw9HLf4QXnrmAIs/wLz77AM88+y341Oe+hO/77m/Hhbe+A1/4ym28bT9BUZ2gHpzDzftT4PDL+JM/+Cj2n3k3Zr3LGJ8e44d/8IN47eZNvOXyHjp3/xiLy+9HO7jg23j8MvL7n0Lb20Nz5xjTv/UJDP/T60iuXUJ56TvR9rYNEvNe87/5EfIHn7ZPUD5As3HZ94NrmIdfUDvKTl9fglgIXkxh+vbkryc18E3XwBOw55usssjYUaeoXd7w8Aa+AScL3snlRIC7orXAnm46lDcN36s0LeTEwotvywbom0DmDhfiBE+4SzsV44LMHP6eIMy8PpQpM79DLx9OzCf1AY4Wr2kiSkDIJspcdOyin50j9wbjmilBTOTaMQgiiQt3PGxeLF+gZoJ5cyQmDSffMT2IaVwzAjjtGfppB7OaFFlOezz5pTEzGTyzZq7ddCYojesHKvN+cVWyCiaF8Xzz5gRlMID2wOO4Y06UWD8uTyX/IIJWrCdOAJmoRYNp7m7PKSfDFIv6RJRwTtS9HOeky39z4CEAxWngXH5E9H3xJG5FN19bzIZ2YKmAF1Hr+yrcCefxyKjihLhqJ2IWMZJ+J7+qMlra5ImDV0aR2eMFhP8/MFDCwverYZ7Hz7zOXHF9rXZp45KdJeIuNa+Pfyh3Yrsia4Y09niM6McTvB8IikkuYk8p/lupXIHhZN8bTka58PXCMF6fjZF5Lk6ahzJydrnsY+C0Kx6XE2knbpkVQ6+EBZKPHKF9oUCz44hzv+LfseajB48BE8+j1ndYCVatg3eOJY517EWD4949YedzuTJvDDcpwBRm3/n5dgshAOklWzR/9l0Uw0dgWSwf64nm1TSppvmnJT7LSN7wu0btns/MhmQR9J04SoYBosgwD74SKdkd8sBIHa1O/wEVK0FdcRERd4/jYpLrBy8K5H1Ak/HHPHte+tDPo754Trvz3omzFMwmyn5eyDecN+YecOIstk9kcQj78fUaqozg5Iqvtg4IxN+v/HvCLdZ82Ivl+JysDJhjdg4j1CsBPbzzdDPTp2lsLNcQgggGDSiG453jHy7MydpRmyYzKrAO+O1SkhJO4LlQJtOt0efJe5vRhLbKMOzMMUorMGvL7CZKttj+e0smgyKmU/aXfKjM8hpXliTxmreKHKOiANOoIhhjEM0mybxughq8fNZ6lHHJHSqk43EBHRmHK9DH7/EYZNswjp0lZPKWuhoC00WOWd0oipznMagDyajELNG5U4EyBFTOd7s6P2VfLAuNmg8WCy2kTCoww4h32MwU/u22IyPn1JKtKCvTpDdALfzuRkj/4u+jbxH772lNFs0qRj7WE3196EM0ZLTwEghcAxAFyPmPDOQFGgV3FwE9bmNiuolVk2KUd7BTmDHo1hvBVkqRaxyTuURfvZTsA8qZ3QdGIFUgasv2aBm1zKtDj8CzMKo8plA5vY5gjxlmkScY0POlxpJXbrCCkjxu7vBJJ+iZCvglwMtxlO8WMgdfCFixsLU0UBmus1bMt8WOBJwIEnGxTUaN2kTK36xgs/jUqYaCiTZNy81qilIsj4CxL+FvDEYRqImAmT18vO6zSFpW7KHu2BPz+oYJpXDRg6jFuKEwlWbChF8TDFm+R9gz64ldueSuZ5KTNziq6bnFfpljHUEftz/NHVoChXymWfcJRjnvWZS7WrK1GpvZonl+w3Ex8MAsHoLpBP6CJC60d/XpS6+WOB7E47IuuVilv0kHiRbhROynaBaUd83lh9NWCZIOk5dCkMKCgRQJmvIMebFAu5ijPJuhzhK08xbjkwZtzettUQwSDHq5DM5pK1NspwLY8rwAtUw0Z26Ljlg1Ldl6YmKSzcExnjKeOcq8wXG7g2EzR48AHPv6qgbo3dUkMkNOuw3RP6R5B6BJL/+jr8i8xPhujpO7Q0xOejh/rcHFKwzzSPBysoVJVWAxrtGpcjy7tcD4DjDcWei+TM4yeeZk7RgPjwa4emOG8bSP26+k6OT22KEvD+VXb33rA3S73qDKC/r8bOHsrIt+f47Ll440Fo7HfSVmPXywgTRr8Nxzd9DvsSd3e2Qd8bblqX3dGjJSCQSpaaW4d38Hve4cW1vcsIzbFauFQH2WY/5aB93rc2SjOBexZlE9H+eQIdb8keVDBH94zMhmE1Xc86aluTN7CbJt6IVUL5ayK08RI8hJf6RgzBzORYDJcexMyeJ8jcCLpXWMABc7hp/lfVcQBHQeegylJcEebsKF0WI5/tIrajW/0Xe+HtijX0Ywy1Pa6GeuJ41gIWV+eS8kfzV6j549lGnJe4vlqmvMPz/B/EP3MfyZ7xFIRSmXEeUC/+Cf/h46eY79p57HC89exe/8899Gv5MhzzJ84F1P47c++nm85do+3vXsJXzo917ED/ylH8GdSYH/93c+gnPDHD/87/57uP1gjI9/7Hfxge/9ASSTu3jztS8pWe5bv+vHUJ7ex+EswfVzffziL/8a/vp//J/jV/63v4v/7Ie/VdHon795gjuf+me4c+8hvvVtb8NpfgHPP/927J07j7/5s38PP/1f/A3J4uiVJCSzqZE9+DSKB5/Vz+PfuIP6j08w/B++z1LvveeDJ08KzI50v5n6pfmogJ6rgfXFScFCUrdm4wKKWx/T/S0vvf9JetcjD9qTH/5NauAJ2PNnrLW4CCR4Q1BEO3Jtgw6TDRJG8BK4ifuynEyYkcPpH3eyGKHuyPQZpvWJ5Fs5Y6W589nOJMniwnXRnAY/FU62OAll+pQlTabr8ziMD+Z3aNpMU+WHOCxfwWZ+SZPZaX2AQbYnoGcFXRBMIRjESGgtWZdGvBL71Mdi2lASxgk7mTXT6laQTZDOfxcZF/aaNBN82cCspjxrJsYNZVNcei/QxU5xFbNmiml9H720pwnqUXkrnNccAPrfOOErw7ymYfRWkBMxoYDJLCMd2+lMreqKMipOyOjXw905+gfRtHpWn2DRHAsQmrdnYkvRl8gjmxcF3JnngM/7Jw8biWQeXfgvd48fkfdYRuH9YC5CHEkeZWhZ0sNWfkmx9qaiR9+EMKiumf8uF8AR8Fku0+Li+ZFtl0fgJgMXXmitfB7WvRA4AaZMi0wtSoPI1HKij3dMuYCLvhbRb8eDvwASfZaTC3sS+A+/y11R/i948miSQODErJ2leaDkeawbas4DoCOvg8ByCW1O7JkHEySfnqD+XqdlxRSwjAuJwKzyvYkLy0DvF+AZ/a7MdooJKWR1eWEcAbc4SeOij9+JdeBJefRaiG3ETK8VIGdZX3RBibt6XkraFNsUaN9ls4ea9jTIzPgZSzZ9fHsl2d+Ib3WwwBBfwT7mAl3JMvESVWcgK0JAMt/3HwJAMiquuaCyn4wYDaEUXIxxYVpy15Ix7b/0W49Er3/h1/4+movnxGRRrQZPID4THS7QUgMfUvWHSPVomixgt3GMOXdDDax6kRtbpFtlMAGPG3+PTSz1rRVG5DYZpsERXRWJhdHiMnV37LsX0QYdWP5FiJ7nUyzpSHDlktm1Fq1eELFH5ufXPX28gKX8hCmBNcZlRz5E00WOrW6JUWEWZlccHy6uBoER4nqTb07b4KSiPMP3l88ZwZCtToGNzMbEjqKOslDLs6Q6iubVkVEUpFhmDPjpNivGTCQDLK43Ho/nGsvvJoAggfHCn0d5LnkXz02AZbsoxLzh581IiotjMjIdb87vEGAh+HJaVjhcEExoloydWIYoz4tgD8/ONDACNPTfiXIuj4AJOpllZZRqkd1kIMb+Q7EJ8Htq76EdEMCidIwsJUu+fP0erSzf4qubRc8xv7HcaI5pburzfZ+2im6IGmB9WEJFydFx6VjvMy6GyeBJpyiSMwEpZKiQHcMXWxjBG7abMceQwNUThywAYU6FW7n5EETcTufye9ImgS89sDM5MyBQYXnUOICzTlRbcRAJakaDY8sTSyViUYLD54JQHwGaWrInp8sdNl1Jsri5wrbNEu2RZRRYf6F70XkWobNxulqqazsmiyOUgqbmfqZ571aMJ3N0YlKfj6jxUe2ZdWc2EEsl9k9aYyfhOM62AHl1EczqJmQOt9hMbQZv8DxCUfZCHLcdnDVk9RJc7eKoplyMQ4QXxN4m83n5dz+lcTnHSTLAMrGbyCoSIBqALZYriASXgHXdHAfzf45/ZmEue7ZIlZSRdJw7xV5veWPXNngIc7HnKdEwBUjsDvq9bSLjlJFAKoeVRYV6zrhsYHJ4oKvp7zPOnPIadloppg8XKCeMVU9AjKjoZygntYzauxs1ai7+FXtOo90abZ6hmTbIui3SkqlbuX1ieLPTFk0vwyzpk/eIgmCx9kL4vQbzgzHmxyW2LtD/h7JsPhUEprpIFweqtclRgaOvbKKpOrj6TIVhf4xZ3cEb2RbuoovJcYq8qfH2/QkG8xS9QYbxvQnOTjKMNsZ47SsDpWMNRxX6m8AgP8VskWE26WBjOJOci8lZk0lXfw8Hc5yd9XB21sFwY4693TPcfGMHb3nqrhhBR0ebWJQZrl19gCx40AlIDQlyeXgGOO/huOkN2C4WZBPlFTqd9ZTS+HTwVrrvmd8qUB9m6N4ozfTRsxI6IU0qV/JEdQZh4S9KkaRb3mziA8EId/nxZJ0AbDSKOtd9k5cYCWJBwq4fCPY4ddMvjuts7CxHYKoJ1FnIm4d+Oen8yPI6HodgUEHPnRpJRT8fe1I98mIZ2YbWPHvUsiN759FPr37isy5GkufPnrVygMotKePGB8ElnS9Ftf00ssldgVuScpUG5o7/5mvo/sQ+um+nTIkeQZTJt5hPxugWmY/F+Ssj4aUKcB0Y4Oouy816nV75INKiZ3CJTCZW4fShQbX5ETpv/K5+t7jyASWX5fc/iXrzBtr+nuqPoFvn9X+hMshLi3UW5tttsYnFpW+TdKxMB8jpi7WmAGD7ItiTMcXr3hjT//mzyP+jDyL79reJVUXz7Laz5aQ0MrhCvfMepWd3kNRjyfhrJpbN7hm8H10TeEd/rJax9V8z2e3r3aAn7z+pga+ugSdgz5/aKrgwdCcpwEeRsfTUKdHLhkqe6ud7IXErLtcs11hn/bj/7ojhwhdZN2TYeLFAs+VDe8sE9gGNi306gzIEb+il08u2vAiVnwbTwCy/YuS5wHV2Gu1CRstVMw+R6JvI0w100w39TANis1+iYS4jdrl/zt3Bsc5Dr59Z+Yp9JJBjzKSvdIh5cyCJV5F0xDyisTSPS7kYDaMJepXJjgen5gDnOk+rI+d1swPm93NQkkbPoB4W9Snm7VGEAtaWj14Nle1YE7eN/JoMrFlug2icttWYSXZGOQEnbL6u7eJZnFSvqR7ot8FJJZlHMn1GhbqZ6u/Qmz86/i3jg/12hF/iIkx3RDI3+8yQPbORXcAo33USyJqcZzVIe4Lw6PJYLSrshMblTyyKJxvrPguPMlLiEsjt0gsNTmgNGLb0iWq5U012TdyhJBS3uh5/x8wzHyMANQJCHFMfWTKWcXlCGc0Do8noKhLdrB2DIHHHM4AqQe8dE97Sj5ygvdiieY5Axwx1E/yqtLPKiVF45rwVp4WC/XL4edLtbcqckK3VTHzNS7PTCPh4J3pVHrNXIpvNC2vv1kcZgU2ZV9Hoq8VHuFfe2w+mnRHYM3vLHg4EdcjsCWkaAsU4yZyEiSbr2nKxKQb4cnJNfjxrbiDLJimqtHbZvItP8ILvcSKrwBAydOIuevDWkcdOWETu/vJv4MpaGtcXfu3nUZHu7KMGjxnKVILnBhemYdEaTZH5OZavkYmmTZoFTK3xethK/STFvm8lyXpkdugO1A0wepesRayvL3W5CNnJmOJHoMeJPya211rwkgHBZ/2gLRTlLpkD07jCopb/JspDoEj9ZDxfS7C8EYxTBFDwtCxwuLA0brNgP0PQ0EKVjkBC9paWb0SwlpdA6VRMuCIbkCAGwRSlaskcukWHO/hLE2Ev/Mmk0WKbu4EhLcv1FBhSqkb7z1DqxJZt8ISMRj/3BHPkb7OWYsb0LJ6bzBwuFMym8WeibMygrd/byNlfV+imGXY7hXx+DkvKXxJsZLlYOYxvJwDjvm9l6BwBG9YHwRyyLvTUBZCLi2v9m2ljklfZN6ifG2CK8q+Hc0dLE9jif2Qs0UOI0qQYST/lNr1AA0vC1N+ICUNpRuxXLcGzp4xBMX6mm00xqczK2izo3QOclrx3uitiaNHbloyYLOWYdhLkpCvAnkDHKHW620nD/ilyAQgWuT1F0Je/IQDDayejhewestOipxYrMsLtBEXICiLUMZXcNkiSIqgfzU8pK2R8eVKiT4kafY4E5WeYoyPzaJnttykmZAbRp4j+KCnBIUoY+Rytnk+VnwlsbS5GX0dDjc3M79dk5/ra+Zzp+ZFPFtl05g/xmPEVxxOCZ3zmeCjFAzAlKzUrr5ua9cZyynktJN+5VdfYS9kGePzwzIT+8FbF+qG5Ojd+GkybBPe5YFcfToYyQwXI1OOza6Zels5U72RNNm3HHkvy89IsQPVis+sJRlmFoj21RPOxucCKqxivNPqxsMwE+s0IkuRs6fPjNhzbgvt8J0GS9epEL/vd8b16fohqPEHezVFVE8yPKiRFisEu2TaeGtx/bYbBMMVgs0Uy4lyxRf2wwnxSo3e1i5RJS0zoYmQXh5bJQsBCwoj1tIs27IskBD/YfyiryNEMlAXSzBflFOO0xv2qQNkZ4HpzD10xhXKb+yYd1MecS8yQ9jPM7gNHrwxx9ZkFuv0Ub76S4B4GmD21JRB+OGpxMT3DzuQQ3cWG+rl8UWJyeoavfJF+PKs5zvXrB9janePNW5vY3T3D7Vvb8u3Z3h2jyDknSDE+7WIy7WI+z3Hpwn3VcEZwquqgrrxRMuxPwlwutsiVc3hVp7hzdxf3729JHsY63Ds3xt65U0zHPQwGUwwHU2RL9lkoX1zM00z+8wy3ALo3KO8itSrKt0K7CGxgs66jJtnPs+b3vZ0gCcttRiwWC4GaOAc1+8dATUzp4ldjPxRk/GEepXmuQImw2VRNZfIrgIU+PWWojzhILMdm+xDFXpPAC8GElMDG2laXAJZvELeu0Upglzdil4bNfDaD6bPAJe1HrXz4oteRkqfKGRZ/cgfzDx9i66dvhPHPZs9/51d/Dz/+Pc+j3ymUFF9WJWaLCjubQ4xGA/VBbdEVQ4gMJoJis6f/kp+97tbST4mSKW3I3/nXyA6/LLCtvPTtYtZ0bv8BynMvoNp+xqwaKhRe+b/NsopMJyWg2Sah2mDKMbC4/n02KNe88dF5e3J6E9XP/6pYPb2//VPIT14RyEaQp958Cg39g7IV3zN98CLa3gaKB59DsjgRENX0zhk00+Yl59SPrw3WHqEn/3xSA99EDTwBe/6MlWXAx3tvnIIT8LBsqJF0ytPouP8cOucQhWpjWS/Kw5a82EDxRdkSH24ya2iWbI8e6t+tG5aMC6TuP0Qn3ZH3T/z8pLqPbrYtIERsluAJQhnVtD5SqbaKKzo/2TN8o59uLmVcNIFm+XleMm1iSheBgqp+E9Pqrhg7dTMBZSj9bKSdRPrkeKekRK44eEu0OADQsLmXn0ddH4YdCacicGpLSjMXxx1RVFPJvcwY6AjsYl3UAiro4UO/nRBXn22KxcR6OavIXOLkYoxpcyQvHsvcuGvoaHYneXF6xY6TZfLOIeuUtO2Y+uXl1GqX3IMevY3iYO27JJPUtSmF2VyU23FiSYbXMBhZc1K3GuiXA3LcEQo3fX0nPE4KVuBT7ODXJtaSn0XvG34j2mdG/57oNkHQgfeKrCmDiZbjrai6YqIoBtxLDwM3ln0ZqAg7TVF3HsBFN2Lrim2aTFPBOPEl84P/W0uf0hs2ynNkOintC6S/eID6R5jCFepWiXC8Xwa5zHLg5N005sicsaTMCWtx59W/iz9FNtCq/mJ6VqSUGDSLSzYv1EL21AoKC5IFnWdpNB3vRfQwYlmCkWMAy3gOeVmJ0m+jTzOjbMy4jOdFipN2E6+ml1FxYRLmpr7WFQYZmTXLKSwXi1rQWmpCto3nl0zp83VxAcq39n/5N3B5Dez5/K/9fZQXzgtEWAqxYqJVMKTl+bhA20jmwbCVDIBcviRxl5+TazJ/VrAhpQgBCA9tm7/d5C675BbAQctnO17dyqAn7pMKyAkPVwQW2AK5K88Fs+fWS4eO5VlO5BHihS/rhYtT1gfBIMrgJGsLEe0sd9GmGGWm+pNRIaFd2cOkcnvfViqUgZ2YchSwqSDjWi1U+BkCPooSDylaLDuBFYIQBDoIUMRWwzqJcez8PGPBw4hgPqgYS56I26DZoE6c7MXRJT7tMjFueX/sI6R1bbB6iCAUwRRKuVgO/p5gCo9DM+SYiHWuQ8laiztzPoMGVfgdmiZT/kWmUJSAEZxaWwMFsaNbAk2QWV6mbxHsIOOHL0rWZB6dZQKReJ1kFfFa6S0k7mBYPElipqLy82QdsR8Xn8v1wWSvhgBNHE9cvwSM+JIHlDbSI/BDBowlM45yD4sxed2QAUmwimwU9u0cB7lZYZg7GrMTxIhMGj0DAjUiNLOCxHkJZl6FZLwg59pIKgENsftn+cjamTaUJJmZZhcajvAKWPczvewTDLJQ1sh0MBmWtwlO0JOrFcEdSpoo+yJgwxrhZyiPYnMguHIx4xMcNwjsxXPcZIoqF9gT4I4HtQ3MbcjsZ6nLlLPgdSUBZeigIsMnyr0MWHuOZIGWDaot/3ISHmEqpeiFHoj8l62UjOUMkzC+9tNMcq2jOtc1xBFv3rQ4qEN/lxCsKFGGY/HMGg0FrlXqD9g300nPEC3BHvYjBHm9oca5SBczAUkSrnJDITC5XCMu9wqEDqO0/Pm4YPO4Jr+dlmCg5ZFOYaQ3IDsis01ppCupM9MgG3rYzdFWZ2jrCpPjkioqFFuF0rPKcamI9LhfkhYpqCBMOz0Uwxz1Yoa6LJFvFUibEk3eRz1tcPLmlGQhzDZ76Pc7OLc9RJZzsWsDaW6MEOY+axaYyVcxQyNGSaP2KPZk0qCoZthrJhiSf5Z1MDnt4O4U6A5r7KHAaHyAepGiO+I8p8Wbd1Lc4uL90giLcYXTe3PcON/gWn6i2Ii86WB2eIZmPsEbr41w9cYJJuUAJ4ddnNs5Rl0lGG1OUDBJ6+EmdvfGyAi409uEPlBVF1XJslXoFjMk3Pygr1yb4o3b+xiNztDvleh1DaxFRk1ZFjgZ93DzjT2U83WGjO8j/YAGgxLnzp2hOzxFP4ss7zjLW1sYBGBj/kYH1VGK7o0KGc2ylc4VzOFiRx/XCWJVBdNltkF5OoUOmlHoYtpEXyiei2ldTNwMbCAh9TGO3QzjyABS5xBBA/aPPFcxFMhDuZYZQZxDVY74rmaW85HpU83l0WOVcm5WyyIklanPCRTDtct//J8CetTxZlfJ9vwAACAASURBVDj5qBNru29ZoHfxFE1vSwbDcU4WgaCmO1IZ6tF11L1tpNUM+YPP4eS/fxm9H91B54Ud+foQGPnQr/8mBkWLQdbg+oUt/KPf/AT2toe4sLOB595yGe987rI7SKWKmYEu8IebI5vXUJ37C2LsULaW3/8s8gefCYbNBZr+HlJKqaqpva0IaKr+BkgZTx9k/pRoMa5exw+m2YuL70W993YDXUuwpxVgSvZR9snfxuTvvozOT15F/p3vQDp9KPCIxs1kXtXbzwEsZ3jld/4Q9egp5A8/i+zsTaWqVVvPAkVP6WYea5+APd+gKT751TdRA0/Anm+islZ+HuzkQ3RmmGVrfhbSfBzE6klbLfaAzWfz4D9jBoQfYkd/0n6wRimWAndKOV3htMSMHi50ZMQsXx966uxpgUopEaPAybIh8EBwhxIzSr4oxzLrhqbCl1WOIhmIBROnvTw/mUmDfFcgCc9Bhg+BCx6DoMG8/LImKVVzhLI9lRkxp0cEUXIOKmQEJQOZRZuFs4k8OyevnKp+3Tu+AlpySdSG2Ugm1JbucAFsH5WNfE873yyz9hITLkIoeTtGJxvpeBqIGGvYjEH51IIMq3aqeou72HREYn2zTsx2IXvFTKpOQukcPXxO5TskE+rlhG59+RoggGU/68XXyvclLi46GGZkdVnGx/sxyPaXjJrVTl9cruuOfxMtzh/VNwQWuC15ZUcpGxea0SsoCnrMLrFkiNNYT/hWQAPbKScPnLT66AYjHb9JI2bS1Xnv7cgX9eeWgXn84ZWR4UJzcRo3c2FAjjr9gbggpHzLyVn+OGmvA9OgHxwCnzpA/cEYGc9TMLGO4CkXYCszagJ+bK/eTY27aCGKPnhOeThcgawGsgJoFDypbCIdmDjLmHZP5G3Yubo/UTbo1daKpm3Qx4tFX7t3+f2Z+DnXQ/RMYgdgdlVfkIRNPAlAdHAH+7ibMiEv8kVWy4q4JF2fdmrxpCQ+ejWY7t8QpKCUiOyXNMSNh4XP+a/B7Gku7kfhgxdRS+CHeFGUZgGbGaf/XtBKosRnTiwOLwoENAX/ntg+I0Hc8ecNRpKPuK0zBYsMHL54vQSkfDvtR8FrcyC73xOLSHXbYpjU2M1mWtTyRYNmnoMLychPfNhS6BJ9cMJiPIDr7DOC45N6EBrCckE7DQbAddVBWxcCQAhICLpcm1/Ff0ZYkJVNaaTHAt+zyNaJILFkXCF2K0KRgiwCscmypSDrWusNHG8eDJvFaiQj0WBJlAzF53/d5FlePo0BkUGei0VDH6F7c/blBFAMPlM2xXI5ucpH4jUTRCH4on8H1hABGH6LcewEbiKbJ7JpIjDEY9OPiKCO5FzhUYoyM56fxyF4TmYP499ZPp6HZSQEoWOS9ZRyEW92FH2PCCBxF5fyRD47rDOe46RKcVoZ9BD7JDyVBsr8kxK19KyRXSSXJ/1tMM5JQgRJuMAlaMf7mWcn8nFiG4+QMD2sLP91SxATKTBw1Z6Dh4V9hMzxk6SSY3dKNk70FHP75HnpjcVzjBsDqWLSJe77zNshbOIy2kGLxyRThibRlJQRLHY6Jatu0nTkpSNuiZg99K6xIIul3s5KMXwiY4VPxKxlZLl9jvg5AywGcaNpu9v6CmA2mOo2yl16ir5c27yfvM8uvR2IgvH7Y3xW1pfc0ZIGnElsZbw3KQ6UfmdZ8lFDNiSTPJ18t5DfFeEZ1wyvmS1Hd0UAtUEh1pPFa267rHv2GwSaXCclOuEckQW5TPWL904gjq+NvV5H3CtectzkYD1zPGK/TrZrHLfovcQoa4Zj8A4nqCdzLcqzLpkD/F8hxqFKX5N9kaA8K5GxGjvsUwwe0NOZAHqPKpthF82ii5TsSk2jJlicMOKcbX2Bqh3i9M4C8ynH+ASLfg/tuQ0Mhj0llBEGoyQvrT0uk9N8r0lwMqU/T4Esi2VzchVjz+u6xkZW6VmkLPhswvK2yOoUF9u7GKUJiv4+DsYpFosSvc2usgPuTGqMJynyOsFTG8fY6ZeY3t3ArZdaJGmJjf4cG6MFTk76ODqk7BuKUH/2W+6hLDPM5hm2tkuMpwNktAfoLVBWESAkWOdniWWsmhxvvLGPxSLH1Sv3sblpzxcyXprFXGyeO3d2BAx9vddwuMDOzgTn9h+ioPxvOeCuz9Ei62a1gVefpqhPcmRbNfINt0rPAwLdkt41SrOiPIgG3QRtOA/z/FV+OhHIiYVLM4M5S6SXQEQm6ZN9CJgsGY3GA6hFqZai2kPZCCJRJkR2D9lDPG+YCwmE7G4pNj6dHkq2ZJCjJ5DD1xD8FsPYtl5v69Iu/nv+5gD1kcvDn/vvypEujsUwSqcHSyDL4JUNmgmoyMA56yKbPRQYWv7RTcz/yW0BJNn3vE+nVJoWr31+uqqrALgZ8ArJZrw8RcPHMcD1UO2/A9XF90rG1bn5EaTzQ90P3V7eJ94XSsokC1uxwGSWzf6Dcq8bP+T0rcl95IdflN9QvXHF8fJMHRteEZjUdkbIjr6I7OhLOPuv/hj5Owfo/vvv1vwsPb0N5B0ZVjeDfcvGBueDiXaDZPJQEq/8/meQzo9Rnn8Xqt3nnYJGEGoZMPJ1m/CTXzypgT9zDTwBe/6UqlLyzSMIq6UgBmg4JQvRl5pAxh3vld/IpD6UX48nimROxEU5J3/RHZ+TGS+2yVyhHIqePNPmIYbZeX2PrBt69xBQMWOAC4opimwDmxkd4b1o5LRnxih1Gnsp7pyDJSUwnBwwCnUDlfx/uFzijhuTqoZipxA4oREz2SqKJ20rTMqXFJNK/x2CAmQW0bCZRs/OvWFE75ap2vWhzJm5p0dTXi56K5o6Z7sSQ5C9QRCHLyVyhPNzukvQhB4KdiPgjiOnKAvM6jGKtKPoeZZ3XFPyZTNdSrcITmkCGsCzSvfFfiueeHpvj8yebkoGFFkGfK/ESXVrFa39WDvg8TXtDok3XmwZ0OP5u8mOTJoJ8mzIH2lbda+6Jpi3zu5ZAxN8mq8H+MSlZfz96mcbSzvZyofgNXOWSNZMaFPhZ/v2eDLJfxvQiXKtMDEQ+BEvakVJlx+NltKl48JFJSULiP8LJpRBniRpV2ABaacz3AdHwbs1WmseJ8jcma3QNLyHNsgUgBV2H+l5w/aoZ0WsIYM9lnIRvLNUyi2d034uFKJHzwoE8nEjKOZFop870u4tpTJoE/eY9XR4ZzqYBxuQ5ey6QdNwpyoYOOu4njgbWGL9e4dUnkkErBoCjDRaj1H2ZH/NMSOAiQxn7RD3svPkEjzS6tbBnfiLQTPGJB2iaCv02gmqpMCU5WoStFwANFwcR9DEnjW8QjJ71mVcL/76z6G5sC+5B+VRBHcokeLzIbNYasO0mZ2hl88VY65aTuj/QtPYTFHQ9r9Z8dJCPs2SM7GZiqsU+juCrl4mky0Qw52ZqOMg8FXfGhnqkQnv/rKVV8l+NtXilAuzufy4EoxogBtkYDyeWT5xJz+w8GQkQnCB/ZxbqkHyKD1L0ePOc8Vo7o59csKCPj5562CPsOYwFvAvgiYENSKYQsBFrBwBTK4ZAUHhxhLg0KMrECdwLULUejRA5u8Vp50kMnmOYBI/zz523eSZPVQ0c+axCdiwFdNLh4yf+7OFvX6WYJC9g+LdozRswPSrAP7QGJmePQRuBH6lKV6fTnC0MOvOke02ehb0HYykXQaXT2wjoVoG7Wga7Z7AZt/d1CwfXofLG1K2ggyM5eXX+1mKzTzHIKvRpSovyKLZZk8qSu8I0tTy76EBqxRzYrX5mY6MTfURCVk7s5BYR0CPUmduVJgRR788vpJkroh1in8tSzIoo9IHfyxGjbu3CKNwkFJq5A9JcoYs5PgUQE+zY+KShG2fBt/014m20RlmwSnG7Ybs2dhDcRlJORmBkk7CNC5KuHgVZqnQ9Fhgjxg5hq8FzIROhD9fyyfqJzxP4CItRnbbv+dWyfQv3w/33pQfmZ3IZ4j32i3b3nHeZPDLPlj29jGzyT46/Fujedgk4HNAmZulmJDUazs1uEaJXDdhzH2Bo7prxldCphhBsQhO1shSjheMYTdAvTKPdh/DY/HaCY6xr5OvUehnCJRtJKvER302yALlgxYuyOCVOEvYSabqg2LoRtwgSNK+NjBs6k8pPdkTvG4u7muZJHOfRZsnYnxN0RzN0fRT5CRCs/0/mKGzw4WngYaD21P0NxIURYpsROZOF0nGBXKGlj6FNDMmmDRZIO0xirpFW6UY35ljcqqTIdnuo9nfwyLNUS2Y0ldir6AQnx8vwFnBnZYG8mT7sH+O0fGBGUzZDJME81R+L/MZTacdGEBFZVGX6GcVnayQ1gne2j5En/4+TYPTpsKL7T7KusD5zgwX8QDHb2zh3ss+NttTlrXY3p2jnCc4Ouqh26tx4+kjdCjbIlODXizcGM1rPddnxx1sbFJmxbmj07TcOlvce7ijut09x80Jpll53CEA9MprF3FyQo+lr/3q9UrJui5cOMWli5aHhYlVmLuEpyeeLxoyk1FDVibH+NME81fNCu08VSHbylZx5gR5NGkygGdZNv8EiTv7SvopBd8bSoPUQ8hYmSwfP5/RaFnjRhZCMpZysVwSsURmv+wkS6SLE7N1FLEe5mT8bnck9g/PSXPgZEaz61xgkb7DGjCyG8JXXCPLXivvOq3s2PXPsnWvBCCLff/ohsk23V1kpzeR0aE77MA2nSGa/nk0/d2wo5UhPXsDKeVmTYXJh2+h/uNjDH72x1UmMl20KdbbFXAkwCwwmAieSGalFDI69C9chyoW662DZngB8+vfL+Pnzq2PyrPHhtYEetj35WI7sTz0OVq+wlyTgNX86R+xUf/4TRQPPoV0fNeeTAHYI0Oo2n4OzcZFZCevo/yFX0P1qQmG/8kVpJd5nQaNeW/a7rZ8i+jf0/TOy/icrCgxTg9fQjp5qHbDCHqZMfdMeffac9Uyv25jfvKLJzXwZ6iBJ2DPn1pJq90s91SeMHm6y2XVWuZG2PE1U4IGzdx/YsQoJy/ujOLC0AtPT9a4wCUzhkBHPx1pYkv50uHiFS1vhvlFewOJ0cM+jhMM7ihRGz9CNxuFhbO6CIEufJGdk6ddMWpY7GF+ThPbDnpIU0qeKKnipJ2slEqSKE6ABzpeKtBpVr2OsrrpY2h3kSwFgx40hh5k22L5UJY1Uyz7RMANPX8mzTHmzbFMpfvpULHtNIgmcEWfolTMIO54uAw0ou0lBGUGOGuOUGsgNPjD89jgmiwnHvdQ4BUBFzJ0NvJLOlfJpC6Zudmokde/kV1CLVkTF61kBRGMobnomaVvwZsgkB0EAHmqz+v031xkcMIr02PQ/4f7kva84ZRxp7geTJqddLY2gjw2ifA9+savuIsU92btz2R2TtgpbmhkHWjBHhrCIf1dTTq1Gx4AKt5r0c5t4LuaePjzEUBZTnhCRHoYnQNAEtktXA6QLWOwx9e7Wh6nycjMIO082xLTUe+sP3sZJNym5KS/OfCxtSnGZ4b3g9OdKCnj5IgTIIIvTA0hoOJVd6M6ME3fYA6PESLUtUizd4df8e81hpJALU7KWPboXxXZTDwuyxg9kOKEn4sgTvRXaVwGLc/QMkkhpTl1ZGAZXOAzf4Qu7mEXi4R25ZRuWbKxqjcgV/R8gzIAoiy1XBa4SGaii668wmnCZBeye6Jw1LBVvEr+63Gw5ysf/l9QXbyApi4w4Kah6oX9TCoIjzvgmsIFaRelKxassr4yxQS7z/PmdFy4xnMaAk2wmVpqwuOSXUCZhIAR1nSb46y15EqiQi7K5J4VWT9eDNofiEBPpRjrYVI6ZSvcSfqNjGjgHJ4GPpeHjGTmjmPr6GcBTJp9Oj3JYG2CfkpJKhO4bBrcMJGmKbDLCOTQhJ1EGOaP4UkRU2TtoTVIERmAhlspB5L0iowZmiFLFkVT/ETABv9EmRc/Qz8cflggCn1Rgz2uZFhiQHhRHAERnn8Z8R4kYhFwIrhDCQwBJ/rw8HPjhoBYirO6UkoXJWeUWZGpw7LTl8fpXE75MiPJXEeCLSzX/flCci7WPT8nmDSAXm69gb8YItWjWXWsqqv9vurhsKSUlKas3gF3eVJ0JZtzv0pmz0LpQzxXiou9LrYKj7+S9wZZ5L15ohQtXit35Ge1++bVJq14FUhSbig4vYl9SEGgQAtvRRCgafscBdCmp2aJhKWY2aYGMGyEzHGJGyT2coqjP1vkdkb5m6+BvjRm+ritEXTYSacgQKS2q3vZyKvnpLUxeHyOuPlA9q0/KQGWAB+Wl2ADj82rkHF76OuY0EX5lHoNjaEJ8sCc8Zhq83IecTetsMMY79A+7Tvj5/hOmUoilSX0xPIVUibljRJDTpEJxsWrmG2h79LvtUji/9xeLYWLY4pRsKXv4ZKBA2ykFYZJi+M6w3FTYIvSuoTAD49vUdtxRUYooX+OtNxM4aaU/bnERlQ/5WeEAA1/8lLUtUc2oscAA2CjhJsMBoZsPx035tgTmUlFz59p2xGwNsAcm4SmU4qgotRHdwJZuo1EY91YSaW6d2UNVJVoOWKUchxLB0jSHiZfPkSydYq8T3CSniMNNY1o0xbldIZi0mBStRifNti/fh6dpocmT9E0MzRdjqf2DwF9RCTNDLOUOXB8ixtBLYr9IR7mQ9SMYOcA0bTYS8YYwfOF46qHh2WBybzBYNugs/sa9tAeg4Q5pB2UswblwmCn6nTeQacdo7ORY3zWwXPdA+zOTsUd4oYg2/bHx5exGPawjQmuZfeRTPt44wsdTMeeE/WHNb7l7YfIiwTzRYHxUYPDhz1cf+pIyV6bxQKzaY67dzdx8coYvc5U7I2SiiQas0cWC9sgk2jHXRlFxzkE2xr791dfv4iDh0wI/epXljW4cvkQG1sT5FmJbh7Agq/BaFmCS9EfZzl1C0AO+8zJUKBJfbCQpxINnfMNggvhHonJ4zkXgRjNWeJ7Ai68IebNuTVpVzRUFpATYtyXDGcaGg/8R/IsAict0tkDgzxklBQbQACIDB75RW+fdPpAbbiRpGoMLBxoYva8+y++6tNCLKbZa310n2nQvcRUL85J1uaw3DjaftYAWHcb2fQ+stM3ArspyKQ6m6i33hpi4xfIjl91HZAd093C6X/9SXT/ymXk73s2RLGXwdj5PpLZYTA1tgk0r4/1SM8hmVzzuQyyYSWCZV0sLr3PjCUaJI/fQHHwksvD56YmoFUZmIuMPdY1gaCGLKQbKK99UHWeHr8qsIeeOstJQej75m/9cbF28Fv/F8p//Dl0f2wH3XdY1qYEsnomGRjrhGlpTXdH90s95fACErJ3xL6yjBSzY7SdIdLZoT2YslzsH7WbwblH5opfs2E/efNJDXyDGngC9vwZmkeM6ybYEKVcq0Va1MKz8/PgG5N+xs0RcjAalT4GHQEPSxaGdjodCevJB1ksdNNP0U+3cVbdwaw5FiuGces8y0Z+HiU130pLGaOTbmK7uK7zWfJilgdZRwSLzKQhHdBeNUwAc/x7MAnkslNAT6nYd0/oCUxZk07wp6Zhc/n5YBjGCWFHwJQMnUN9UKZFkIcAED1/NnKyflpFpM/5ueBps2imoKJe7vVpx8CWFmB9JZQpXDawYviZfsb4dXo0TAWYFSnjrQ32zIJnkAErJy7xun39lm554MrFjmJiVyZqJEGyWibN0ZzY9q8aBpd+P1okLEUvkQFitg8H693iaZlWR7NoSt8GlIoF4G3VrCIIEoGb+JtvBPisgwBx8WBGiu8dwcSYNrYCeQyi8DLIoOFChzuBYSDRLrBBPINGYUcv7EC4PUfwKExMJElaX+IGgrzStujrQjDEQM8qiSw+B5wkchfFU3FK/bS4YFKYJGIs48LsocC0sRfWJDDmHF/uRQmXXNzp5gG4YLPIIu7ge2qyTtcOkgYBTaZP+x6v7kGUe1lqZh8e7WkHw81Ybg20+oyFAynlCvSoWmNvsd6r5iT4RjnZjOWmFwWPzcXgQbuFB+k2pkp08aSKMgGVvK2xSDvImyqk64SrW/ONyplqxGeBJuNkBFQ275Nxs+rVcdHxDlLGdWnNs+fLH/47SuMKsJaYJ/b/AWaKeg5+I4yrZYpJAEC11y+PBLILzGjgIkLf5c46QeSM8BXZifZ9IDBD2RZTjNj7EYBxvLt9a8xI4efk4oWZIGQyoeilY9PNKAWjB4elX1yuZ+irB6HfCZkNBpg2UrPBeE4uopVoE9N6uHuvxWOiZCCCSAR6yjpHWjvQeiOjV09MXvOC3DBdSEAJYJFbUFj8xthzyq1CXyEFmuRBTtNiHdsvx/4nZtWYEcRjLWi4TB+RcJ9tdOzWYSbMqheJrTe2chlBB+maGCVcpAeQKsrE5F8E4LSqBNiYcbECjAj08LNOxfJ9cV/K6GrLFGnaTKYOF/BbReEkMO7+8ukMTCheV5SyUSYW2ZQs/SYTgmRI3YipwwU1jab5IpgUjZdjfDtBJ77HWPiLXYLy5p5xCT6tJ5Iil20HDxa1rovtSEwtgQw+s6Q5CRdbBGj4PoGDwPgM8iaC3ikTBrngSej5ZnZF4JsJEBJgo97LABjPFUFxP7+JzJvJMCO4edoQIHDaFz85Smdi0amHFNPE7ZVGypRwiSm3HHlYdgLP9laziNIMHH4/HtMwgxuG2sIjw4qFZOyjJMoJnkQG29nOLGlkmbdp6pukOKgI9HDcdnw6TYzN8XEr9IaWmWYeIWOjXI1RK4Bn1WD9OX7Go+gqCCAwpegdlRLQrXG7IpCVCvzhE0LgksApYZlx3Zf0kn0PYeFFQ2lfJUCZGzrxuXBqnNmA7H8sjfNWDCspSjlZM4TRnFpWCsCxIbt9rCSxCz5/9BzrJcwXLTEgcK3eKsz3dHkdtOlI/TdaLgbthUcmTDufCuBpC5vEujpatJSd8CEk86ckM6dFkic4vDkTRjQ6V6BLR+1yiHSvC5RkDc2p0/XDTB+gMG44wp2gf4H66BhtrwC9am5VQzTb3DSr0VQtsnKO0ekJuqMG8zmTmzqYqNOgzLEQ6FRJKpprDHIvlqGaWwRmDluK8izFVucQi5ppWQ1GWYLr1THaObe/ZpgXCT5XXcPpOEd3BFxL7iJ5PcVkWkiaNj3NcPHKBFeemgi8uf3aJrbpmZNW8uzxRLiWHc3R4QB5VmE0ZL3GduU2JWNhyrNiDHnc14koNFqcnA3x6qsXMZ8/yp5lG97eHivRi8fXSdW2yU7y3xr7IvLPd8is6u7YXJlsFAJNeTd48oQQiXque0PbyurEvXR9lDm+fWNNfh/YJ2b7MDUrgjhM3zKDOuEmVmSrrJXDD2DoxEXZJMvI0esGu1p50cQ60hyGm080IJZEzJJ8SphSAgtpjmZ43j4+M266uarrswLVaY75q310n5oi3yyRjYiod2Q4bDZS+HjoF9oegYw+mu4WspPXkNIHiM/sYB/N8BKS+SGazpbAHkq7ksWxvHMETGU5Zl8EFr/yJXR+8hp6bx/Ki6ra+wvIT1+VHEuAcc64+jOzhAb7knvJe4dzULYJMpeKDdQbF9FsXNc1kbmTH3zBsi3+Puvpu9nRy/ou/X2S8hTp+LbnDZQuXvoONGQqNSWygxeRnd1ylHwwnQ4TWZSXvhPlJ99A9Q9+F9l7tjD80Uv2R9Jxwry9syGfIKamVYMrMK3PIQqKXKe07fF7XE3MzuL8Uccr0TDFjQA178GT15Ma+DeogSdgz9epNIM63knwpDsOAF4IxwnQyvA1vm/dLv9z/Dd3oZwiwSHRk6ag71U6FX1wvINHsIKsFw6u9KFhvLkkXPWxwJwpk6ySPk6rO45lTzrYKq7r+4P8fABpNMyEAdvgwIKLa1LA034whqbcw5IYgiuUnPC8PB49fggkLWrG0M4F4qB5EwkXtJQtcerTTgW8MJ79uLwjEEWbSKCp2pYAH3bA4+rA8elUuRO4aRjtTjo9ASW7EfB9SrYIFjhVjIO7zR6H+b4WIAR0bFbNSb3LQRCIPkM0juag5v+4eFsoKU27E7oPtaMktcfWD8bXNMJmnXpBw+N46RRBndVupif3vuOWX9hPIU+4M8wFAHfGh2onBKQ28otLqdrXfx4fB3rWAaHlND4sK+Pv4j0N91esHUd625MmkzlwlCt5IRhpzyspVIAGwgTOEerxvSV3QcWLS1unQ1gG5s/aRyd4FsQ9XppPLs2Tw+JRkjZ6+nBCzYWVmTSt2rh9r5qWKWqB2dFy0eXv2jAz+OxE355AhxerKBgf28uDE2ozmDwfimlYkQEXd2RZekfJx2Wd0734ebY5grmuV9djBABsoB5mo4GdZyDHiSz0fvKuPL+vhWOQbWp531Jy0sNBdg5H6UhOEBRw5NTYNxWqrIM5Tdd5vBgxqrVBiBsNDclTUf5fouhZ7d6vTYV17WHBc+6XfgMXfvYfLpvgFz/891Bf4PNktk2ha/WuP1s/024o5TID0eW3Z4hNaQV/BENUfauV9bk8TrioYFnMMIDAmDHjexOLUfjiQjMmE1neZOCDu/E0cKYIi8fiIoxPGO1EGaVMaQgX8zJb1m68GRMEllguQr186rloHEsixyVZYCkRkCKDRylAra6bZ6XsC02OPoEhsglDuoaf89iPuz9YfzLjCKCWEqRPEdjQsjbIuqK0S8JesivW5Fs8oIAZSXnCjrnAfvN64j3mNa+zJGKLFXgU7nmMQ4/njv4+/D19aHh8nnrakAWzAppio4hMHprfRo8efs4bCzkudLti5DDhK16vHLRSpj65rZAZMA+Tf5ZD/j7hnkcAiD/y+ASLTko+H/6ZnjysUy2y6ScUQKPdTgfXB330GFkcjOnP6hoTjkmU5jQdTGuOnQTOXF4DbZY7kY3HpC32E45811kMAIX2rBE83twIrAWpFoEbsm5qAor0lklqgaF8LgYJnxazxciG4PkI6BDQ5XcIEBiYScVy20yjg40BZ7F6JLuKskbfDfO46MMW4AvtASRzvQAAIABJREFUOFsMFvtHXiMX5QYiV23FEI9Nif1Zj2MEwNiODLb4GSKQ2ksavKU7VyrZ/aoj03KW+1DR6zyCvfQIlljyHH2q3Ae4vGYtaCMpPJ9hyez+e9nzuIeSg1AAiN2WCYb5ftyuOgJ++LwQ0Knk3eaY9pKpUEry4phQY8L0pbQMz7L5WNoGCUwm1oB9eyIryTxd9ZnLuRyB4xRdRdpXTjlDimlLMVDgMomZSMPnErvJTCMX7/9q88PeRJTiEvDmsSi3StuwARJS2hqmBWlcXGPi2rwJCcEFMoGSFNO7U0Wn97ZztGVt+7thhowR1HMyhQhucPHHk4U5JuciVS5pb0rvQvbtoCH+CItFg7Ro0ckb5JVog0jTGh2CRjRSJ2jLMSChpDKVuXPdpUSmQVO2aOoci4o/G/wg8YN+h/38BHVDZiovoIfzTDZjdHQzw3HWxZ1q1wvdtEBO9t5LU+yNFtjenOP1l3q48dYzjEZjlHWG2zd3kCZz7F+aoZtZEpTG3QttMoS5h5h49BNiFRvMJXtnMh2g3yPrygBp3IjzBk2ChwdbuHtvhMnErGK+Ll44wuZojNFostoeojn+osCDhyOc3z8W28eNPACaBBrIyOG9FDPDfYpMpOmRswSZwm84X6FPzVmOatZB+XqKJGuQ71TId2qkowBa1fYR8+SFDK9OkF9FJlAsw7L4j/4jSnxUMcFsmIyXvB/kZAGICn5BkkOp6I0MhXXO7gjNwwmq4xT1cYFsy9eej0pkG3LCU/FsZkzZ+EquvzShU105IYz1Q2PiuF6iVEp1pvaSIJ3cW/oMZZP7Yh8xYr3u76L6xKso/4/Po/sTF5B993sE6mSnr/vYZOykPcuuaKp+egtt3kFNwITR8zRB3rgIZAH4EnDWIj15DcXdP0RbjFDtPCvGTdsZoPvyP5OZNdO56o1LkmmxfrhuaUbXdUwaM2cHX0D+8EWDaLE9ZAWazg7m1SWU/+0/RfbtF9H7yed13QSwooEzQSwzkDpK2Wq7m27TSv/yzIgePgTKlhrSr3OrtVabnYiJ9UTa9XUq6cnb37AGnoA9X/fhYg9HBDbQK8Oea+zoPRZwshP30vmONe0GUvw3AYVc8iFS6rngJYAUZT78fjC11YSFVPUS0+pQRszbxQ2BPZHZcli+jHH9UAwggjI81zA7p88RGGJ5lEoVdrNW+/yrJYtTwDgsmjEjZoqAlkqePQQrWCYCLJRdcb8vZ8R69ZpkW3U7k5yMiV48/lF1W4BRV4bK/F6JneIyFm2Ns+ouUjKJtGymfn4qPyDGaPfTLe2XMsFrKz+vMrE8s3as8tNbyP4+ntBxEU2fn3l9gnl7ItBJKVza/+MxnXoUPVmUkKFBmBNx7uyaYUIZGa+hbidh39aTcNtkRhaLJ7RerHGqzB1pjh0kxdunxQvWvsrI8g6zrbBQzDDIzgdGiicFj74e/TkyBVafWe2YGnKKP8cdX4OQRiAtF7SXDiVRTlUwUBF2gOSvE/+9msBY0hW9cHgOA14e2T09XwIjMm2lV1Tc0ckcJ6tjc9eX3gVkVh0H3Xy8Rg7wToZIBfqw3XMhYYmZPG7E1OEngh9BWNytQCVLwCSp4o6z4nJ5Tsq8yDDiewRV+S4p0vyXI9y1G8RdsmXimvfqVedK9mLd8XmMqWUsCBcg1s0bPHL9m91jUE3MnSUwwM8Fc80AFBDUjN4uESQq2y6OsYOzbIjTdFNATy12E6+PgAbTUWJfE1vDozuMy3e5UKSZKnc3H8MJtWGbNjj3S7+JS//jCux56dd/zmBPSqAnCkS8COT6Ycp1RzgYGRKuTzJ3uPtrU1W1rcAsoB8GnwJCxayNWQCO5AsiA2TS7K0Y1HJVBqmtFppi8GlhbhbEYdPVvynXOqPErcmwmdBQnlIfSze0P08GEtk99NCQhxCTlCy1KZJSv5u0nZA8ZAkHDToHYjRkmLUtdrMKZ1zIIMEQA/lYLEGJpUjyqwcF3nP5oQQGjSWdQX5EsFnARPAgUiR38CxZSrtspqsnM0zSxfQRgM16WDHoDIAYXCYoEpkzPB+BFjN3CKxQ0mIQh/IbpmjFHofsmWnDdkXPJY5Fq89FOIsLeYNAPE8qKdvhYrGUdO11CrFsHiwWAo6UekWwIIvcJ/oVZUugJl4Lr4+SMtaBJWCuO0rDJpVNdXlcgj28FrJ+yNJhWQZZgmuDIfa7HV2TUyeBWzOCE7SX5TNboG4oB3TMOXsPtVndEz6jlGxx2R4B6jA2y1PGni6ujUdfsac9lacUn/NEoGMvJQjJhT2teQkgcZFGSTNHFaZ1ERRxnexk3IygZ5LNpbcDoKH7IOZIZmZZWGrynJ41BNBayX1y0QrsHtuR80WWio2Y/WzyOsTAkSSRpfFvbDDNtuHWENPKVAutpYxv6cxxRn+WlgbOZM61Mml2rXiMieLQ1TzCzz+fRhsbu8bsN2XWK+vFkfRroJDmRO49IuDEZ3s7qwW8kuXEvoGtmmCPs8ko+zSDr2wI9rA/IQwEgTDsR8iNkkdZiG4nVGUYbCl29sgi6bL7IZFjxI3xNfCKCRZHaMh8V7O2+PdGMsNuQlv4uPlhdhb7a8pG+X3VWjKQb0xRD9BmA0kwOAf0+HQcmLircdF1SxCmRTNpMH0wwca1Tc8n5xWqSYVsty9fHFF++pScuPc1Y3cOOkxN6gyzlPPKFu20xAZdzQY9LMoK9bTCbmciJsbkhAv2LgZMAVdsPWs4Q1b2MEsLnCbk5uSoapq9Z/LOWRy0yAYJTh+UmJ4kyHMC/DUG2ymyvEVKP66GT8r/x96b9UqW5dd9/zPEfOccq6qrR7akpkhR1AQJAixLBvTmN78JMGDAD4YBfwF/BL/40U0ZsP0kEjAMkxooWDBM2BJsUdZoShx6qmp2VWXleMeYz2D81to7IjKrSJZItiwZGWR2Zd4bcc6JffbZe//XXgOSSfzBAN8J7ihj1RzH8tU6Ns/a+GOTeXzl8XV8/9eO4ut/9FapWl05iicfzeLmVRVn9zCYjnjn8bXq4MHQPlw8f1WxibYplVz2gw8fxeN3ruL0yOsc2K1sWFQV6+yDZzmPr00Vv/3kXrx4dh7j8ToePbyObTOMRw+QkSVWj3pLEXfzSVxfzeLRo8uoSTHLj4GYOGm9zhg6GJsJk1k5u9OmtRPyWmLvYduQUPvpMIr1MMqzqyg2W30/fH6q8y6aV1XUZySrOeylOjLj4zPmzbqWg/HqNR+XhHLDPqrGyYSZgAx7xhwmgAGUsJeKLAuWSnvt6yBevDppEgPpcEz0XK7Tj49thpy9gLQZlWnFabmpKPehgZFdGsFAbB8xwJG5A4bUrNNImVtG8+Bnojl5X+AKbJvu//hHsf6ffhSDv/bTUf/5b0XAcgEs4pnCe6dvo7r6nuVgMrVODmPI6M6+IcDHAAtS+4hidRPlzQfRErFOXD33st3G6Pt/Swwx5FqYLO9uuLqDv3P99J9EjfxrAHjGPcVz556SvtoXq9j+l/9DlH/pj8Tgr/0HUS2fRv3y1wUQyVtJEjGeNZh+7k8ANd34gVhN2hwfIvnqxDTqp49/D8CHD4DY5jCQz65R3v7kbQv8bi3wFuz5HVpHBsdKfaKYs8fL64yeVHQnivNe3sXCzzHqKmjKIy1YARgyeJGZB5atQEWnwFnHqofN42SrVXsZg/IoRuWRvH8YFC63H2hUhVHDZ9d44EjedBw1unBJomCZ2ARZrAUtcVL85g5k8kID6RaTwaa70/sBpmRkXBxp8QlIAgDCXvli+5txvf1IXjlImAbFIK6aJ2JfANJMazSlEXfNJ/Kz0SDWtzGoTuOofhRL6L49qTrzOBu8r+8FmwhfIEyuYchw/eNqJq+euhyrHZbtbVQg+jLNNM19S/t2JH9x7huBLt47dKqK936YOGlXWfanuaeVV8q0PI1F+0KpY1peJmmcu8LrRHVHsO8nWpb7KuALdoqnkhVwPEXCd0TdV3E8eF/AXpomd7scnwV+3ux8SRygD2ZjlLyK8TLVRUoCGFUgmv4P2NJ2buP8sgRq76djEHC/W5Uj1H0u2sveC4kmkxaW/v6Kc8cMW4angFxM4IkxJHkiErvbnZTOW5dJFFGMU8IXi2qAKqjpADRcP7t37H7Sx+2BZK+DFHEuKdcwMMSUgEF9VfvE+i60dycj8j0wYjmj2XTq+wKQ9sXLLg49JbftouaTtFLMFhUIlpHla9uZY79WKHKd2acH8C3t2iKjwFQzeVo0bRuX8TAui9NY1cdR9U1sAJyKIgbdJrZatKQemPX9BzKu/LsKkEhabzjSfPf8zX1fAXqQJdz7+V+Odw/AHhk0v3ORxCE9sJh3/KHulwBP67jtsXw1A4CvSDGTk7EMEBw6daACcJtvkkxKY0hqG8ex+xxIQ2bJu8fFIt4gjA9FNEi3OptTwhCimGW0GvX+N34lSMDs2eNIbPkD9fyvARSPo+SdIYxDhOoCb8EOdApK5r0Uv6cVu/BIH4aBpynjF6CDj5NAlt9hTiC9KJsxI1eSlEpgcE6GMrtHPjrpGGYXmhmxn0EosvdjisAeWDhvnDfDa/xmL98yq4jfyXQ6ybCyJIp/w+rBe2ed+hEyrI3iyr2etFgLsNq+QgA5+Ao9HI4l28JLSLBoQRy9AZ9nazhUvp8ZKMFomfMR6Z4ZTpbpoTpxipJLyiRL05zkb+mYdfurZNNoACra7yvTadwfDgVA5OsDNIJB1FP80Tc7Pms/JEPTniPFqSkp/rjexMZL8d/un/l/3aPNBMkjv/972Q7kGINvFYwxgwc2VNbzoTHQYwRAIswfwwMAK2YUHadUMW8xAEqSmtXAa0xh6wakDfGZOclMW8tjxmb8kc1ze5s1cw3AExZCpTlCsi3+TiFeGQRL9tQ6t9LMYPl49IfpxHV+eQCA4bmEOfFlo29l0CwxFSQbUO0D08DnP6ypXRe5oLQHju+FjaBz+8LZYz3EdQtaFlOE9cN5uYmXLaIxs+98Hw0OcidhQDmyvY1tjoUGnBEzMef3FVGxvpKvD20IZzKzibLMK2cuKkIhzRTZzt1jFtKt3LsBywCTaG0Mne/Rl0g961NSGKytWAjQ8hxL8Yq3G2zkC62j2BzQf5nTmJe313H36SoGsyKGJ6NEK/P42RJZ/skyzr/OhkjE9tVKY2acTiIG/i75mQNkVwHfrKKvS0kiX5WnsexGUZWrmLaNUu9KjNZXN1EM3csuP7KvLX47w8fDGNR91BsK05NYdtPAGnsxGMViYUZXjIaxXXSSma0WEbcvilizI4A086SIk0d1FDyvsIfwQ+Tz9TSm7TqaBhP9QTz/oceXnzy/iZ84ehl3L4dxdLGJ+eVADIqr61ms79p48PA2jk7W6nufPjmL996/jKcvjqNbl/Hw0bVZel0T3/nel2MyaeL9L326W5MtNpOYDmGup/n/YM4kteuD334Qtzez+MqXn8bF+W0sVzMlf50c36Xuul830M5NC/se/9zkXUPhTsNlLx2xbxmHSNVKoNBu4k4rPj5DkITWHWbA6TlCdsZ8APuxq2RC3d4QGz6N9rKJ9rIS+NJe+jjVmdnssGx+zxfMG45dDaJZ0I8Y6MtoX7ZRnUe0z7dRn9jjsDojkT3JvTDEJnL8c147OVJVRzd5JCmWIuQxRT6crJg7xa45EtPJiWB448BiEcL8OpDB/MUcAzA2PInm5JvRHT+Ifnge9ct/Fe2v/INY/82XMfhrfzyGP3Ue3enXDJoQLb9+FdX1B9ENT6IkqYxnf/ootg/+dEQ9iur2Q4Et7elXo1y8iMGzfxLN/Z/WgFm0i2hPv6a+M/ru/ywJ1eb9f/8A7DlohPVljH/wdwXQbB/+acv3GJvG96P5h/8y2r/+v+rN9X/1n0W89yCGP/r78ioCyMIDCRBK8emAVawj263ZSegbmSOXLxITCunbuYCqGJ39nrf57RvetsDvtwXegj2/S8t5V8aFYk6RyoDPfnxPAzy7OJKX5N1VmzlKb61FV0KgZdpMcctifCHZk1wBkqnrBjO+9HsAj0wbtpEz6VZNrNsrybyQZwEycG2z+mFMSxKtNjEW4JO1yjb31a6azGO9Q5UNmTmm9wNt0EdBO6qOBKDYAHmpAX7TfD+uN98XMASww/UiyXIBjAcH34FF3VLAU40avt9EVU4lH2slrfLCHzAIP5N1t9L1+zhmOMmYF0lHeSzWDz4/mviQuSQ/lVGJlO252oklHr5FXBesJ7ezPZAAfBTo2m2jkWcCP7EEiJ1nmSeKcYTBYisPJI7JOb2sNUBgCQlHTQWedvZgKyBVmcZJ/UjtN8d3qF/p++PfM64usqAkdZc3y7k3O98B2KO35gU0fzcwYlnQfjFtnwAWEHjhwL4xBdiMlYNY9rzLs2P9JK14uuc7D5/dcn6/rM8MFxsP037IX7yn6f1Pt1P+WQnLbAcrJJqyrjl7AGVGksEqM2xgw5lJl0EVxZbrHGbxWDaQFj7yXmKxnbx/DkAum0Znlox9i7LPj79LLruTdE/HzOBUbmszunzO7Jdkw9fMaHJuTQbffG+zB5B+uvO16mK9jXhSvBOrahqbaiKwR/GcgJclIAsGw8gA2HX1TiJeV9mM9TPDlNg9gF/uJ9wtSou6tAvY2d/45dfSuGD2dO+emWETmBvzPMA4pFBBLrZOTk4G6DZ452g3PYJUWpWIuyIu9002m6CsUwsaBKBQ0O59knRhY44URgWvClEXdbAkLLdIZqkp5Yh/CyxQEc3z7cxDIoBhWHAsJGQJvjb/rACYTsdKPY/eSSS1zqU0KoriIs4rRgx7V81bx12PSEU5uJOfu/CVSTzPu3+b/SDdHww6+WU24C6aPdcg6S7Za8efd9S6n2zAmAymcKwcXb7j9iVzeMGbSZYK6yebJmewKEeyA4wAbnH6bQuI5vh0tW+SknEsikWdt8Bfp5Z/T07cIv4cEAlA5elqrZ8D/MzqKpb4DWVQIB2TfwIcmcUBC8msj8xggv3E37m/pH0tWjY67G0EW4jPAvDwnTBuBixyv8G/rYx3xkiIiV6HfWQrXv4vfy+DFPQ/5hLGB4AFnqzEmkp97BCwMNdwD5jSZi9bMwQBe2QMjAlr8vAxzM64Y3nQsO8kR7L4ZxUNrJ++j+PYyGtmLUYi2xkwZc2aosXXJU4wHF1ZTTtpKD3RkOYmOiVH0c4G7Xlvjg7IHEUYJhnC73qSJp02x/3Uc6e+lOauBP4Ap2DYDMuNtlj2fTxtJjGE/YKkBU+9g9Sx9PSn7s1z5KjzPO5oRZFSuHaMlR1k46sD7IEV0koyFXFSWqT7vB3oWdd4d8BIBpS562AyGeoItYUlRWZDmotjCNjbO4xY2WgYxiBjUYanacFGYxpjHe9CLmZvnxx3zxgij6fdzO9jnhUbjYe3At3clsi7uMekjwpgImUs1nFajy3bTwxVQAFk+P3iMq4+uI1BVcXpl0+jGnXRrjfRLrsYnA2i4IsOkVV10S23UaJRHJVRDAfsGKYOamlTsbDkqx+U0ay7eDU4iZvqKMbNMi66G0W2wwzqYLf1bE5VsV530Q6dqlWPB1GPpjFqNrGsj+LTq1FUo03gGb1uSgHFnLddt0E9/erjUtIu5oK2KWI0irj3PjmsZjLqu8IQbNoYVk10NfLHdTz5eBaLZR9fv7iLP35yFxXysKbT+W+f89kmnn06jS9/9TJGI4r/Wse4vhzF7e04Hj68jaJiwxAmZwJY34QbM0qfRl/29l5ez+J4to7x0GuhthtIHkbfWW1GMZ+P4uRoHhWG5fQn/FAU4Y2P2iCabqy13WDIWnwQZct1IGGyp4udtlKQQ+q5ToKybEemQ0i8ZECc1haAKgmc0AgCw4Q18+S+5D+WWKXZL0nGkYFlALW5PmR05NkqPXhcQ7o+AUNlFd3oJMoLxb7trlUmzmLYrBW/LhAKBso2S5RSIx7iX3lakywqrdcEXB0wUSXxGgq8cNR8XqPZF0zSpd30WMg7RxC43ks7NdGcfCW2j/6MjJ3Lxaex/s4mmv/+V6P62eMY/qWvRvXwSAli/diACKwYot4xM97e+ykxdopmHsX6WkbQJGDhjzV8/s+UWAZriPbdPv5zAmCGT/6R7tX24c9Ee/GtZPxM2zmpa/ijXzEQdfb1GBCNfvdE517/+jw2v/CdKP/il6P6z/+TxOruBSwV2+uoFk/F7jFzaeGkNPydKkvrdN9hP8HuwcCZTZihwblu9n60Z1/beSN5N+kw7GXfjG//9rYF/nVb4C3Y87u2GEU+hpTrqFQQZAAl73gdLhsZV5Pe3rkZSVZlbxIv6k12FuunYNdqK3ZJHtDNemAXDqZG3hFg8ewFEjKoRfPcu0E9qTfjmLcvBHaQtAVAA8uG3TYnTmkWsMFlz8RmIjPnFRyguPW14sg3SJvERPBu9aQ61/EBUUblOOab78Td9vumWiefE0nUoorb9qmWs3wXwCPAm8wiwZSa83gJy/JqZK8cSaEoOJFpAFg5W8R7vfjgOILesbhFzKoLef6wCCZtzCweAJrTOBu+F682H4qhAyhE1P2mw/CZe0dcPEUCHj9LpXl5ITyWpEvyLS3MmjgbfC2W3WXcNp8kYIldUf8+F3CACHj04GvEd4S5RVsB8rDcA/RCbkY7ntbvp/vrBWL+4xrp9b6T/XDcFzKL4hDsMaiwY/bsZB/JYFD9lBQ2JlqkAAAnXkIbMMmMJXvuuE/mHUP6XQZ/bElqqjjUbCRb96IszySJsscOC6dEHRcAZ86FLF7FwjkVIORj0NcAN3PaQ6Kv6+IM+hjwSUCJwCh/ziDi1MlXWlR6J03fRWAPfjssrDm+F0uW0ng/PbdlbneDNAnocUd/4z25vbx/n4Estfsusp2jcpzDFLL8XmLXb03fT0wz7/J2irN9Vr4TL6sLgRfjFs+A1l4PSA3xuML7KYkK9RQA7IrR5Fd2olD/gE1DkhSgY2JT83Sz600hdvLzfyceHxg0Z2bPhLQsmDUcr8ecvY6tooWd26PCQIIEF5ZqkVQsuj/tAUvLK3PR559TPFEk55+qFCq6mHejmMtT5OAQWTqme+HPZ58amD8WLBgMgolEgXUEc0mFb1pAps/CACBNyL3QwLXZDAZQ75A7dJjAslA9ijELczH++ITfn3kLGQrMy1muOsunDIzs2S2Hn8tSr8x+yeSdDBDpniZfHxk0JgmVltAHkej20rF4xul/eWPUoJLZUgaV+MP1KpL9wP8mNzOfBywBEMlMGd1TGbK6zffmu/vbw/uJcCfZC5CLmPNV0wmE4bOAQnwerx0BjbB00nfj2vPw5iLbYDlno5jmvbOqkh8Q7QpoRdw84JcgbQyhiWgHkE8JYYBD94cU1ciDG50fyRcsJsAJACNJwjSW8394eZg9aC8PMzgMtNlc3FHlliBlRQIl341AQrNiPCtZ9pM6iccZyYJIk8LPBWjCgDDwpOYFAFWNSYYjxohkijZuu6lisZnpnAVl8RVQiMGOBAbiwJKTo/i9EuyAc/djm72zLKjS5/qBZE88SqSU7QMG7HcDFOKocbgoXTyskJb38bQdxF1fxyDFj/PccNUAx85SzAKo/bOf+5clY5ayGfDKcIjXQnanKmMtFpo3xLjLxwKAy7jpx8k8GeAlz0cePUjlWihUEykd8LD70RbJS2bTJU4Vx9b4lfhDAMuWhvlYPOMCwrTFb/8cxpV9HD2MDfcWHAVbsaFos1qG14ebeLSjPcjYLMLbic/Rll1c1HVMGTBZayCz6obBBt7q6UfRfNTGdDiJe9/C7HceXTuPFnnkpIwCLx2uE7YIHjsDt7kMnNtCDJjx+ci/Y+dg7PXAphrEbYxjXkxiALOoWMYxcy3jHEboC+eavSxGcZLWbf0YDxoD76tiEvNtpT7Zt310q3V0A2Ld6yirMl59sImbVyn+AEPntojxtIyLd7L/ZES7gsXSx8unXRwf9zG9D2uwiU0zivlVxFmxjp86uYkJzO4tcu8qPvyNUdy/T4hIFcN6Hffu3Um+iB/Qzc00prMmRsN1YsjsI8Td0dPcrjVLZkCnftf3sVjNgmj116Pa3RM8RlZxez2O6XQdo8FGIIXjvIu4nR/Fxz86i9N6G6f3b2JLQtjxXVRVG/P5JAajiMHA4BPgh8yB5cHidSvpTHjBCPCQMXcf7XIY9TiDOUZi9Tn8kuZfi2r4JKrK3z/Hx3vz6WCNuPMMzKuBNKDmSSZJeLW+AVzBVwbAA5ZRnnRzWMb8SRSbhYyRleS1Imk3Hzf9VxRQPJvS90DGlPzixN6BiZqvj0YdjG0qDKCktsHTiNSsBHxlXjDj/L2fjG54L+qr34wScKQayHtn8+hPR7ldRbF+qf7X/e//UKbNvCb/xR+L+l6lpCwkWeXdx1Ff/0Dmylrv6v4hlTqPDklUWUczey+q+SdR33wooK05+4YMmatX343By1+L9vjL0Tz4E7uo8yDJbHim+6BELL5POYjBk19VO6w+nETz3/5KDP7jn43ht2axff+vmOGVNneqq+/H4Pm/iG56P9rZO1Fffz/Ku0+VsOUkrok8hxQDDyhIV96BY5aaYkqt1DKALQzYx/feuDGf98/PQ+e+wMe+0Ft+nMf+Qhfw9k1/SC3wFuz5PRpSy480EeynC6Psbxbs2dR5z/7JhbuRbjxwABcUf17OkjEzi89s/mrwBXZOHnvl/UMYaDGKm+3HMcQrpUAu9UQACf8G5EF+xb/5PFIwFrL441iG4i+ZJSmtBA94W2DkaUNozgGAxMDJNbI7NdK5XPostx/GYvtdTUBElrPcglHkBCz09XNdI8sCGDkcg89ybRxXDCEd13pdgBEkWw0Loe4uxgJMDLqw+wS7yIDONtbJcwcGDl48mdLMkhrgZVwdxdX2hwLJkLQdlfc1cAJgYRKNVM4JVL4PeAYBznAPxuW5Fk34EI3L02hjFVebH0nmlUECp9zYwNftCFCHdAhfxXEkAAAgAElEQVRwp46z+r1YsHunaFiAMwA0A18n9bsxAvxIhfKOmZN2531nGOjTHU/U+XTH3uideYck+wcclqPM8a8So4fCxN4zTmny9Wfyvw9quZS9aXIhY4YDLzPSDFrW1TsCXBT/TgqaWGIw0ij2ATfy3rivr0TitWO5qOw22KPrSIl0CXgUqKNzpeSstCTL4E1ZHhtYEmiUn8CUbpFTtlLCWgZ7cl/PgKNZTnw3dr4BsNIDIVOZlPiVzLwz8LoDYBPYaPA13f8M+qZ/+708ZzCX+C4UNDkFjAJ3JE+b58V5vCjuKUZ92MGUoGjvYliyy4yPjI2lDXla1rPUs0zBY/EGu+oYPMOosSErcbn2DKFEzV4ZgD0PD8Ce3/glmD0XMpgVWKBrpgCKaErGA/O0YPuwLMWsNAslsqxLBqtaa7PIpvBy+ewiC1DIJsyAPb42Cif3URK5OLM/Y9aBxg2Ar6IVECOAKUU3wyxQL83yk+TxQ5KQxpGD1CKJjihy5aVCXzMLQgleSgJDssUzG3FSA7IgsdyXlnvQw+W2noHEiFCPTZKj9GP37YMn00VEAruSaa3aI8FzAmUOPiPWTgJ73I4+os10DcTwWcu7sgzMceS0JsAOTBdOmVO4AGPE0tH47L6TvwepX/x80RgI2cNz9tIROwZnGBg1UP8pmGQeakkaZs0Z7OJ8ADwwfLgOefzIWNWR3QA7Yu+kk8MKArzJYE+Oqx+WBoy4LoCeUWVWhTchkOrUgUzMYy/hAvwp4wVyMoBAsVCqWLRbubzASplUw6iKpczG5+zUq18bVlE/TWOwGU/2lREb5AAw4fw3/T7BR2yUnfRnf9/pu9NyIQaDCpu0K2/3t8wL7SUxoiga9ptALDOPSawVimA2CmpMjdF6ImUD7HG3sASUV3YXUa/Ah0pgZ7qLCWzVdoq8guokSEr3WYCHJUmAmwCiGjOijwclcqEuftQi287JY8ybjJU8y00gXbQVe74an5mjLDs8dQB6+jhiTHAvFltRc4j+F7CbKHM/8ySjcSRAW7FhO76zt8G80jAow6eZ9yXa7fEnZt7PW1dZLAqQCFCH5M7jCU814NyqrxXrngEvvrEAT6APJY8B0tD37PfU9SOZ/vItjmDMlVXctXgQ+lm0ICebNHvMo096TEAevo319TbeOYk4H7IuuotVP4lnDWNNGTG/jrhu4sGojMljCuA+2tVtLK6uoxoUMSJ5S4CdfXzEDtm20a22UWwlbo7B0ZH8e1R0D5tom01UXROL4RE8spj3yKVbScwY55WqutzGetXGej6M4f0yFvXYnkVFFRvM0rm7w1EsYxBbEDl9JZgwZTTLMj75rVsHJrGRMGQzoIzje2UMJwaeN2snVvO4PXvSxGzSxf3HXbTlUD+vBsPo16v4xvZZnJMOBnB8VcfHH45iMOnj5HgeJ7N5jCqkL4f+mGmUVWrVm2CPwRL55uwG4sS0SaCLh+fELMmAUNogkySyRWZdx1BYCF48U4EkzXIbn3xyEpNBF6t1HTd3o/jGNz6N0WgbP/jB45hM2vjSe58m4Nc9TmCP0q4McvjU3sjkZ5vlNIZj+wy5fe11yLiw/uhR1A9eRS1gK2265Tfqurvo2yq2VxdRzm6iHlspoDUj50DaKn8gh3E42h3wYyuGiBKoYDOzfhBldBPV3Sc+F3LwAabHt6/NZ+kE6XsNLBkcmo3DMYr17U6AqlGG7zyYGOgiolzyNryASApjLEXSBZO5DQybJbmi5938IKrbH+k6AGm2Fz8lNhRyKxgwxeJ5FB9+EOt/dBXt//0iyr/wXtR/9U9F8e67Aoqq+ROfSw7xXt+K0ZNYU5t3/qIMoevL3xBwhRkzv4f9UyyeRj95kJhCadUr9QEgHB37OgbP/rn8h7a/+r1Y/xKb7BHD/+jLMfpJvHvOY/OVv+o7xfu7dQw/+HtK7WouvhXd7N2oLm3sLE+gBPCVmyszvMphdINZlIBjOaGPfjg+j+b8j8icWg9QkvdnpvDu3rzxly9q2pyWHr/TYT7z80NP2gxqfdFzfeGTvH3jv5EWeAv2/Gs2c+78n9fhs6Tps4f04gdmzqolMh2qL+AMLJAlkIVBFu2Y3sawGAu4wKyQpda2v4u2M8uCcwA2LNpPxbyBFTNIZrkU9yRzUfYB/nCOXLSa7ZCAJTFtAJa2cds8jWF1JNaMfXPw8CBC9kjR6lnRvm2fx2r7g1i0z1P6UatzsPDkWJsOvxbQdZaGaLY9uSntS8wLU0Apujm20ryqEwNb+EYAcsHMKTj/LI6q09h2q7htX8qjaNldK3kLoMZyOVNcAbaO6ot4tflRbPo7MT5gD3EMrsESizrumkvtxnEVAFmbnrhovy6GfySOKkyi/Vp3V/Fy8z1/HyYlDPckycEoGGnbrdJzaGtJ/ALfJAyaLftb9VcxLGZxPPiavGmOqkeJVZUlRV6EuOA0Cd0+MZo6DrrPm9stSU6UKcS7nZ9k6idQxV5F9vABsDJgo9cuVcu7gn5lhkpmpxi4AewR8FZMoi4fJCZPGx2eOUpPwyOKeX6R+oOdImQumqRSvk8uc5E0CdQRqwvzPKclyFw6MXYys80MJrN2AHo4l9k1AEM8By4QDAhxHLOH0pfcsZhc2PJcsQAyA8jtkb97Su9KO+o+Pzu/LqR8TorLJNdSBZ0Yfro12Q+L+8pzabBGrKOdJxHtOoy7GMbTOBNHAEcQ9TNAm7aDvZ92pF1WUATexUyyLorNum9jWYxjWwzitLuJZc/zQJ4WBRSyEQMlgDG1EuP6OP2FvxOPDsCeX//Fn4v23Xt6Bpx85SIQA0yEnLlsoaSRKSpSKdJfuHvaqd7HvEeVwT0ndVma1MVY5rXJTaTjyl0C43/BcYl455116ucU7QBDFIGkFC1I3lERhSEuxZj7DkUZSTp4BLkobONhRSFv1o55gy66VEzCVkolLt4uYwxc+xN996ZzUcW7BajszGN9x33X9y+uAOPjHGuu9tjBjgdvfOOvKvgVF23SkoGMZOq8Yz/Yw0bAUF5vJuDHyWOJjZP4HBSgXA8gicAeXa/bGFkVUjDmEEAhycKSmbTldUXMtyRFdZJM8X4+KEmXzKUtHYNNI2YRMuPkS3Rc1WL0XDeWKxHLDttn3vh4AE2Wj/k6MvglUCB5aQhu4XyAQsm8et/rMGx2sldZYF2MtI45so5hBcOHiHYgl4gPl63kUMyNeA5JKp3AnnOK5tLpbc+2JGgxPtAmtBSgzev3GIDA7DHmYSe20e63kk3Z+0rwgcAYs0Yyu47nbiJfIMuM85F5DgZQ8ymWBb/6s87nwhsLwCZJprMcJA/zCSAFlOGV+6FYLBmm02d5gn3/daWSbpkpBGuCZ8rOPfZXhWWxpyUlRkAUcVHClNvG99uZini+E9cLgCIwI0XNj8TYol8YUOGsd10hoGfdVQJ6SM4zkAT01kneBluRMeC6ZZ6EVUebmXMJaDvvBym1D1AF0AhJLhsojNOsfzwOwDoaFsAzfYxjiw2yxgpLOG3my6gMKA17irELsIfVD2CORmrmErzixP4ro+smBnKSXM2pf5abnVTwuEZ6BgCp1i1pQMvoOrOvhik5jL4yQMJXzKPdNrFeDuJ0tI13ZlUMltt4MpzFy/UgTgeslfqYlF0gcO6Q9iDNevFMG1KDk2GUeJiMGf+4v+so2kGsP72LGA1idO84iu0qOmQf6yKKk5mw9MUPL2PyThVtWcaimMXVahSLrojZtIy6a+O8dtpT2xZRIeUsq3jezmKzQBbbRXk8jsUPVnHyIGJ8Pox102I9FG1xIolhe9vG5SfX0S/bqAd9bJsy7r+LeTOAXRHlsIvNbRWoUJpVGQXfadsok6EeltFtkEiNohyWMdku4o+POjE3Nst1FN0gXryoYv1yEecP1/IHevTgpWp2PE488eTnijG0jQYJGDRWfoUsalcke8TZmRIfjsWiQmYvwgPpEX0Nw1wACsmoNjb91Tzq+fnmdhabNQwkJE8Rl1fH0WwH8eD+S8eki/2S5E3M/wILPCfJvFjgzaERdPo+AiMSSJKNlAWa4E20l9f7i/bRt8PYfPATEUd3MXz0SdpsSd5NAPskNDUJTNJkkteVHrPwiZFhMQbJ86cGRmg7DJ2rgUyMd6xhrguWUJuANP5de6Us0AgG5/puZ85sSDm9ACh1H9J3d0yfI9kVvw6rZRsNvjnFKOrr30zSNt/TbvIg2uP3VSvAfqmvPzAj58HPxPZXfyO2P/+bHvP+1GmM/8wsqodsAqZ1M/4/ozMxakjtKmDNnXwlCiLgAd2qqZO2jh+li82StARjHwQkmDlWRv/3/3G03/57ev/oPzyP0U/jU5lmNwyhj78c7elPOMr95gcx/OgfRHv29dg++BmBbMV6bek7EsJmFdXqMsq7j6Jol1GurlNiGkt/1topTW1wrI29fnQuiVmRzcHVFQ5XJrnR08rtM0qBw4dg75WnHvh7vNfd7nA7SzPJa7VJridfP8vbf/3b3AJvwZ4/5LtjGcnrRbpkU7skp/zcUA6wmCfWFvd8J1kBILDIQT7FwgL/GC/YKO5ItqIAH8SyfRGL9lUc1+/Kr4eELs4zK89xndEQLJlSkpFo0akFuSVhXpxyHlKpvDcvTo/OT8FIoW2/Epaa+AQRwX6z/VCyr1XLbgALJxe6ADqAQ/je4CtE8Y03j8EQmyvrfZJ1jMWqAagZEdkdbdy2L3aystP6kUAfaNR8J64VM2qu16wnS9u4VmRijnSHBkvBwCQsUr/YRBk82Yq1ZFYDki7alvcCtN0f/aTadw+09DFvnkueZhNo7sVeusH7juvHcSf2D22KuSAMo/sCmWANcT/G5YlAudPB12JWP067PhIqpF0SVfnpdTi4HnbKw58nz56DYtOlIpOr06z2R2MXjsULAAmX6Vhxs5vMO3A5QYsMo6wuPMF1Vzb2VjsiBcyAi2V3/kyWNKbo92yynFgD2lnKvkG7PWEKOSezGfRJyVzyZDLDRmV08rjagZTsk5c2rhQTKXk7cQxfJ75W9uc43Hf33/2M+XpSy+g8SUef0sFyepe/nwseA3Gvp3IZ0EkRx/JD4uj0q6zftyGLU1jwUAL8dFLcTT+JqwAgM+MHivOSBTWxuZV9byzqIHUu2Y8WlXZgd+5DiXHA7+2BkWUWsFWcwqO1WdHF+c+/Dvb8xi/+XGwfP1TBJoNTZFtlNq62Aa1kJfK+4SqRLyZhRopW1kDEn4pC2AUpRSAjCQ4k7Cbz2XXy++GJUooOPYfrS9Afn3PyV6/oYwGeybDZ1+G7APOCWGRSeYhhlnRNixWnesEIwhzXXESdRU/4MOXr0B74+zC+ce6VNl6RZSAlNYslgzuAEhnQyV2FJwTgZKC43zeBV/en15dAh8/t3r3k9WXZ6xMO/hjcBVgreX3l2HX/PPXgJE+zQTQAC4wfQBAzZpz0BKvGAKz/DSuH+svXbskTEiiAGkWsJ6AJIIfvjs8P0rIKJlNK/OL4sHNor1sKucLeRfj72KzarJ2r7TYxhwBuDOjkaPmcHmaGkdlIXA8AGMc11Im5uKVD45JxAOPsOoYlfzingabrpo0X27k8iPrO95EjzDDeFmBEwhhyplUs0oYD53KSYLaRtkQrC6Lo8/RHnkGejTleVgIPAC72d1iFE6CHgBAi1x0YYPDvsz3BT09moQAi91HRxvI78ydg9nBVg5R6p6EkeV5VkhiW0UlyBjPH0hv5sCS2kWVymXGI3wpsV+bGJK9Nx0pPzq7zcZyjoovTYhlPOjZtzCvi+2fQFfPpvoctlTzZtF4BlLX5eR5hAWsZc0ZKQOOnzK+CvWLeAR4bEJ4WAL88121cVGzwVHHVIteG8cu4ZIN+y3r9FDK6vuhGGgfGAgKdzsmWDnJTVis1wA9rm8R5UlKWt3nSlpDvtGLkBe6Q/Ins3OsW4Hf1ZIE/RRzJngXA2ybydxiYV+vYNKxVSKBrYywjMx1Jf5BjLJb4lvRxXs3JDIxXeIJcd4Hy+b2vA6pW8mqbloAwVXSb62iXi6imlf2ZSMHie8PaHNZK/Jm/amPyeChmWFExdwwVzrWZjGP5o5sYDouYntXRbuEkV7EoR7EeI82KmE6HMavgMiG3rGK7qKJpR9GT0od/2nQc80+WMbnXB6Sh0yGroiJutkfx8sky7p5v4t5Xj2NUr2Nz1UW3aWL4EKZJE9v1UNOqij7mkZZ50ZuRzaaI8XgVm804ylEdxbCOfrWNd+MmHjZXsbwcx9GDWYzGjdgby0Udd5dFPLx4rrRIJVN2CbgcmhGSFg5KCxMTKyWHjQZJypVBBt1H+xh67i9juRrF1dVxnD1sYzR2wSyGA0DEZh3tahPDUS6k+9huy7idz2I2XkY5AAo2oFqnMQjvFZg8MEhKzI0F2OzX9Xspls/vRKYs6+K9+4RUAhK2T+/LWKs6uY1ytIyytn9QBhYEwC4nmv/qKRuYHms07tCnc2hWrjt2m1UsgQbRDcwsEYtZ6VaTKFevDFjBoCGGnbFcUfd5OZpZXpgoTx1LjtyNza7Vtb8v7ZDZSDvQKtUWiTmUGevN2TfFZKpvfqjzdLPHYt2I5aLpAC+f42iIPYfzd/19/Q6wEPNi5FBc++KXn4nlw6v+mWmM/vx5VA+cMAwbZnv/T2hpW86fRHX3qYCYrqqjOX4QXc14tkyt54RfbbKqQ2Sme0TxD38U8XP/XD8uf3YS9VfGMfzpU7WzZnXApG4rmVzz+M9FOzmP4cf/pxh33dGXBVgVAG70W5hX6odtxOYy6uVtlIuXkpfR2DL5po8wT+S0MGq0Zi2ADOAINNXDYQZdUhsfrEB+N/AlAzdfBOTxGjxPE28CPLSZN3XzJvp+FZTf+/nrpNdXPW//9f9FC7wFe/4NtLpj2GHOQPV0YeNHI/uj2ETZO7DKktH7F+1ldN1KJscjgQhMcjadsw7+RuDNrH4k0EYsHzFfWDK1Mjm2DeK+3ACYkK9K0pniPcMxeR8SK0eL72VqAunZrcPwuP00Fs0HMS7xxFnEWlHfTt0CnBpXZ7FsX0ZdADKZMYKnjwya+yZWHYwYAy5H1f0YVccawPjd5faTaFOENrIogJwt/j/dStfTCOxhQYepqgEL+x7ZH0dtUlQxqx7FqnOSGQCTAB9o5B27F02MyyPF2rMQHej66jgbfl0/z2CPFuH9Oq6aj8U22vY3ZPakFCHsbQGyRvJHchHBcgA2E7vmx3FSv6drXPd30XR3MakexungvQQgZPZI9gFIKTw71P5N0GeHUhyAGXnQz7sSZrWQSmWDYIM/9kHJgy/XaIbVXmTgiY4Y9bI4Vzt33VVi5zhRTTgMe6SJtWKmDqCCjZF3Ibdi15iJBhNHoE1KrOnDaRmkxJmRkwFG/k5/ODBCzsfM8gaBcImMn0CkvVE1k/XeQHk/Ge62ylPH90os+wwZMOJZ5P8BjBQOntrK7e0iLRmu78zO1VoHe+5c5OGuuZ8V+xRZf5+9qW7647gtoEIbJAGIWMFAU9HJ8+rnVCWEKOAuTChKbwuiQUnQIqLbSSfONffX4zbTeyn6lkkadv7zvxwP/+v/bvfk/8Yv/vXoHj/QGHNeEWFsoZgKUna75WFhhoAK5l1Wj315BIp0lsJQjBbyzvEqk//KoyT5ZgicFRgFiwdpCf928ZXtvP3UIBWBEcBazzt0LCO4NrgLMmSOTrIafFREMErfiHNNy61YQQBKfHdJiABiSxh4FKawF/GIgPa/iU0H4FHEcjOQNAkWi8EGvxzj7XPkiHVHqH92AbN/SnN/+fxFDtfksWl/HEGJienDDrtUGym6PRs3Z9lMZr/srWZ9HBWuqcdm8EQsm5SklVk+FYWlehX+TL2kXrms0T1N7B6BSJJ/Ja5hknDRRsu2kVkybCJ7A/VxVNVxNKjlLeT+3AsMGgJcJqbS5QZPOsej4xt0WEd4XAFwc7vxH8l1KpsfU0wf14ynQ0PLAhcBo5Zx2S7jssHY3+biFJmM5VPYNDxXSn/hud4kzyPuv6WVWQqq5yabgu+ks4npkQx8aK95AqPoFfKvSTIptWliurjXeRfdcEzyxkkADv0Wk2eLPigq8ISxBNJgj72u1BJ6r0E0sXP0TCSoMQFwyLV4MnLfyFJHAArGUq0qaK9k8OzxTCOg2zqNbFzPJJpY9kOBLRY/FoFIW6AG1yCmDcwae9wYvEkpYhprDC5PSwAmNhf2/Uu8zeTpY0ahReKwbc4r2EJFXHeAKlyRJdxiVOW4Z3Nc4rZnUwYgz+3ssxtUVr+QzxjHdYojzzvjqoytdawyRmWSxRLpLeYFILxWH0myxhrBwCn9SFdDmqhjBWJSMp6PNX74KWG866NfNyDCUVZtbGGTrWAqF1EMAQT6KBZFbJ/08ehbJzGu5jEsNgimoiLBarGNth1HO+5jWK9i8aSJ8dFx1KdjjVfdzSrWTyPq400Mp40YHRTofC/G4uZmIzbNYIKBchFXt32U0zr6e9NYauvAhtIC0DdNrDfjaOdCRCXTIu68mtVOr2vLODuLaLZ1LLppvPxoHqtnyxhdDOPRVyfRl10sX66jAogouljdVjE5qqLd9lFC1cSHqhlFs17F8qaNo3Mr0URMkKfRWFHbX52s43TRxmgIGL2Ibr2WzGxSr2TOXFU8o9kMuNV1HoJ/gEDbptB3KasujiYryb9UoIqJ2CpRq9wxgADHhnEzP4vjC8DMuwikNcSg4yu0HSl2/eJeYqukuYAnYbUeR1Vvo12XMZ5sohiMLKeGndfCvlo7Dvu1+SFLxwyeGBgaOKEqs4azaTKMzNU44oNvRAF7jMj38SJG736g/mSAJs9OCU1y1/ezvJOPZmAoo1j5iafrJwYSK6/BkeRqsJgs96rleYM/ze5Eu4SxxDySDItBymst/72x6TDyMdqBlDGeUP4rtpNZ9/ruyQIDBgzvre4+doeQ19EeaNLtm9wTuwdpWnX720nuVAmsEjiFLA1Gzc0g2h8+i83/+OF+7v6TRzH4y9+M9uT9KL5MelfIhLkd34uOpV49ie3RNLHA83iYGMr/1/e8Lvv2v9gdL/7Tb0V1+yTKP3nsebYrNNXgi9adfEPrOq61n7xj77f5x0rfUpsgCVT6Fv3SFgY96ozmWQzWRYxuMJbGk8fecI60T+D8znODoau2r9DFH0syusSaOgTzfIRkt7G//N/v3/aBQKyr96ucPVDExp1rjMx4tx0EfxhLzGZ9+/q3rwXegj0/xnuyf1hycZ4fAhZxNioENMjyEfvj5MQh6PHEXTP5EY07jgYaZlFb6pRAHcyELVUZxKQ81e/kB6G0kjJKSZBSQaLErD2zh/MR+c4iWKbJyVR6/4yrHBBTBYYN5rPz7b+MsUyX2UHl59bSG/TADNR00n3RQDzuLGbVWdw0z5M5tJTicVw/FMOHa3qJ546i7sdxOnhfCzrYPABBlKZtN9dxeK/lXvgeAEKxzMusE9jRbieYNES3Nz3HoBgBLGIYslGlPRP4g0HoJI6qdwTUEGWfF8XL9lXcNB+ne8Cycxij8sxtQa5X7x08WDBbRZPXMavvxXH9ju7D5fYHAr8m5cN4OPpWKvxpnDRjS4bgtjLysCuHUq/MJZ/BB5ehuexLuwwAOCwci0l0fMecVrUn/u+Pr0VyOk7yR9Liv0SydyRqrT9vNozBHAqHmVg+u1JbGBL9lJ1c+qzFEAJOdPzkeSH2C19ro/hZJG0GVvIumI/hySFNvHkhtDtf3jKTy4avMQEpgEYhqSIgVjJ6Tnd5/1inttaEyLNgcCeDOfk7Ws6WaMguVw3WaPLKmT3azkpAlxPk9tNaZn55h6gLe3nwLMLeuC7OYyUWmz+BkesyJnEEEHYgDMoMm6GS5AzGrLF3LbByZqHvvlBizpySadSvVdjk/fs+7v3C34kHB2DP93/p27F59FBT8nFl6ZfvGDvVgJeNgKSmo/BrVDwRn86rQ86V5BAF7BrOK68LjEo5FvWOQQWun9aCfUTxSeHlWGavA7Nnj0tje3Dwa7xDKDbdw91L+Rm/pNgjXSc/HfpcgbfGRrHsoyLith24wNMOvhN+GkW6DwRw9BV+aX3csKPdlnFazmLd9pI05Qjw7K2T2SKWG30e0HMA9aTko1x4vzmdwG4BROE8yI7yy4bvfhAy9M+YCk4BqK9yUkWS20JraBWyZiDpfAeeJMijAF44F+9FYqWen3yMNq09x8aVE7jwrcmPIaBGBo74DPMFhsgANDCbKIoBcx6NMezv4hZj5apUouFt4+cWpg/f1YbLBng+WQK259kBT6BkorxLcrEXj++nnx+YSIAUSF4wYJ4gfxHgQ4T1lTy31n0Xly1sOadLWsQzirKHiUh/o1CyN5fMmPVsbxEFHWKk+v6HLiG+UgvDHFdexp0kj5YM+h4DFJi3kiOVzf5JG9Q65hroX3MMv8HLqtGYk3+Sen/acIGV4vnS5/dzxHmcv+X7BDBE37Yspe9HifXl54uCQ2bCYuWalyifmcJhDL4+X4+P7cJY8A6+VqVZM7Aq7tSOecfbaYg8Z4AyMKokT0wgL15Jo3IrcLYXuJQNsj0WycBdCVd7sSW8xVOkUEUdt7CwlLYHAJ+MbxXe4MRLZhilZu3Sm/O3cXsBTjNObMRuSsbgYknix2OGju8MfRKJl+ca2s8Ja3JXizOK676TKTQpXnxuAi6SjLQ9vgEoA0a3AoZgd5Uw80huqxZ6/vDXAXya35UxPMFXpo7t8zaO35vEtJzHOGBEM9dvo7jGc6ePu3IYF7NVtLeDGB4/jmriTZcOZkM7AXaItmLGYEDYCvCZv2hjdd3E9KiK6Wkd22UfbRmx2RRRPDiKLQytGMe6G2D9owGTSPT2RRfbdRX1SQppgNIzX0miUyt9NqKbHomIsHw5F2Bz+gggp4jtoohmjpyti8Ggj5ogp7WlVeWoEqOHu7y+bWIGURjwXwl+m1ivx1EMqujbUa3H2yYAACAASURBVLzT3caXBng8Nor91jMCc6TZxs31NAawecom2m0d0yP4ShqVfB+LMm7vRrFtRnF2QkqWezVMpefPTuLi3jyqycRghNg3VdSLZwYRKcAZOwGsARpgZyDdawdR1mUAjO8i1vGRGRwLzGmbPio6E2Ph5sYgT5Kn7rcfdoua/RSwk4TnH6UULrFxYJVVsXz2MEazu9i+vIiYHwtUKN/5KIZnzxLYk0CXvAzajdr75dhuckWeJRlYWsJljyLaAa+m8T2DPfjEIPOVDK6NcvlKYEI/PNb92LWTZG1erx5GrSt5c3QaPfq9rpHpcDt9qDhxxc1zruGppGLIkCTLq4YpbnwiBo9AItZPm5toj96Lvp7qD+3dT+5FdfdR1C9/zWtlJYat5fcjzyDYQOpeTbRPF7H6x3fR/lOCQ/av4q/8lAC28hv3Jf3v62F0VRfleh7dcBL9d59H/MoPX5+u/72HUXy5j/iz70YM70WxfBYVqVnZC5sEvOo4uvGjiOlDAWklINDqVl472hysWI/W0Xck48IEZ45aRdezcb+MetnGeFlGtTULH0BHfaphUzpNylnix++roZhC24s/Gj3u4JrbWIMahMuBJK4d/2CvvfemgxFcN+a1jpUhOdlW865qBJ7NZKNAMqSSoN+CPX+wO/Hj+fRbsOfH067pIXSnd0Rt5lr64WHRqj0XMSS8U8SDA9hhmRJyDuJab+WNw6vp2I1gR9ryLP7guYNcyIDQNFoGFBWo+0WOHz5PltlE2ovLvM+el/qJlpvaJD/sXBtR73jZLDffUfk5xPdGAxqFA44hCWTqVml4MAWd807L85hVR/LluWsvlZY1qGbRdU2Mq1NFk1q6dpMSvVh0sHD0d4CJhJUrfwccWzTPdkln/A6QCFZPBpiqYpoMoZ0cJhBKaWQ2ELWO3/cG0AwAhzaeVqdxs30S0+p+DNiN6fFUfBbL7lla/Fr6UAP44F3DTjHgW0xihV9QDMRYAsBCBibpljT+sziq7+8W3WkG/SwC/rnsnkOnCT5pZoh16Abj0p1NMqvMn3BxYh8d74o7tQo2kinFliC5nCyLE8XImtpK34I66jYHDPLgDhDGQse7EHJQSTI8TagJQtuDPb7/kgL2yMNymlY2YzZd39fhxbZZZQlsMZ9kDyDpvqU4Uu2W4KeDnw9nMfiyL4/1lB1O/071YoFR4sqI14OZafl8u9QZFWYJlJLpONeIhGUss3YSGiwpc8Sm29J+Rfn61XZiD3VKlMGYuS1JvLHR9CaG8uwZiiXWysg1M3y895xkUuLM8C+MkwfRlIMYUhjBaoAx09mfxk/wfkX47i/87Xhw4Nnz4S99O9aPH6pIq9mFVyFIEUqv5bop5gbazef/iBnWEcXm6eTbI4YMUeuwegBo5BHG7rcLOT5HSaJ6PRWgSjES/NfJR4Pd+AyLZfiSa8FrBbDHzCZAW6QhvTxBYPWkXp/YD2ZgQOcn9nosuZfpx0BGNy1nI8EI2jneMo7j3pbb2EpCzxM7jFVTxvlgoDSobIqcxwVakp+/+cqlphgxB9JOgTca1/eFf07eomilnQQ7sPjNsK0St2xmvGn93wwC8R6AlQztylsnjUIAXY4oN3jiqHTbgvNfsWhkTu1oYZiIFEMGtv0eS9zM0nIqGN83ydp4JvN0lfoV3w75FnMJoA7Xc1rb5lsG2YmlQ8ELSwn/HVg9n65WsRTbKBUgql28NcCL9+RkMcV9I9epYIokNpRYoAAusHpuYivw3/HwNzL+Re5bK62NZ3bVAkyb1cK44ucYQNFyY/tL7Z/6fIf9/BiESY4Nahu2QkYwEOQnZeCBedNCLPdtAZoJkKEPVxorOL9ZPgZn8pn2QKGaJDF+DJHYpFgMpvR+Q7IGdgFKM2SSODICeO1t5XFfZ0mSWHvfOClpv/629E9jjOQwrAm4BzBVkEmXcdPik8bi3sJLO9VwTQaCJZqVMTKtW8Z5zVjMd2Fjinbep1wlnthubvI3qOOoWEiKCdj0SXMeoxLDegC6g7ZSulop4NlG2plxzPkt2RPoVBQxU4jFHg52Slglj6BNV4sh5CePY3ksskeP78txBctsFSvYXIRhYaotEBGvIkvAzMACyO5jrmeL8c/j1KzYyGwaOeuwv4snz07j/PgmWmKfS5g6wFbrGLTzGMRGjJJ6VEUrw9x1jK8XcfyVe9Fv7kd7uY7hO0X0i6vohxjpokvpo5jDJFnHdjSV5Urzahl13cXguERrGVe/vY3R6Sj6i2m8uEUzV8YGY1qNuQANg+g2ZfR3XcQRTIxldLeDiBE+Pk2sb9eKf5+djWJQlzE5Ooplw8YaJtGbWN0OYn23jNE5qZHIzpooARfo/MMi+hYQqInNZhjliPF8q7mC/tBv2TwA7CljOor4xrCLYzxc2qWOs7jBk20ZH354P+7fv462qePjT84Uv/7+l57Fs+cXcXF+HdWwjOsre/Ad348oJQMyENNOH0c3hhmyVny32CBEkC+wCCjibn4cxycLgz0kQAHMCRxnvCuirizvFoNEyVLLaNphXF2fxMX9ZcRmEVWZvQFfQ1/Sku4Nlk/a7NkBQ344db1tk9KXtkTZm63fbMfRX5/F4P7TNEIllCE/vIklmuckzcdihe6Q0D3LSHRRmDAJIGCsGeLdw5yI785lRDWKbnwhU+FeNYNlRcX2TibMYugwDjSbxGiyN+QOmtYORKXPNjBqmBPXr5xkNb7vNDBAt/FFVJffFbMLWRVeOvXVd6K+/IEMotvzb0Y7+5LXUcSSN4sYPP8nZkOxMZCStgQSkdCICTQG4+/+Bb2nfvVb+sy6/Uo0L/rovvepx/z/7V99Zv7e/eAvfzXij+LTyZqxjf7Pvi92juPpyyi3i2gnj6LGJJr0LOSFk8fRD04NcEwfeBsm+cYRX9+3i4hRWkOnDVPXWN6M1Hp1u43JbR2D9cIyNbx9AMW2edPPjC4A+OzrxHsA6tYPvpEAH8Y8uNyefxgz/6Bgj2s9s3MyWON1O89HFjzn8VUrnbSXSR/EUmGhtThgz9vXv50t8Bbs+bHfFyaSXFAeLvQcH42XDF49njooevC5MctDFhmpeMieMhSdm85x6QA/8/ZVjMojgRb822lD+2LVaKyL3kNd5x61zWlNab7aPdz53CysYIwwTW2jbT6Q2S5eQiz7iGsH7Dmq7gmc4l0YL3NdqxZ6qHepJyRkacHG8pnCBzYS0gJSusyx4bP8blIeK6HLLKYypuVZ3LTPBTjJdFTMEWQHMFoAy4CKGHC8sPayN3mF4JWE705iqXhnfH8fpFIXq4kCZSop3KZjl4BiBZPrUayUcsUS14s+FSVaOrJgBHAwg6GCLdDdCcya1vd1DbP6gQyp3xyMMzCVi0e1/htgT/bISbyI1FNfR9t3TB0f4GB/2Qtbtz/333krAhnxT9KiHIBkL8VSXLoW+fQlUrBM9fUSl4Ihs2iyrwKLGwMaLp88CeQ9bn1HfZ4+uIhe/jw2LEyQp3ddUpKEPifAhG9sk9Q9AJQXPngIeWHSE3OucySOyE5SdTgp7RdlBnvsneFr4rvn3+f2ctFoQCi3pwtGM4v8PHnzxeCV08YyKMd1pp8LgKzjJXGyajsDJNyJRUy1YzlSv/LR+cPvuQLb0fqucR8RbpDWRRHTFbBmkDDidwFN2zHShmnsGfbo5/92vHsA9nznF38umscPkxzGi0PtwyZj1QTdyTvkjmQwFQgGacy+Sf0OkGXHFPTPAIjcRw1N8AmzkrKBs68LwIGCbZnipmWOqqGOXXhYJFnqA8XfBSXf/y75g+Q7lPkxtBAgCqyDE6UBUWY7YYzQ7LvNUCbDAkQofJFipLaaFXVs2pEADFKdGGd4GXDJY2Hq0a/X57sZI6e6ATwA6GSGik2JU1y7vHjcukqpYvQioUptY+maQaJUByTAKANFlvHYfycLCC0tw6gZuVOOHPfiiz8A27DJ9FTKy4ci3kk6+N8ItEhyrKK0LEO8dxXwHosz88fv9iv795CSlX+GeTVsnnnb6pz8Oz9Rx4OBWW34+SiqPUPTnlu4viyXs9wL1thGnimTyvMGVzOr8Ghapg0ANhc2semb2HbbuOlJIiriVBIiPGCOopW8iwIFdpxmHbPKNEQaotvDyLnv+pv6d5ZQ2q3DoujsapfEVocC7ATiG6LFHcpALefknmR/tgTFpr6UuxQyrjdhIHWF1IdyvHEusPJYoc/oGR2mZ9++Dx6yMgBtby2xapK3EcAQ15XbYNeZ09aMY+Y5qiPnGQf4O58HJgFATJmZYq3g0zUs8KzLqXKOdd9oTvWc4P5gxpT7EWMYnkFmBL3ox/q+YjonQMYFh1sGzy5Ml3NfBORFGipGYPLwMeCc3+H7KPN4ggrSb/gXMkSeVECevsTom/EMN8RhjMtt3Kaxu+wHSiLLJvEyINd8xPzYxl2zjaIG6IkY4lHWk6bYRbFZR9WvYruuY3JCIhzPFOsVG37XzSLKq7toN11MzofRsJFVwSLq4pzCtx1FQ8z62Si6y1XcvLiMk6/VUdR4tjSxenETq5s2Th7gnbImbCtGZ1U0izKWW6fUVfcncVNN43oB3FJFNapiddlEeYzPzkj+On1jT6pmg5TGgE1/No3t83lU3Tbq6SCO7h9FC8Pndh39po3tqo3by3WcvTeJ+mwm75+4MSOh61qDbQP6PBHx26hqWBkwP7uYtk20g4j5eiYWzfGki6818yhf3SjtaTDaxrOPxzGfj+PoeBXjYRuXl9P4+teeStoF6EKC1g9/+0F86WvzGE8aJ1EpUWri1CI2cjDBxUdHzLvKsqDlC80x3XKqoh25FOzOTz89j3v3buL4KJkbq/vw7KSnsyjio48fxHw+jOPjdTRNFe++92Qn982sh4zppFnDwDLjDf5CmkzMvPvsK68vkkdVZn5m/xv+m3W2eXDPrA+x92FWAK5nkClft9O+xN7RxlBK8xTbiTUejJGRgYbNTZR49pgyLO2d4sQxaM7sxcZjayDp4powGGesRq5EG48BdSYp5r0X08dtf1/n6wcnUb/6NTF6BGxsrqNcs8buo529a8CowsT5PTHeqpsPDd4dfUnsIUC34cf/wObLGGqTwlXWsX3056IbTqPcrh1pvrlWkpUALhhw+HrCVAK4ohEAr5rb2M6OBTLRX7A+0Bq0baK6/SDd0i6qFT5GrE+8cQ4biOh2ezbyI/tPakNaixivV7XBMP9+tFDiSOFKK13PA9somm2Uq0UMl0vLDgGzZO4dwW2km8AWKmFQA3yJyQcza6I/zck70RydR1FxbK8pmdwcpvN5fexzut0bPzKokwNRPM66PmRtnutGi39tTZBDLlKP1xr+NsryfM/c/71P+/t6x94z6A8OcP2+LuDf4Q+9BXt+zDdvH8d+uKTzoCxOQ3enRT8FK9KmZXsZ0/qerAcZ14lpz2CNTI61KMOg1dHheOcotaQ8Fisom2ftUd/M5uGh3UsH9ujt60DQ69KzvHiyUXKPFKf7kcYvQAMAFJZ+6/bWaRdRxqS+sOFy82ynKV52UHYpwlwQYyXIIAmjxuAUizlAH0EukqytO+Id0d5jwjmQPxAtxN+hfyPRgvVkkGaU5GGW0DDZ0kYcCzDGgyCLV7f7m0NiZjj5+CzOTFHc+9GYFZQ/zf3iOmQKJ6aGDVFZmFNcjYqZ/JLOh19xfH1eROyCYF387sGE3AmzlCv3j+RhkEqLvYFwmmR2YERC3l05777vHshw4eRixv1O4IsWtpmRkrfy0/5lYvcIrBG7JYEvSSCQZoRkcLezEDYoKADO0cGmm7KAgsrqHQC3Kz/n3IAd2feI6zIA4/ZnVbJPp/CERBJY0gVnxpLe5yQMGe3tAKfXq3QDT7naStp6ySYTeJVuQ04BM9hk+ZcBIu+Q5h6U5Zd7ZlL2ncj3gGKhiU/6ezJjZvec5TeABKyesQQM5kU4F8jxvi4rnK7D+yYWVYnBwI60FjqBd1QVmw6aMNdo1MA76REP3wB7vvs3vx3to4c7Lp/BOxcgMCGQdCiynBQYFqpSCVkOYhlRMoMUqOKzqC8B/qSCzhbPuc1dKO1GvaKXN4jdObKvRhcVi/CU/oMJK5921p6LRL45aTwGm/OolqRNuyeSePUuzqBpU2jKw2Ucdw0SLoM3AoDLJuYsJnkvO94y+OV3MBvgKBhE8fNq+V1aTX3uQl1Rzn0v5gpsF579i+FQbBUzAAFibPLMC8aNnlxt7npc1iiQQJDsW5NBLY7v38PC8LF4MRZRfGKKDFgCwJJ7HMwajJbx2MlPPbKwLbHC3M+U1kWDAtYX1SZ6vEA0dJSS90UHmJja/HBXGbZDWcasSv5IPclceJ/Yk0dtnNKWMHnOAFU2hkZiRnu54E7rb5lI4/1ixhCgwcMR0g/ayrIbiu5RidfJKoZKVlvGqt9KSjMnMjuKwEwY6eC6Yy6g9wD2IE2i8MqAwx7bNfiw9+0Rx1UeO56h9iyfvfhK4IUYI+4kAhRSX+a6/ezC/WEsymN46kGpmHJfz+AuPS7NSglMzVKrw5ErjzgZUnfkQUo301WQeMk4YGNaPxZptpLvl71sMpPO46M7HmCpgiB2JueGaDLLjjHGwBCfH8YmgYl4fCGkBrBhq8r8Q9rTXl1IvuQblEHNxGDjXRm4wWAdAAhAgn7hWczPiMGpvYE6ptD5c7BpMijnp9djCn8X0JtkbLpqSUkBfDyeyTFQTCzma5vUs4uODw6+Pk5LZOSnkEa2lgE/D0A0L35Sq5b48q0MhSX1ovBuGVPNZgEA24HBrdmUYhW126hv7qKs25gMcF6qo6vLWJJQCSNxiNl0H6eASHNAlmVU00LvAa9eLzexuG7i6F4RdRuxWBWSfW1HI7Fyxry/LGM1PI7LuyZWg2FsKUy7Rs8GzI5+VUd310U1qiM2jQxsBasOi+iueW66GB6VMZgNYsB4supiPTdL8ObFSoEC7339SCbQZJq2tytJvk5PMBDOwCoG8svY9KMY9118rVvEvB7Fk9U4+uM6hpNBFItNnP36VazvtnFxcRfDgWVD9aCN5XIibGFYraKq2xiOmnjx4iyqQRmnZ4soxHYyK61dt5LR7QCLg/6/3JKg5Weifon0ZhOjL30sidhmW8dsepiml54b5iTMsmvGhCru5uP45EfncX6xiIcPsCLAnD5v9KSERQyq8a+q2tjUXWwHTZSMXTCaAAW3lYr41+aTbOycnsXM5PAiNYNOeWRPa7sDIKrdDqMaZFAGEGIf/S720qGcRtHkdOzEqayGAmkwZybpLU/UgCmSem3nlhZpsW8PQR0v/+FZQ7oEe0dGzeAdXushnSs3t/LgCTbN2HBdPnVYBVIvSeHYdExM7rKKzcOfFVvLyVl8ZqP4cvWH5/9P1DcfONJ88kCeSwKbRvcElEpKtjGgw+ZaN72QTEzSQDyLxB7bRIfuMO1EtEMYT6xHk+8mQOH84yiXz50gt8WEuohu8o7YT1HNdoxwksr4jl4bewsm8wYBmYrb70Q7pPM6oddscDYPqaE2US2vHHePkkM2HYx1s6i2RQw2myiQgzIm4at0CPzJxPoo1ve+rLZxIm5KXhO7xxvmv9srb0pmMN1rEJhlsFGxpPDnXXPmRLYEAO029XItkGcm+ij9as8K+l0v4vf5S11rUmqI0PCHIF37fV7Kv5Mfewv2/BhvW07m8n93Fh5p4yDvcsGMsUFyg2yrnyfvHXv5AIYAeMiauVvp90ZXiVyfaNmXJV375VzaTfgC2sm88+jrO5hYdvuz7FovBUoV3csolXDifVEAp1WHhAvQCvmYpVD6HcbGHd9nJeCGhxSfHWvxV0qtApAhRQvmi9k0LnP4Hcfa6nMkX5wKWAK9ZlAFYNp2N8mc+YDyLjqumSwaBDVhmnZrQ1S+y8HC/3e4986kYOD0jmZ+5b9p5z4h/Fb8c2wzIbhPlm2MYlJdxMXwazEQ4JGFC/bOkBzJVeXBVRyCPZmRYxaU3U0MSqjMFqNmX1jvj5N2eQTkZBlVSotI91ScDkWhZ5Ajm3IfDNpK4bKUyeBKSvPKrLHUtrvCIRX/Pqfbbg+6MGlwnwCYOK93huCxuO3YGdhLyl6XY2WQiu9snbJhhsTvUNGcKLIHKWAZGsh2mnlvWbhQNqk+3MVLe/deoPPds3+P+4IWw5pcABEzH4vrsCGz+1n+ztxHe0PN2zqeV/eStwS7/k4SsbeNE4bcBi7zgIN4j6FAM1uULUMUNkksfO/SDBYAH0oNGDOHfXQcXZz8jb8b7xwwe777t/6b2D58mGpQdsUtLTUgx+5gG31XxSZJoGD8qJBSXzYrRAVWmQskX7nBCPtc5GLNSUCOMZbYJSVe3HVcb5J4KPko2VJ3Lq/HKZnLwj1z34hetoFr6uE7YMvnVy9IsdD36kYmrYBiZRw5lUmSJvxfAAUAezBc7+IISZ1Mbl2gDgpKtlxkZkZMKpj3kNXuOjKD5qbZxgoPHNKxqjLOh4B6+3hxwBUYK3ncAfjgmocVRagBhiyzVQ/Y+TzswaaDJyB5dtrYGLYMlyZhEdRzxIykvLWMjwZW+D3fC7AnA4GAK+prxSq6Eh+LxExCOiWpHgtofAcMqnqR5dh0PHbOBkhn8ZTrBPxYCFrErHakM8cn2V0MpiQxo0cT0X6zxWdtD4TIESaldwFQMU4/GNkHhj/XDc9ioTjsKeaqaRwlEvumhfXhgqzrAYHNmuOFOXc2IPcgZnDG/d1sssxPEkgDM0V315JM+dmoz5vZaBCCvlRGI3PlDFhZCm2wh6fRsmEK9iz7OZxmLC/kSnJwAl43llMdepN4JDZ85Nncz6M5YpZK2uPKIH0R42g7FusGTcSpSWBhDXtL0iquxC0kUSFgD7lWAJuJj+QjuxX4mUdaQ9HwffD0aoqNRNXIP2f44KglDfZg2KwROiVbmQdkKS/vch4kqxaP43nGYYyDJZOBqkNmDz9e4IMjH7CIkcA7gw+8gCqyZFzbFwlktmdTHR2+NZKVGsSuxCzSSiQqGUsnCamMs4uoZPxcCkzMYB73iPEaX5nJAE+zcWz0bHmeZewiJQtlUDnALHodXQurpQ8ILvVwo+hyrnm4WcWkWyjVa4p8djCJRUxisSoF9kg2VQ/jqN3EyfY22pXcl6Kc4AHUxua2i+FxLTJLc0viTx/dMay4cVSrddRlH1fDUwFSd6syltUkqkEXm5XnDmKo2xU+KE2UXPR0EjzyClq83cjjB9nucFxEBVNvu43Vsoy6LgT8rO5W8fWfKGO+rmLZjKLDaHqzidEYwgMyX4yju+gviyhO+xgt23jndhkn98v4rR+Oo/rqMNaMudHFxW9dx+XTMi7O53F2cRPHs1VUVRfrzUhpWVfXEyWOlYMinj6ZxVe/cRW1vPrsOdR3faw2wxiPtlGmmHMV4kKvu7i6OY3xaGWp1noc/c1p1BcvYjAxkKH+R8qVFohdbDdDfhD9dhjlcRNVHTGfD2K5GMbJ8TJGw3W0HeN7Xs/56W5gSyGHxNCZEIAGCdU26svjqO/dSO63I5RrQPdq8RCYfW05ulubJKa0qJ8HEDBAhIyoE1OZtYnYOGnOymMsoFiWpWGsC0tH8quBpWqALu3KYA7P4wjGCIfp9rHoBx4yAllgzsBaJlIdIIS/c7zhsdel1AQpSQu9IRHq8gSCQbtAoua29g4O72+jPXosM2Je1eK5QJfm/JsCJwfP/5lYSO3R+9EdvSeZmROxkqdQ8o7R6IhUkesgYgJpFcBRtxZw1Y68ji232+iGePjADnfwC+BScfWvtPHVTd+JYrNQ25DwFQOY+RYKmwW0RjuXQjLyOpT1IczxNvrm2pJWMTttWl/ge6lkZWLYl1HfPUum1/SDQfQ1jLfHMVys9Tult2nyzkALQM9MYE8zmUU3fSh5HMELZsF7A2nniflaZ0q3VGbRaQNZa/v9HLRbL++UIJZwGXh/E0TK2wZpYk3n+jyvnlwDf87lfOEffZaA4PO+9Qb6wk2oN74Fe/712usLv3tvirxn1qTSaLe9iAwJMGQkRBXQpo5FcxWT6tjxuTJ6tDePbRs3sWhvVFxiVgyggE9PfiAN3Lh4+aKv3YOkgs47mn7ZSZ7FGiDUYvvDqHrOvY5xBThjgzHi0wGhHEPObs5MDCMi5JFibdiFbV/oZ7CV8OUByMngBClbQr9ZSpbHio5vApkYO2MutPHQAdxh4TUsJoqWv9t+pElr3dmXgbYZF2MBSV62D2PZ8zO+CUVnjsjdl+qHbZSnUi9uoa/bE8AF7N6olfYalPeEhsMuygkvqTSOqVLA0IUDWh3FoJjF2eC9vTREJ2XR57hI637zoOsFiifBLP/zPquX/IfOJXkSyJ42BwsBnSOzEtJ91YDNeVIJpOQz7547Xj2xZZJRt6f+vWFxBmPsqUCR6ULZ8eJMavhJcQyKLnY6Dd7sPDNIIxATi+uw6bhlY7CA7tKkyLdklxpA8XXgUdcos3GDKiqoBCDi0VFJImZfHZ6HFDdvGDIBRPyH62PC2+8eS76iXWSXM54MmUiQR9Fe3t0wuyfttu3aknbOEi6bWdvLh+M7Ne5ZnMc1fkhK0+J5togxgxn7XWn3RsoOfo+XD38H1oE7g6RJJqTIAlQ0DeXHwJW3LDRT6TRRhG8ZR3/jf3kN7PnOL3072ncuUkxzBhi92BXkVsLzcAQ8xT6Lff5RY1iKCaHe00VZ5RyvtBbB9yKJJmUOK8kRsIoBGtJTMOhc9QMxe3SY5K8D04ndfe4BLebsGKPiRCtTtFGkub1cCeakHRboCdLWosuR3V1MJEujP+BfBiXdAC8eY3fNOl5t2pjVRRzVpAQm/yeNK9XOo4dWaaz58T39nMEUUENx4629eKgVpnWllCrAC4pRvD0onme1jbXhFpplw7iZpWMZ8PFJTJv2nLHpGn0vdpLlmtJ3Ytaw9h4WpE7xO7zavOAEcAI84ucAPY6WN2OG4VzPMAAAIABJREFUJC2AKUvcWpkfD6pFXKVx0Ua6SdKUKz9auB07bhxJCzuOBWCP2Ty0AT8flRg/+34AdNMWsIsAfFRXFIUAKGLfuS75GqWCZ3QQa8+xSP8CNDqp5wJ35hhcxySOK3bKb7Qzqh3Nchp3LR4rJDZWsehHKrDdOwEa7aWjOiXdP/eg/d0UlJOASIOWXr8zjlQFAIlywHYwtvpzktXt6jX1WEGuiuA2IJPD8tyf9+c/+JsYI/YL4ToBQFwQ2kvLIzPvoSiGDZhn5STITTHAHsNlKS0GS4kkireK/YLMCI+j10fTSYF0nHMawFW+pAAQ8/gkwiTevYCdafAKmBawiOd4JQmVASAKdpcCmD1XSsdjrLKhMTJn2JiWldFGa/2dmcjXvHDmmP53qrEg1cG7zSZzeF52Y0W4Z1ictuIzAD0w9Qz6RjSSXplf5XtKEexEQAHPWRIpjzIno2J5A1C4TtI15m44iLCJCGWHkMc9mZURd9u5DITZeIJlCduIs0/Kdcza21ghTWdsAugB8JAXjM1/iVPGQLkbDWO6uI0jDMOrQSzbYVxs5lGdlXHdH0W7wl9soISti/ZVnE9hJVTRrTBZJj47grCv5XAU7dNVjKdt1INhLBUR38f6tovl2SzmwyM9C0vEwpsiekyIqyL6a1ga42gGR1FuN1AOYzCtNL2t521s77axnG9iejSI6nwSw24TbTvQVBlVF8V8G6NpE/26j8Wmkkny9bNNHJ0OY3wxUKFfEKvOs7KuYjRYS2Z5dXkcF+fbuFcXcb2IOGvu4sN/OorytIj1y4jZeBPf/MlnUXWkmg0Uh17Ojuw31i6iX+O81CZvnYh1Y0CaZDJek9HcbCrWFIyJaZxZr4ZmW40SUyEzFCRfKeLjpxcxGW6jbgexuTqLoweXMTi6jc2LhzF590nM72axXA3j3vmVmFz7ISQ/z3mtAuhDn8cfZ62AgOrXvxXVg2cxfPB8P4vsJN+p02YJ1eHG327gMrMm7ST6GFqkJlYFn8V/aPY4qvlTGRnvRxz2QVgzmKWZfRFlhJwKeIM9eEFxnNpsn+1CfXXHAtL50oYgsenEmY/vmQ1Cshd9dXQRgTQKZksCkDhvdfMjG1onWSa+PZYN45s0Ury4TLqHJwJ7qpsfRrn4RNHs3fSxjJrL+afRHn9FMeQARgIoGVeaa8n3+moWMHUAcQpt/KXgDLpCB1MNgGUjvxsYNzBnOoGeAME3GodHT38z2u55tJOL6I6/uo+RU3tjmQEIZssDJ2yRfMv4mJQR2k0gBTTLuWg0roV5JNsZZEb9KorNNqrltXsim9gljKR3o64exmC5jsHL31K7aDmkW+0ksm58Ek0dUTeVvY64X0lKxnqzxPN1V0/s1xS+1rk2BfI2hNUJuV7cbzpb1mVQyOv0tNJSXcmfQ7DncHH0WQDmsA7+nGXUF/7Rm8f5wwCRvvDJ/3/yxrdgz4/hRuphSXv3h3Q5j7gHRbh2vFgcEYfOYo9CNWlsGSr6hQATLbaKIyVNLdqXAnqQJ5EchYQJIGU/GySkOSG9+2XewVzzGtPoEIw6ZCbkAaqLtruMbfuxFtpYVrJEXJCOVYzla7Nqb8TwYYlFGhUPolhKQt75fi7QnYiVJildTtq10M7oNAaFI+YBUNbtXQwxNhQTiB3bVkymSXkUd+2dYs9JusIniMFuKH0tA6MnkqP6S3ENANVTYEO9P/RnSYPgwb13IQCoM9ZCdNHdqWhxazLcGSjJ7KlKiWRIk/gt+3v+LrPqQj9vmQy0gB/FsDyN0/qx/IB2S/YUr+uj20hWrwTYZXaMB9x8T/PEktkzabGgDybPGC0SchsbONobJ1sq5BU1awjuj3cm+d4+pxlHBnLsPbHvs/wi++Xgn0QkeyrCu1dJbuI0gvxzrow0L7F65LFjoMaFjndgbPCGXNGJWtkTJ8FsaXIy4Jk/m32ISnnhABgB8u1NvXPVkMGbvEqyxMyeO66sXVAZ2EpGyzugK5nkZfAnea843SdPfKbB7kAoTZTIG7ex7AfxpHggFg6nw58H8Cb72ThSWftpqbBjOUF54ShzKPLAOaS9UGjrncl7w8weKP9VDFTYsrMbMZJMpo7Zm2DP3/x2dO+eiMqv2BZ1vGQKzPl5ftKufwerQ4tDt7iTcHpLHkRfPyyf3cMy2HT4dPOZDG4BVNnzCjAg2w67TM3cKbtguTyGB7DcxTJ7+ZpHC0EYuTBX2pcjr2EgTcuI0wo/m+nOaldsE/l2tfFivY2TQRXHNWazGaCw5ArZkT1u0u5oelozEJCHCzxx5k0j8EJePSmm/GRQB3+4d+wQUnRuukoyJDYC5e8lQMR098N0riSK27WselUHw8RtS3FLactYRuflWknVyhHuS5g7Kb2L76AaQMyaTpIuGDmAMkhpbxtSUpqY1ouYi83AfUjJTOlLAtLBmJLQiGIrsbRoC/rEGAuHZA49LusYkW6TihXaMhtVA7Qh8QIY88hj0CjPgjCDkJ0IAEjyNo57XBcxKp4LMOP4s3IdfXcj0LVEGqtkPaLV5zLo58kHTFx0so61qbm8nmDOuHeaG2mJpMdaM1EyQ8RAWE6wsrzJPjwJCE5tk1Qhic3G3JTmCGRB6WkQAALQIAamd3n9yMH6yW42ry+bDUa4jTIs5efJEJUMUHexy7AXAKT3C/Ls78V5Jc/kU+kzXsqbkcDxAHv0fj1HPmMGaw3Ws5Pt8T+7YdEWzKKS7qTrHNslazdP2kPHkrYMzDAPGsM1V4n301I2qTcog+8XeYMaD1NhaFmdpVS3HfC3TW0tcPUz6tLDxvBcFcV7Bpr1rRgbOjspaa7mngvINjApsKt0+3a0jViJjDX0n4GpQGUbx/IOvIxrjpVYQkWJwb3BNdpwwPoIlFjNXonlIdYNEk8YfY2L0G48jG6+jUGD7xRrlzYe1y9j2NVxNT2Kth5ECVLabQV69g2zxiSGTRPDqoxm0MVdM4wGMGh5G+NJG92ojBjxTFSxvFnHVXUc2+EotiTz9TOxQIc1TJ5t9Isymlsku0TE1wJrGATUxwaeY/gem6uFkNvxDClMF+tlG8NpYhHC6Np0sZz3MT0eRj0ZKLGrpOCsczt2YukMum006zreHxPsUQRDS91sY7aZx+WLSXzv7jjiVRs/9c27mE3mIqhst+OYndOPGsl0inYlnyOSsYZDg6QYJ3/yyWl89avPYjKl0GftkFioSunKCK7BkhYmTM06kTGhlOfPaoXsyEl5TTOK2XQuLGK7qXXN9VEX3/3u4/jSl17Gyc7bJ4M7B9sAyHm3o3j29DzGoyZO33kRZd1E//ws6sE2qvFeKvU6I9vPCUBtc3MW1ew2qjqBI9mnJz38Yt+kdLsd2MOV0+5ZoY5Pz250taTRix0VBN4Yw6tnO1faGOwYATsHjFLNtPKSycv1zCqZ2TtmYBNeSb3405KUdc/sHqRHipqHxVJFffuRxwGMtPPalv5VYzp8Fu3J1+3Vg7RLx8RD6Dq60akAF54j90wYOylgA9SxQZq11HHaycznZJ21ndsPiKSumoAJnjk2IEkF66PBtC6DX+0iOtY9yTKgWHwUXXsZ/fRxek/mSJJq7BAcP9xsKrKBw3iTpG67MZu+yaoNwHwdXX/3WvquNwdZ75IOx4a5+aXlehXd6CiCmHk8MzebGLz6IErWap0tEaKuo8Gfqj6Nuh/H9hgZ3YWTdHU+akXiz5kfzRI2yLNROpjOVSL9MjMrz9evkwPSJrM2+i3/lUQtyWp3FdFrcq88/+0BIz96qdbQ/XuzLs2rqc//byYuqAb4AgqV3/1ob39LC7wFe34M/SB77LAEsaEv/js26mQgdUIUu2kYG6K1N2NjWPLQesLiQXPaFbuUKzFlzO5h55p9J4AE50sovj0xQkq56ucHjb/ZD+XQnNlf2QXB/pUfzNdRW5kftz+ITmbIZvtQ2OIlxA46e2AMRHMMlaOQZw8TPl5C626pxbX0+BTj2sVkAGGBl2nxtAOePjOxhAC9toqYJxqVuGR2lS1Z+n/ZexNwy6ryWnSsbvenr5aiQEBAg9hFxdjRGFSiaBC9RkUFiRKJwZAYsEmMMUajYkQxIiLPKILRKAhcBTWggGCDKAgUrVBAUVR/ut2v7n1j/HPuc0rTmDyTG9/l+GFVnbPP3quZa875j3801L3SjLqbz4nhpH6iJltjVfCcCECJ3O68XyhvMF+d3Rkwtr3z/+833ZzYrJPL6GwPANlmm1tUfqJt2EZYgcACFm9cAKpIROVsIyszmWYziYMpI9VwAlPJnu7cHdjhafpi05hEyQAH+5t9mUjCvuyIPG1zqej295l/Lk2qS6/3N3oJLFkqIfy23Zuuuc3BiGFk99wYQB5kMibPyL0/bCgqVgufUROcDMqKpDCY0AJo0cmLzoeH52IAjlhXkncZIDdaVEdUfwc86jR8tK89M0wDs0qCi5rBch7g+nkA1Ao5S+IagUoqRNzVHsnzWKxb0pA9O2QgOaBM14XFlJdy8BP9ORA849gj2yDA9rKFTtSwNBwZGVuXXEUVjU6d6a6edxWAfJ7svPgqFlV2hXzRxa2vwSMqQsUAYDffSXj0dys0Whd8E6uWybjupIxrjykEZO3kPmnMOs8C/pyUS+BMSWmYN+u1O8Ioc7EgSHN2haSV0CNxzKjA40aa72NPjGOLSDpoMBdlCjR+VRHpuvI2UvgU8ASMxUTphgqrZb1KYxGY95jbeo2kLrxulGjMxIJZkZU0WzeJRz0kY4zSI8bFk0UYC6zwY8Z79ZjZsjvmZXsXP1cSuGhn9OixRCj/pDKKfIXz66EzCI+OQAVZDgShGG+vke3i7Qn+8Bi10XeMJTJbdp+PzcOI152pZDbnG7OHH92hqaRVNAKW/NH4c/BeOvw3WT5k33TYdQ0y5MEArWigayyGg2oBO28V42WEQUapsJlze0aVjOglqzIPFEF/DmxU7Lq7ppKWSc5VoENj2YLSuQjdrIoeq2z3RTYUJTO6y2SO5DloAD2ZJIoDbzONkqbNAVOMyPYk09WMKY0iz3qapv8FFssYXfn1sFFiZuAc3hZNTtCNnFDzdbGrxnNxQIpjnPlRZQCmyZxsVNox8n7basLrRIghRSavCc57jnk5irI3QbCXaVEiR3NfB2mMtsBLbCM/v9uIHwGnYtLwebRnUaCN1r6G7os8eQguui4sx8ny6HRj4RgUZDOReQUtrW8GANnzqqfI7Rds428zsq18ZkEaySzeuDmc1yyRbwkSG1kxOyh3yezaWhre8trmPL6/B20IRnF+I8BDY2aCQRaR7kqTZQCyQUzcW7iiVvfVro/9leAD2UYm29O6rjFr50m2j0/1o2zV5idD1QhwEyzUuUd2rSTN4ncoN2SBTAkjO/JBhArXHwJDLgkPCdkoA1ATVWTcu+SSdzHeXCtAPxXrJayTg5xiDH3U4hTtkOEWVWQBUM97GK/kyNMA3bKOetRHTIC5ANpidpdY1ZsXUBs3EwE3RRSgk5ZoRzUM4gZ6vRwp369CjZXMAlD2cwy3hGi3S9QaCaozNTGRSrKRCKgklmbY2TFApU5mEgEFAlZEkHNUkghJrcCurSXGxvh3sntodmueb7GkoUOEiQmW68EA3YLrLrACPawpe0hYTLaBuV01bH+4inQYYtXanlhK/V5FvjzjrQUzOY7tgZ3bWcf27S3st+8Wk3jNNbGwUMfERBfjEz09B7z+g7SiOHgaO1PClDJa3bGTKiQCp10H9hiwlxVkXpWSYokZlEUoBxUEtb6W/f4gQaNh+0FzerfxY2skrw/3L6V8hjqLdSx2G1j9qC1ICG4NeE0oiyUgM8RwmKBSoYzdDVUHWqoRktUN6BkxuHcHkzxTyYzllu1ZHDMo643ruJPxHaP9o38aRv493K9qASnEzglyypVcwpgMoY1dt9sbJGQOrRuZO6tBRjk/U7uGixa3TmAmaSl2neBRkNHzh2lauSLTw+5OMxumrw/3OtUpQHHwK0wqJekXE22JBLIOcj1LMne4lvQZ6+4sE/i9kMxyNsZLFNUaioQMFy5EBm7wmLKIJt5meREPPMgXIa9VEPAhSheR8e9q3tVQFPNi7Iwar9qL2D0Iw0m3r/S8bBceotWAl8tLas3iwe8Ji3yHY0f62db22caYdO0rWU+YH6Xfz4rBSgCsrCPqzyIaLOrZLijlqq4EwqrGdlCldw+vKX2O2Ey3Y7U6jSmScyNwR7O/2EesR3kcu9eFvm61m+9Nm31TU+/8C8CLtyjROTkmrVtERn/8R9k9duxc00xCvTvYwzXJh7L452N3kOnnP/+Rf9sVeATs+S8cCQRKZEA8YktYwajeV8FEEXs4aeZrhbR9sZAkM4a/T4kU/82usKfdSb7lzLRs48Z3tZjUJR2mm9NdQfKvoaO7+wotPTQePJIsqtiJIt82Qjic0hmZmD7s+DfQo6yrzFCPJ41JUzJyd9HRuAlo0a+FRdKimEgV+RBl6OaMxeSDzY2xB8W4LyGARWDLmQey1GHMOhepIMZ8xgh3/k7fSmTn1WPsGU6ivhAwyZCF5dpGmwVhxAQAJ1NzV303ir9tqD1fxpMZzXHF93utx2ggErevnJiYHMYiJOOGJmzqPQlaGbtnD0nVzMzNJ7AJ11+WoOYnMCsnlgCd5ej4vzS5GYC0dC7+DDyI5718bKmx//dltG3Tl3+WJdjwfrCw8tpjjU5RaOWTI28LvobR7F3kxS5HKaUkkTpnJsstGfFxUcqzrQKFbIFyW3yxeozZw0XXOkAmu/PnZNfMl/fuOMQOargui0VXgiwpJbMZsLIcNtPzMZLPmSuFQES9nTedMwaXsYoMOLG0Ni/54WvtWTXZo/NPkv7eRw/3QH+aHcGYykH2r/k79JIhVEWvCxNeWSHlO/nL74E3aDZRlzFeMubiBJQX0KTcwBQeda8kwGlRw/SI4F6wecG3sPrv/mE0p9xxySeR7TGlxKsiN1NnP9I0c1B2IQmUdUZpUKkIZQcCmCzDRXU70MfGkM1pOg8POFBmNOIq2b2Sr497L7N1l8jDMZ3siSIjSWW1irwAg2VAhL/jXv4muM7LOhzNR8UxJUcqzAI0QkZxk9Fipu6834qel1zFF9MGXvj3NxDJl/rL9rwypi3F6KHBMCVTNlcvLSBra5yXDY5iRDjZXbLTV1oGuQWp+zlTCA20MV8YK8AJzthx8G6mOlafHMeCJBaxgTIBA6QIXJl3ibEUjFNk50XpFr88s4cmzrxPlD3xXtfigXxGFt3n8+/8vQ5BErfTzxifw/ejce3I48ZWHII99DnqmfOtZFN1PRaUbBFMI4OCkjWeJ987QzVI5MHTIZVIMjyTh1H2xuMjUMRzouRsZaWu85pPu+gWu1ALu5gOTQap1rvmIX/t7X7R36nNMaNENoMz7AnhIVoKlcl5bA9PIIugrLf75TNljBg/F5oUyqALm+U5Lxj/lUdvRsy+oDKmjJtb3b3UDM59ACrOqYZgKf9t7BF9khhAHhj1PCGD7c1M2FugE9x2d4fPqJ57e3ZHMJFkqfy3gYtlWTcjYoGvxk2158RCBwQYC0SSG5jzhhs9DaNnW4wAnYe9B1k2Jt/kjEt2jwlSBcU6Dw2ujTaP+bWGz4ux+hKyj4xPMZpn9Z4l0Fc4+dJ9IZhj8iteRes2t2m6LCaef3rsT32WwD0HIIpRuTR78P317HpGqjO0JkvHDyi/AmQEWMlmtAFkyYU8IxbHaSaale5hEjm5CKXGJQIaNceppBrFwABexYHXuC46ho+8rch4yJQCNsxp1BxjGDNlkeasVNaWipQPsxyLZQ3VbABydBiz3l4kaFBiZb6IROFXEWqtihKTOD9xJe7HNQxTu7MDjpXY5lxepHS7cazUqqjRW8jGYdFlghadhitYnB0ijrmeBEho5lwM0W7naEzSm6aCrJ+DgUxZr0RU4T4Q6LUjeRU1xgsUYY4kLlDnOQQlalkfa8hWiiyFaMdOsqMb2HJ/gEY9xZ77Z9ixLdF6uXLlPMIowCCroErzZa5/QwjcaY0PJfPiGL7jjtWoVHK0WgPsuecuDAYxqlUC2gEqSSYmSr8fy6y3VnUeL6PUUz95W/Ith8LmHZNiU6xeNefCC9w8o4dmWVIXnwOxH1lcL7Fd+7MTyIYNVNZtluStMgiRyQcoQVjtCryKk6V9ms0XBqYTHHcbCzexLQd7PNPGvWa0X/HBGiXSbeuQz84g3vcuxJEZT/tVfrTXcxJhnkvRWCEARkbMHNMuHXI3oEfAkiVuSbqlpK7ByDyYMimCOgETuCTnmtA1F9NmMIcw66KoTFgDkPHi+gyaWNXMPJlSLqZW0VfI79diYw4JEOIei8l32YJJxAgwEUQluMTfU1x7LM8f61r1UDCwwO0pBYCQXd8NlAZXxpSoc9xzn+jSuPi5mkC9vYAzmh7tXfmo04+IxlY+9sD2tUu+lATJbJ3w8x+ZNtbctPmDDWgLGGE8OxtCfn+6fB/prBZcMzXIMkT9nvMfUivMJF3JFFBtIUimtWeWfYHe0wFX+lyrueznnCutFjUjZts3794c9iCKJwtYTfOrYNb8soCPN2E2SwYL2bFr6hUovibwjetHmD9LO9B/+2+PgD2/7JX6//A6D5wYXY4RxH3FxxJ66GU7UY0mUQ0t9tub1kr2VAzRL+ZRjyaURkVQhLHmXLIJhvhSxL+/d0S3B3wpmm7J4Mr8IH6ZL+9rQkBkWMwiLLa7CdQV6o6dwy4re4osRId5RwBMLZ5GXnRl2kzPnrDsiQXUoz5WtH6TptnemPIuyqFYlFmKVSefUxFgnbgU9XiN23BV0Mu3o1tkoGyB227S8KsBZQQ1fZ46FuAGakzsI5vQqWUlIOTldSwwxmQibdCbofVmJmnXR4mXrtvLCYem0YOcmnDPELLtv5U+S6wS3sMkYPyvgRcCmnRfyfKKMJbsgVbMVCRjybiScYk147ouSx4xXEDMoNE2nX4fYCDRsopnmeRKO5NlYNFytpDf1PrfXe7vxIXdSxy4MaIci4sPP9vYPNrQuwQyXpdQKQMEDwgA8fp4iqiLKVenhUAgD4mpIHPWeXGMHC/h0kKle24smqKgTIwFjemiOebt9K0zNUoVcIubwERda0rG2CHi7/AZ4Qd74MgEQyOPJC3W3vTaztOu71KqhQek1GWwldZdI/6DmwYr7n23TKBO0cNcUcUCWV0a5Aa0WRfbDLz5xbFGtgGBkHrBZ4RdW8aQmjGz/4pzpjmESAWeMQXGfmZgZIB+yW6NyZlsKQwwduE3se7vPjN6jzu+eg7yNasQxwOBCJRqsZjxEiFKFSzhxxg9y4UrVfo06Di5BJsUsQit08mzp9+HvFkc24ZXOWGBrzhvCY8MZHXpO4SIKS8g04mFqv9cZtPwPVKawLqxzeLcyjv3tDhpJeUPHrCxeYRdfJMwchNej0pMMcGGjiRie1DeRmkpC0H66pgMyVIQPR+M98RujrZtribkd2jCTNmWnkZvrOzYKN5yYaZaEYPGvweLLrEWnA8M43TIMiAgRLYCCyAyNvOS3UU7HjKReLU4tzHBhwCYyZtS3S/GrZItSn8OSrLI6JCMlDGzoqubxItR6PTJ4e9a5HuAWjIwM+kyRKPSQTXIMaBRNt81KNEuKc+NUaGfiQCjiky0eSHIchDcSW8njld6nSgkwOYPMng4O/D6GlOoRCOiUTLPdyiWDhmovbyK7QOTWOlV7n42Ivr+2ExDD6LxuIJBWaCXERzpIgpmsSpsa1z5OXO0/jkzYV5vMpUoheQbk4HinxP+jnc8E8zqopBNzmT29/YYW0Kcf474PYpoDNQ3jxiCJ76/u9xFTaawTqKlDapjxdhmlUln3DhzPaI0czmfx5l9iutFiYnrYDs5roEiHlJyhu0aoyyQPBTFV3nWqZlFL5V6fr7h59A8mOPLvMBstuB7u3nMA93em81dHZtzCfqZMTLZu5wLlHwVcGzECMu2wG0fWc9P5RF5zy2bbThJDBFq/0K4jHsH8k0o64oF8LpXufnepGiShxHEVgccWPRm9ZpzAtqxoxVm6CLGQsaufwASQvjZNHTm2fUcE0PPNz22nL8QQT7tDMQaAmpBgIU81O+RFUXAUq2XMEczonSQSyBlMDWatDCCSYCoN9eP8hRRNETWN0l5kTI6PTNElmB/mXO3pDFac6DugABXlT5sNa0DZNrEfRpC0wuMe8UAi/MNFJUQFd6HEFozZhKLDU/qJRpFCSU0VQpdhwfSBlL6lJCwQVPdZoi420VB/556EwHNnSOyMgKBVEXQRDkMEXTJoIvQXizRHI9RpBkGgwJJtcTiHEEOSqkCNPcYQ9TrIud1SCLEnTY67RKdToHp1UA0xl2hwX2NYQ/r8gVM8YEiG6rCBpEVcIOFDqqJhWFs31JHvZFjfKKDtFegUissPpxMyYFnxRjIsjBfQ7dbxc6dDUxO9jA901Hc+87t9GsLMcOEr6qlk5l0h0EHxOnItqHqzfZtjGGnpxK/hlkizzoaMTskxzaDjk5ZRAXSSo6ErCw1G+yL6V60kqlUU2TDGjDWRpoUqPWYwuXcrwUsuhnD0zO1pfDPHlcB19DyVNLlf3pJloz5ndm2A2NohJx2JpD1E9Qnt7lEEnt2fEPJmzDr35ynmqstjYuSqN1p/hoTmhCjikWe0+iYcz3Hc1xFmPUQ9nYa6BMliBaZ0lvKsDkf39uAHPn3kOXTl2RO/+Y+j2xbMYB6ThLm9tyUgtWmEXS36/Xp1IHGwKHhNk2ks3mleYX9WQE2jHbX/kypWauQV5tiFHEfSmBT8no1oenk35HMMYjYvKRHJdlDOYrBFqtDtFcw30oDZOjnY0bg5onjVxIPyPE+eXDIAzSWLGz1lsm1BPaoEUiwh/6WjilukLt9nsaAJd5aWIlLWNOem9cuQ8yuihikxsIq0UDZWoUonnF+m7b3M/9Nst0HKCTd8q/iw5DTAAAgAElEQVTPxVzi/jiK1rrP8+NuNIx3U4D8Kn1xPGvoFxUmS5+t89K1I6vIy+t0cZally41fO1O/Euqld3f85F/2RV4BOz5bx4JXsq1VLVr6+EKlyUU0wY+5Q7sZrruueiBrlM5mlR8J9J6e3yoFGYqmh7fw8eI26Px74E9npbnwR5Rrgk05ZsEmvjOp00qNZKPzQlBZqS5S8rgMbKLPsBi9rD1Qgm+ZLPccknWZJ+ToBJW0c136b15FarhCrFEKIEiO4ZASV5kko4olazMZE47WfkNtPMt8jDq57OYiiiXorSCBY5FtrMYsmNzmlcVXjXUoxUCA+azh1zhvTuR3kAc677ojrj5nWu+n2r4LUUoL6Pbi26qbjWjKGniyGtj0eycdHnN+POxZJ1Mp/2Xv6fLmSgjPxw3+fnX+p7yL0q7bBzZe7jNu0un2h0QWnYGu/n7/PzEyTOzEGz7LJNPWVS6D8e2RSyQUTALD743QQFjBZmOmF49NOWzSdu6H7ymXFAJ6iyKEaQtu1g9Lo5TY9mXUksSBANrjMrJ34nIpGIhUBCE5IdwoXBG5Xotj8H1lkc+O7yrZuRnXyYTM6o/v1wcsr7vF0T+yc0OF2y+ju9hYJhn5RkQZgX0DvZkAytirLhU+Y5YOTa+wPJd6RJ1sBNn3Ww7WxtZ/FelzJBx8yEHH2OBGC8oRIdAj2QaJlci8EIT1ZkLv451y2VcX/0UitWr9BwxatuzNnR2lOo4zxTzZWaX0a6M3teldmlUORkKpUAG3hispjPS9TMfIn4/UkqS7+xTpkppY85tiCQn1YClIQtIvVqyK4Ib7IRLeuP8aggYOEcql+xFeRAX+SWpC4EQgjzsnLI4I5umFYeYjGk/a1eTZu68SjI5VtnuQC1HyBBjQx1ukz2ZBAgY5Dk6mZcP2t7/578oy1pdrelze3khX5wmDVG1WWQhlWOYZ0giJlh5q3Qvg7X76n1uZELKRBvJDh34JGkvwU8a4hO4cmMo4DkJcgPKhkvmovSX50tgka9NUYYDNCICRoycpwKljyjkRtAgUd6HObIl3DPAvT6vO5le/t4SBCHTwWYaFtMhJqNEkCfXHNa2hEN4fMby4dbVgCv6olQQo1NUsJgm6Ms3yvebCXqJsOCSzGJJubKCkcoGxuXYhVXxHCowA/5RY0NQjGVV8Tmn7McMv3kNzH+MZvsEIOy5MnaOAS4G7hH8cuJnkww4gE6gKNe10Hxr/NxKgG33uXYJdrcRSXaZTzPh0RLkMbDSiionsnLX1hgpLEZtzkxo3Dvi1MiaezQ38GxtMvVZYlzv+WXcGvsy+GbUHHCgoy8ueB5k3tkpuU31MlaZvY5goo1dza+8FmR4jIRZxm3yGW9exuB2GUvnqFaIyUztWadlmDdeN1kq5ytjHBFsMTkZryMN4zXOkGNcEjzObcZ19PMkRxGfR0bAcxbhz+mTJd8inYexJnRGzqTZhO12lvyzFRdKdaMXE79bc15mQ11Ym2sIivCi1iMy7pje1LeRRICFTQkyiAKa8kYIBmRu5wiSEkXXpd9EocgTw26CJM5Qb5qUSX5ueYm0bsCZjQO+b47KYIAy53WP0O1XNQ54JgQrdJz1PsaSLhohgygGGM4nqEQBmo0A27IqHhpMgLVtXMmR1scU85xtT8UwChpVsbOibt/YSEGJfi9CEibIKhVEiznJPUjJiBgOUWuVWJgr0F20O0w20eq9CgTDEHlFbo10x0ZU9LCw0wDiRgOoTg0xM1xQylBjGGG6MbTY8qgm2RQBQvoyUZ66ZVMDMyu6KKtsfGYoej1UKk5qlQb42d0rsM++O/R7UVRi86YJMXke9ajtiBl5RibgbAOVWobZ2QZ27mhhz/XbsWplG6VisgMnWXK+StpPO9mS24HbGueBVfOAlNdLmqDTr2Ky1UGbJnl5IMA7ovSLDQTeO7EVC5RRjkF9qLQn/qzap+eR7SOHKUMQYiQVSo3oX1RYJLtLkPP7kdGfji3i5fFm1uwbQQR86Oni9jFeYiZQyE9Xy3jDLnHL95HKSsuAGC/jWtoNuQeEyVs1ASmUaAnw5QhkUhQjxNtblN5F4IXAjzxo2JyZ3Bc0gQ6H8wJ9FItOJr2AFm6iUwOO+IxwP8XP5z4tqinGne9D0IipWGQIqdinLGxoYI/YPawJkjEdn44rGUdRHxerJ8i6GFZYq5i/JNPGBF45eZWAFdVPA5SMWGf0PJmv1PgJWCBb3dhFupAu8dXWWI4NJ+kf7bU589D3iOdhbBTfxJRnj8aYr/FsT7r7/t3YQNpr00ha8fMcM12UZNWmHCu8fq6uSAlE1oDaNMLaepcC5tYF2X1wFuW96GlfbJ6S3F8yfXBPRNHMMisId47+bEdePN477Rf3Ov+Z7xiW+Mu959K+34Fhy47J5F22OfW10L8HIP1njvf/j7/zCNjzP/queo8bbk5tkHtam18MjA5ojARfdFrHd7kB1+4I7r9PqVsqpvmuikAvdmizYUlJnJzqZloWjI1AFQWqyiA5Q1YsiI3Uz+esZxetxSB7AGmxU5tyyproy8Pjp2cP/TTIyPFmzp7hxMedxsyMcY/IbNBETAqiSSYIEOwY3ovxkN33RTGmWDgwrt2mV/p0tCX1IgBE8Gg82QeDYgGz6X3u2G2Lr2mPnUr5fRgrZ/m07qdFD6/5e0AW0pJhJJNqvPxqqfPDok/sAycJqkctNKMZJ82zktm26JQ3eTNi//sewPFAzfJOkB/AJmWwAop/2jGMNv2jcb6sUtWGwG95PaplemNfFBkQuRzcsY6GsWO4SeG45KJqvkW8nyYBY2ekLVNmA0S42bJF0F83AkR5SWNnAmM0vPNFnBWCZuNpEfCeVbRE6zQJmMnMDBg10zxPXV0WKzmqgdyCqutiPjh6dnSRDKC06+E6Z6Piyd95f12M2j0CglxMuwePFssqtmNczAIzGGQ33AomE0Asdd255eZZVnX8fhT4kskAnOWbjoRFPJ8Der+oP7/0Wr6uX7JnHGHmgq9jz+XR65d8Eunq1QJ7WKwwwWRUgHJD4dKwWNyLIeSYJ0oWIaii/3hdzNxarAVnOuuPT3IUgi4s7pwRs5kxW1HPa8BNPEcICzfK2djZZunJ4x7IGNpimQlWKIrZ28S65BxvWCwGj5NxidCTcxMdYpiRwWesQJoSt2Jj9VByZLJDk6+UTC5yseQ+wYp+PDaWgFZiptpkxwzZSXVP1egpW1KC2NMWBljFziFKzKapfq8ZxWjEZFwROKFEjvJUA0jHKI9wMib64/Dv/FPlXkjGkzGp7Ezs2aTRdF5yLvS+PQWygGxGk/KQ2UPoRiwvD49RfgYyLiTyG0nQAqaq8Vq49Cz2KMnY8UUxGZP0cdK85sASMb4CAnbmg8Ojq8qfqUQrokF/IjCpX8RiVgl8B+XKLIwoN7R44m5ak3xKI5uAk2MncewIf2aqowxWC4xx8y9DySHWVOYQF5T9mmST80ImW1/N2G4DaIa/JpEygGy+iDFfEGh3gIv7DJbOZPbQ24cpUjbcbLTaDGRf9uzyenB8OJhB7Bt7hWd2aTqUb5Z5W+m2ObYP/25sMZPFCERwkAjnA7FsJKEjJGYiKTFndFVNLuafBT9jGzjowCvUd/PlGXn2jOZ9/xeLvLa1zcY7Wa9aOdyGfASLyZPPnbv3BAwIpJps1Bop5k9lxYyxHk14asbWnJ88HEmJqX1qhEzzkKVmcR4jA4RSQu/9w2Mxo21x8wSo8Guh5Ctt7PFw+TN/nzxjS/eegIC7Q+Yz5UypHfjsZ3S9S2ggE2tuv3Lbc8DmkM3JupuRgdU2Tm0+5JzDcZFwf8KEThodS6boUpRy8+iRExaB6GGAKMkkKSL7QKoq3l5PonU2IQT4o9RSSjkvdLt1N4A4BVuGPL1iwlqBBuPAh4HYM406x1eMTZhCyjWtah5WWWqM2CjT7Ix0oUSyIkBUCVGmjIvOkNGsmIleSYKsF6M2XkN3V4p0kCKOQ8zNZigoUePZVAJMT4WYabaxSPlOGSOiwWyeo9+hxC1Ft11gZtUQq9NFdO+N0dtUw0GP34Y6gRCEWFhsYWySviLGzJRTEOcMsoUlG+0L26CfDgcnfX3CqMSDG6d0/WdnGcueY+XKBUxMdsS8ml8YQ5LQZzLAw1smsOe67Wi1hmLMcu6ll4tn6TAtK45ZiBtrLevXkLdbiFptRI0OsqRETpPlIkS/V0UU5UiqQ7S7Df1ZTRj3zlONZAKe0uenmgPJEDkj0TmG0shi6ElQISClDkKImMdDiyG+TuBeiMgHJ7h5yMfLe6CnzD3Ab+NLQKzYNm5HqnmFc4/bM/Ah0n+2eplZs2ep8MEnoDCQr83yL73OUC+U1UklfYmpo5rCwBpBHpRucd9Oo2dKq7iP688KgKIXj1K5KPNi5DvnC7KA9OCFxuoRkMMFiKERA7s3/AQ2bhurTKpFgIOfm3XNqJuMIpo90w+I3j1x1XkBNZDXxpDVLf48C9qI8orzM82Q0py8MuXCPNj85V61J6BLwKwi5a3pYo3WJaaPATNe9r/Ma8ezxJ3kSk0IL+MV2M/zJsOf+0pj9Rizi+u3MaSX2sw8c15j55M2zBAzlYwpfIpc5xoYy5Q/LOhZRJ+sGiKqHlRHeaCJd4ifTeY193kLKIpZqy9YVzDQJ1wlZtMogXfZzTdcxYOJv7B4/BLf+MWK45f4pd3H3y/ILK0us/pgefXl9r5+vP9HP+j/stc/Avb8mtzwJRqcbRT9l0dBTarEh9m09X4z/J85vSWjLiu5TaJj5mUlqY3cLtCPRma3NFWmmbJ1XGkazZ8vZg+J3p3T7b/ciXo4g16+Gf1sl5njBRXUyLApM/Tyh5XGxd9fzLYI3FGBQVM9kvKDunUHgyoGZYpKMCHfjenKOpk6z6YPa6PQyzZJAhYT0IlXoRpNKR59Pn1Ik0UtbFlyVzSOQT4v/6B+0VVRQg8h8TVCdqa5PfXyLt8ltR6n5/x4bFkF3IiJIRjMcS4qhhtoRndx0COTT5vk69EMGtEUKiHN5eyemUa2+XMaVQfEeNPk0f1fXpJoa7Hkm7Cb38/yUTA6KLcx8BRj3wry7LFlGpYRZOSKYXUK6CVlnABj//Dofey4bb9JYTWwx3sC8UW2GTF4jEkl7HzYb4tW67ynxMridQuZduJdFJZYSQb60COBwAePxYFbIzqyGYnb82D3xT7Xg2DGePNyMH+frGtm/WRjELjFxadVSNzvrtWoyvNSOCvadpTjeDigdxPfxVg3MTvP5RA9VFS8+b44E7rsiV6C6pYbNYuFoE1FhGqRokfZD5ioYCOGJadMNynnYplYskMMzHz+it2YPQ9e+km0VxHsMY3/0pJs7BHxlpRGw+edjBz6S/D+mAeIOkz6Oe8LwSDzn7BC3SBGdicppSIQ5XujBHv8F19vJqeQzIC/Q6Gb+D1FhAG79i5S3cOVTRkbE7Cw8tVYJgacSt6l4+Wmxlg6aUYZnfl11ELKuQii0CDZ/q1z0YNp94wFHePTyYBxpAt9j+wfY/LZ9y0i23EefHL4MkCA708pUiWinw+9yUJ9HocK37+bMxY+MKlSAIwnjJ33KX4sNq0I5pU0QSmfBV4hXl8WrpZQJgZTSVkp4RsC2Xalq2TcCDRiRCyfJHb2CG6TsUDvNBanlNyRg2P0c7+O6Pqy0HXsIQ+W0aeJxtwqp0vKBemrYzCpOtECzkq0glwyLT7TQ8oDSyad2Zhm9LfGSRliZ8ZCnak3lKIx+pb+QQZkaAwRwHTSDvrp8JzJ8JmOJmSoPcUiLr0TebFtZN4od6iAAIlJXXmNTNDEczXQZmdRwTx9rtyz6OFTHrHkgpSyOUDTCj/r7ktm4h51scwco8ekc36+tjFpcL2x0giIeS6aNz0m4Kcr7pruHojideE1MnCBwAFNfHmVPJvXjEV5jWzsW9GmJ9j9PeIzL4af+ZQtHZvNLKPPclwWW69oqmx+VfKbEwvWvsw/zxthGqgvUMe9JlIIhMWqs4jhMbsZQK81NiOPqYoepZ/yNLF1R/I9AVfG5SG7oRoMJSnktbJSheABj83kcrynBIb5rkw45H0UI8j9hgQbjs1lDKISg4wppQaWckyRrdNzMk+/2hjYayJu82vy3miuCeJlfQT7KMWhybJkhMaq5OcYGGrsnXBI0+ZCxstc50IGM0QFhnkFGZEkXidKcnmedICmgTkfPOF1AZIW5Vt2f5vDLgYhPQpjRa4T7Ep7FU1bYVYgLlLU6pSJRMjoQZIXGO8tImwAvXoD/foYipwStAQgaygtZcwcxoHYSOGQ7IESYYUm5gTpzZxXgFxJKXqIqIwxNx+ivauPRjNCr8sErhITYwXiKEIyyVEaIYmGGrMNAkJlXalZGY2Vm300ix4alKS1U4wtDLFyhc3kArEIQCmlMBaQEwsEM0BmdkcNrbG+zq3OVDOOR7eUbNncwpaHxwXo7LXXLKam58U45Ny0ecsMBoMK9tp7JzodFraZvHvEftU1NxBYY5n+XmmMstuQx5LS2YY1BGOLQKuNIjZoP+zU0Rkw2j5Ea6yjRkm1SSbx6IkxXSCPL9qdJV6mMZB4BrE9X/QEkgdaZqmSfDT4PQI+y4Mg5C0j1o418Qi0qVEktTLnBVcL+K2bBradI//Ic87X9vsjsIdyPn8hed9ppjwqrpfSuwgAEWhhylZRMb8aeegQAB7OOhApFwunTMZQRFWxdJiERdNmxqbbpJYj6jzk2Ef2DCgNjOCQAJ5ilLwV9OfcDFQoZYqfL7CH703z5rgxSlGTz5DbZdDImD5BWRIgrZtEkMyYWtsn9MbIqyGyGhFVzktcGwsg7xmgxUFIiRkfrpiNZDJoCAo6g2A3Fy9ZGHCeIjCj2dK9lusIWTkSqTvQh+/NPbElxdprbREQi13M957bP3HwsH7j9wgiFwh6O2xnWJ00QEzJkVzfCYDZTQ9DpnHRG1SDD6X20z0H/hC8Jdjk7BU0Y7FOJNDTRBhOjPZB1ri0NceY+T5xdnnt8F/79yXVy1KT/Bc/cWnn+u+pVP5rj/bX790fAXt+/e7Zv3jEv0p95c9/wCjCT6weLmbUpnKy4uTkzWuX5DKMjG9nO5CVbUzGE1gcbsRYvAJpMYt2tlOTHH14iqCBiEyPMkUU0nck1GusQGqjl9PMF6jF65E7Bkm/TNHJtmE6WY/V1f0xLDN0MsbRh+gM78GgmBeAoq5fSOZMiIf7P1WKVy1iLDzZP1zYh/K5MEEOz4GdbUv1YiKYOQlYkCxZR8YRsoLGtvUEZSxKll8VLoYqlqyY84XkchxaqWLaJvLaUWpGv6Mh6vEqTMTrRsCCOeZ7WIlvxgXDtKmjIs13qBy7xnsqWAfBL1Ie2DEQaDeT4RGQwQWQC5UDiuSdQ3YSdb/+y3nZjPS0rpsrEIIbf2NzLXUKuBBSI0wJF1PTPJOGn+M3Pn5Cp18TAQCfCGGfaSAj5Sxk7jivHRfqaz1fdqh4D8Zc6gAXfwKCrls0Ms9zml4xQ3hOHhBz56brpbsxglsMQlnO6fKgmoFxtqvzew21wFy3xoCZh4txbMOYK0Us1rpK+SKV1OysuGtQR1/ykiVJAX0pLJ2PFqW+e53SYFCdzhC7UEdNrBhLcChZ4JVc3qvokgGhBKQQKy64fDfPnk2Xno3uqjUCIVTY0KOB3WHdWgM0uGGuhkMMiwRFQVNjJzdisaMULl4rZ+AsFgqHsbFljBTATSwlFHZvTVrjTYYLJVLRL8T4W/Yabj/Yue65aGVR2l1hyOMajwj2FkpZknjGMXr4GWYszULMIFYCTWkeiubPr2YcYzoxw1I+m67vOYJK+Ttk89D/a/evJcaGfd8llrn38CyI3WwXHLhRkXExGUqU/1ACRjCJ8ecFJlh3SVrGwpqSCe8/YyNcx+geWSvRraSltI1lKMtL2X5ItsfuKsERi4KmTIocmwBjklFFISNfyXoh2ML3oBxXts/2Pef3xLOjN0lX8dQGAtq2rxQAYmlVxoxYzAy0JWDIQqchIIneJpQuBmgGlOYZ4NkTM4wFPL2IbNM9KJk7xGvB4jvAvEylPYOLIJmXX3FuJAhZoBEWWJOMoxlP2Byb3YU8f8BAZudbJ8acm4fo+2K8DxM/0dtoV9ES8GNzs4/+5jNj0k0+S5a35Yh9nrXlPGd4TShSFTDAa0KwTMAKZwKTdhrEYN1aShyNbWUSRcmX5NXjijaBzq557v2CpAwx02MW2WL7uEItcqCOMb1c5paTl2pGInAmMZ6ByI6nMyqGjL0YIpNvkI0xngPvrxeg+a6pZjKxJckuEmQqOFYFCwtkAUE8BnMMM4t1mtDbWsj/p3yVoE5a1jCUH46Bfbo0zvCY78zVj0le9IgypNXAfCUMajbmE2BePi30dDwEhilsJ/Bott+cb8gYtEsvo1seR06vLoNK+aMmzbg1Bs3XS9df99LGsr7tQFwDvzmf2HjQePLmzJKx2r3jD8UzIquYM39vCAxzAR/j0UAywTgBFoYVpPT2YXe6MDkXpVUCrAchEoIBCZ/hFBFZhJyLI3prxehmdWS9CNXJDFkvRNaNMRwESGSITAAjU6R4o9pFNBugXWsgbg0Qj7NplSBXCheQdFgERhgsBAKEagELUPNuExO7OYXBXImxiklx+F9vNkJGP+hKiPk5A3r4VS9LtJolBkmEsZV0DxliHY3fB33cP74HsmGO8XxevkVMFyMjY2W2iD2zBe3HdI8V310i7QyRFTEaNc5MJk/lfNSeraA2VmLrpjrWrlscmRp3BzEG7QQb753CqtVtrF49bz9z44dG1XPzLaxYseDkNyF63Ri1ykDMHJMJ2T4vzxP0H1qDsFdHUR0gWbMVSY2psfTlycTOKblObp9CnEcYtDpImj0BRGT27Pbl/PI0gzLNiyBP3V7jGzla2biOp5Hm0ISR6VzvcnteElJ9DPW2ERaEGAxLVEmzFDvETUwEYgRk+j2UK4BtULo5yK+jikq0mV1Yg9vLUFZF+T29cPR+QhJGGmX1hISGkvHSFOhDyZdn+Eg+pTcsBN7Ig0dpXmb07Fk84XABUXuzZFgCp8Xu8cdoTBfJtyoTznyZsrKhMVf4PlxLCVAxTZOghxAPJuCZJxr/HXU263czel7VWzrGCtjYrSnRir5D/bEKChqpy/fQyXBH3jg8NDJTG0r8tb2yATNl1kUQt7TWGIjDYcV1w++B/SggAENAkioF83vi7DTyuRw1V+zc1SiVrM6BQH6Pq+eDe1+bC80Xk1HqNeT5DueJyT0t97KciapK3yKAw2Mqyp0CfHwascAm7Yt5Xsbm5szrJW4edFJTIGy6BZDnZtfqvxNQ8VHtS8nVfij7OubntmmP/PM/dAUeAXv+Q5fr/44XZ1mGBx98EHfccRcWFsjoAfbccy0OOmh/TEzQ2KzEcFhgw4Z70O120Wi08MQnPkETSVHk2LlzBzZt2oRBuojxVhUzKxqYnhoHAk6CNplxkimLKrZu3YFbbrkd8/PzyPMMq1eP47EH7Y0VK6aQydw3Qxy2tOkz9T7jg2fRCifQmUuxecscqlGMiYk61qydRi9fwPZtm3D3vfegn8/jUXvtienVnJxzUZTn5zuYne1jdmEWaT9Eks0gKxfQnCmx/2NWay2hZK4zn+Oeux9Gey5FtQ7stf80Vq1qabNC5k8trIvN5DuUxvqxrhHBoq0PltiydRbVaoCZNRWsWEkAx8xS+ZUNS+zalmF+J1kTA6yc3AMH7v1YVGtk9ZBlZAACv9I0w0MPbcHGjQ+j1xti7doVOODA9ajXWKI46VSZY/u2edx660bFrU5NjWPvvffAmjUzRlWWuz0XCL/B9+WGFbKD/iK2bd+OublFJEmEPdbujYkJ0l75Gzk6nTncvuEBbN68A53OImr1BI85cB8ceOA+zrzXqLppWsWuXT3MzXXRbs+j211Alg/RaNTx2Mesl47/gQcextZtu1CtjuPR+02h1QrQ6Xaxdes8Gq0EK1Zy0bFnjYbX1mk3Vw0DjgwI2rWzh3vu2Yq5+R7Gxio44ID1WLVqDwF6xiDyGyen13aSL1tMPS+Gm25bwP377/4nF13/s+WgkI8odV1tLdKM9y5xfzmFjvx1rMtXDfoIlc7EpdvC04cqj6wQ9AaN5iLjZFSu8LFRldGOT/GaZE1Y/5tjjWVYii7tPgOTQ/hlcYZgz4eX0rjuuvSTKNaQSedka24bqsJQ+0KTZTXYTdf+kOdC3xqzcc3Y0VbxucwPwFqM5KC7bqkVlRq1TqbBv8qvKKAPTqrizsswzHmI0rMEPSaE+WMa7VdLgQcEccR9CE1SwjQ9wn3LYaFM5IcQOc03C0u2YqrTVKWi4yG7h4CLSspljB1Jo9wn764rdwfhrih/5iAtG4XL9tTGyjD2D31nagR5Cnrm2DDmXp0lIhuLY2GA8YSAHPlYlu5DCZjNDSYxM2DKuRQRUKH5saLDzfyY8jR6A/H1fK1gHwFzBK2bAn9oVRuVFXW2C/QkI7O4+1QFlZmLF5bORsZEYc+Zbp0HRXTv3XUOSnQKY73YGCC0QdaEyb34xXdshizeCZwb96zKgoEgHAGrgIlcjGLnv00qyLPk6ythgW7OGHZeh1DgVcxiFgXqATvUU6jSVLt8CEE5JxBMa0hpnjA+zcyET4WKesL1u3JjhS6Dm00W46TP5lHFY/CAD8cOiwwTwvE47dzsdQRErRTjfOoBH7JcmA5kMjc/cuwO26rF50ElmeSPS+465uPjOuoCM9hG8JI0/0SYaIqdc/ubsfkKSfb4dC7JRXnMJnA1JpBJVux3PAOJRy+WkwAOm198l5xMnwgNZMrDI5DFjvICQknyTIAqlg0BVK4bgqUj1JxxKD+PM1yOusYlIQV75twc6sYKryolWLRir9GseAR5L99jmTcPDen95/OeEvg1iaxbI0ZgnfrWdmwEq523GecGc8BysLxAHVv/lPn61akAACAASURBVMLl5zg/9t2UWOMYDAoB5BwPtaija0DWigramJI9S1scL+eQDQvUs1SJP3PbWsgGARorB+iILUxz6a6kVXkRII8tUlrJXVxfZ6sYG++iEmdIgxjDfow4yWXIXA4CxDVKdkoMF2MM27EsRgKCF2SJEIAJewIL+iWFwYnmyjAJEDcqKIYGNpJ1mLZpKE3gN0I0ZoA9ZVxxznk5QVYdw0TQQ70YYmExxGy3AXQCzLcppdu96JqczLByKsPMRB3j/QJ3PlSgbMYYX5ug1dmKsd4c7q+s1PK2JltAsxhirOB+haA8708qaRMj6wWoBZwzySjgHEd9m/njjb4IfvRjDPr0ZgMmJnouLj0QkKOZSQgdSY4svkkbylHS84RrlIzoeO9SqB/AtYJJWZnNH5VG2wEimYE9ZPaQYZiFIDktI0BHGe6yL390glMclVv7Cc5/8nnya6RDEsVm4yNZIB7GqPJ8uhWE/TEk0/Qu9NsQK/aHWQ2VhCCDMQkFPhYlCoL7/r01sN267pqABElMcpXLoFusJh2XgffmoZNYTLpAFccWtC2WA3+8jIqvJzjBVCwmYYUoGLNenUTBVK24AZlD8efDDhBXUTKmjfKo/i5E9NmhbEueM0yroyG0uzZcfcgUlNE/N9+UfTnWpJK7bLYtGqv1mTo8fp5nE/L1accAIpeWpbFE2RevQBhj2KhjODYpTx4DWSxW3G0QXYiLATQEui0p1uRgVDIEkptxvTIrDYPWDOy2WZafaKmtZLKbVQFfz/qFMmsDes3LhzeBAA7BGUrIaAJtP7N11dYbfZbWKK5H45aEWGx3DU7eWx5nFUHImoRsJLJlacq8Uz6YI2NmJcYSHKJPEc+Lv8vzcWx5/ZvWGPzZUvS77XbI3vas9d2GvTtGPwO7fcPPzQ+/+Bv/9nd+Huz57wSa/qPH+uv4+kfAnl/Hu/ZfeMyDwQDXXnsdvvnNb+GZz3wGZmamcd1138M111yLgw9+HE466fVYv34tzjrrU7j88m+h1+shiiJcfPE/YWysiQsu+AK+/OWL0W63ldpArff4eAuHHvo0HHvs87F27YwBFEWEm276Gc4//2I85znPwJo1K3DLLRtw+eVXYu+91+L1rz8ajzt4fwyHIb5xxXW47bZ70G738OpXH4uDHvcE/PAHP8Df/u1HsdjuaDJ76lMPxl+/91Tcdc/t+MAHzsXGe7cIpHj+7x6El73mKbjxe/fjqq/fgc0PzKE/SJFnBXJpoG25PuCg1Tjtb56HSlLFrp1zOO+j38Ne+8xg0Anwg+vvwNhEFS/5vcfhkGettw3Fv/LV72e48Jyb8f1rN2IwYJw10Bqr4Defvh4vf83jMTaRYG5+gM+ffRN++uOHMOhbCkUUh1i1chovO/ZQHH30MxCy6xI0JYO78p9/hBtu2CCQ55Zb7sHdd9+Pgx63H/7k1Jdj5comiiLDt799Ez796SuwZcsuZFmBSiVGs1nHS196GI455umYmLDuwMJCGxde+A1s2zaHaq2C1xz3O2i1ElxyyVX48pevQb/PpJQAJ5/8Chz94sO0oG3buhWf+9zlqNWrOPjgfdVl+uxnv4nND+/E/3r5c3D8CUdix/Y5fOlL1+D662/HwkIfWZbrPxmGFzRrrOKd73wN5ud34vzzrxKwE4Yh3vWul6PVquADH/gqFhZ6aDYreNe7j8YBB6xGnpW4+eaHcOEF3wev6xOfuBde+crfwthYDQ9u2oFzP3U19n7UNHbu7OBHN2zEypWTeN3xh+NpT9vbPIBURPBe+QWLG0qCbgT/SHXlZtIV1RoHbgEcybMcpVWLsJO3OeNpn4/j49ZNh00PohwbixmkbuFjccJ8IJa1LGzIbeC+S5KXIBa7wPTI5tMkOUpZwWJBUAeYiPiKrsw8KTuTh5ErjIqAhU8Jbmv6BJrUjLKtx/QFV+wO9lzySeRrGJ3KysvFqtOY2W2yuQPlMdaYUCOfLivOCNQolt1JtqxIctwbyVx4Tb3UjcwexxVQt9zHsRs4wHM3bxUec13bpAZSY3yICeCLYCvEuO2hjIhbE2WriUkXqPjquianJYCZR5AlckXytGFBxXehDIgMH+17ZdZqsiSCM5kDfwxo8RuWZfvtkSTQztn79XiY1DdabXNm5oOCaGnoK+NyCWRGRu40jh+LgLGIgI4dD0Ebk9I4dpUbNxxHtknTXXD3lQCPHSh/h3/NSsaJG8DE14dgEiA36ztRlE1UyJJkgYUhBorlHhirSiAGk6+YEsjz59g1fyHPeiC7hi5AArJZiDHhygFYBArEDnJgjz09AVoRAR1jUQzFImPiHMHVBLNZiCQySUa/DFGjpM5hh9bvNY8YeugQ9DEQzEBZnlk1yNAKDWBPCPYI6HbyKbEtzXuB95psrgFqaDO/SWwPAqw0+KWsLxQApG6m8+hh35O9W5M82djl+PSgItk1uhUyqHYyaSVD8V4a4KK8bHXc/f3iJ5ARZ8dGmZLJzNy6o2fFQGl7gsyHShwkZ4ouQam6yHzWTFpoIiIrGgKCMc6Bx8MZSwWoDlign5n/EvKwMyS7kMa//LlJpLw8iRIemzt5D1kYRAGhFQPFZTZNPxmXrCcJphuL7gnS2XE+sgB4m4H9vCGw2cEuGjNBgXH0lzLFJGOwp81/2XNVSMI15zzJjL3lcGrvPeQZgxz/nOMIaDhjbL6SAKSeYjfPqGhzLEefJGhAmr0vk/PIaON/Pc039Bnh9aTNT4p+UEMVBabLWcmzDFuzsq0/G6PIMoRJgW5kgNiKgIHoJRYGdfm49IMKijBBlb6FaYAkJlBEw+MI8ZAAfw/zyThiAkic02oRSgITTMouCFSUev8oLhFEBoyS5chkLAJNBFGSeqi1o08GUZAJqOL+ZZhVVIMyMp3pXTE9tnLOkzGCkNKsEoMuMOyXSHshSAxKBiUGipu3r3oS4KD1O9AiI29xAjs3AWsO6mHQGsMiuXLbNiFuSNCHca4V/RDTSRtllmN+voakUqDfDzE5QUkUEMXEZujL45oHRY5+j2t1iGqTzKIYcZSj24lQq2ViRA2H1iQQ2KP9pmNpOl8sPRuFPVf9blXG2PTuSSMCXAReQqQPr9FnVNZsEUhGULpPi6SIMpiM2mADpRRk4EBCjR2jfi3JuTh2HZjix6+TEvp5xh6GAOWATYgSdRo281vq+RiMkHdaKLIS8diizS8CiArkMT3aOB8UVAvqvLSz8ZHw1m3VMz0cNhFXCWm766HP9VxhTv/GmAlSi2g3Vs8yIEsUEEv8YuoVJVYCYWSmzGFSdSbKqwTqKEqdwMSwbbIsB6pR0sXvGfhCoMp8dwyE9rx393cBKW6mEBjkwB7K7Tk4xPKpKR3M/l4VyEP2kJhi9ENLFw3AouxLhs8RepMTKJurnAzVeMU+SdWAGQcoFfPGgiFTJhxzK75ZE5gfJOdIF1qidFb7XZupTM5JyRRBE83XRcexgZYZaGvcMArdGUAzmGbUNDZfLXtDvyGxdUrglNKGeVsIwNfFGg3jSWt6yFqBfpU83uVSMv8+BKPYHHC+SdqHmQ2CgT1spvI1BI5MGaAV6d8AcEbbI+0hR7vCpQ3Uf+JvJiH71wGm/8RbPvIr7go8Avb8Gg+FX7V0i+93++134Nxzz8Phhx+GK6+8CvPzCzjmmBfj5ptvweWXX4G3vvVUPOfZT8ffvO/DeNKTnoiLLroEGzduxKWXXoRVq1bhzW8+Bb//+6/H2rWr0e12cPfd9+DKK6/ET3+6Ac961m/ijW88FuvWPQo7d/Zx+unvwe/93rG46qprcP/9D+JFL3oBFhcXcf75X8CrXvUCvP7El+HHN96DM8/8B2za9DDSNMXb3vaHOOaYl+P009+p13Jzf9uGO3HA/vviIx/5C1z//e/i4ksux9p1U/jW12/Cc377QLzgZY/BRef/hPmj2HP9DNY/agoTMxWMjVcFipzxl/8sZslfn/kiTEw28YXP/BBxHGPf/Vdiy+YFbdgv/fJPsdc+03jliU/EPgdMGhlWm3vbeLOIZFf+zg078M3L7sazn/soLM6neHjTAm760UO47+5ZHPa8/XDiKb+J+++bw9VXbMShRz4WY2Pj6M1luOnWu3DtN+7H5s278Pu/fxSOO+4oLTC33nYXvn3VT7DX3uuQpYWAs6uvvhHXXXcTXvWqI3Dca35bgNIZZ3wZK2amsN9+e2D79nlcc81PcdNNd2FioonTT38lnv3sgxHFCT70wS/iyit/JOBsenoc7/rLN2B8vIJPnXOxGERzc23ce98WnHji7+L4170EadrDuZ++GONjTfT7A/3u/vuvw3HHHYY3v/kT2tx84R/fjm9ccSN++MM7sOf6ldh7r3XYa6/1mJqawth4iSsu/z6++MXv4LWvPRydThezc11s2zqHH/zgLrz97S/F3Pw8vv3tO5AOM/zs3q1461ufhxe+6Am4796dOPPMf8amB3eh2x3gUY9aib/+65eh3ojw+fOvQ60eY/1ek2IStRcHuOSrN+Hgx++DN77hCOy199Soe2Ox6SbfsvQubtq85ttLsnxXxQQuJk1b1rfTAug7I154pbLVvIEE2tTRL4EHynEr9+TzwkWUcgUCHdYb52aN/w2DKrrSjHMzRwCGbBqyBCiDidAM+2iGlE7mqKgTRQmKsXrkXxNWzHA3YJpMFV0m0DmJyIrPX461H/7saHa7/dJPolyzwklcHJSyzJR25KOhmG12qGwTa74aNMk0DxmDHpai2YuQhaKZ2wpekUGzHCeXfZZLOFKpSIZAgI4rrZv05CJAUybo6M8lEQr/RrZTwzHMyQDhle8XTPDxsqwAg5xx0pawNKAPgopmK7wUbxwS8LENhORMYsQEyHaL1XIoh2fyeK8enR+ZOCbfGxlm+0atNm/GpPAbHhaYct0hq8YhQ/xtAi+TcSkvH7MOptSHhtKUslkCmLZYLgnLGG2+PHdggPNScc4T6BVk0ShVWcAKwR6yeBDsEkODv08p07xq0RyVeCDmj8AmRYEbkEcpENlD/JnAL8cOYUqO9+3hMYqH4AC90ZbUsTXkvxLlaBKgCwLMyTOCxrv0/qliUEToMr1IAAh9zMguIRBkrCzz1LK/816r8JaciwCSbT+bQU9x74JlaTzJjfJuiXk8KkuHXEQLC2XD4tzJaGIkfUFL8KU0KH6evIFY1MvLisdm7CLP/vAcEgknxOyRMEmCIgM6WZBalDyLZSXVjUoAZzMvzy7z4rGnxeRkS6Wjg0QEkBqwzMIi1/uLquD8tuwZspog0jEbX9CkyJyH+D1JLh3QHWoOovSBQJmNTbG6ZBzP55vX2PtgmQsbmSzWaVUeoONOkatD+UYFxo3iHGrMRL7WR64zXrkTNNEXj88gKPt/YzzYnTXJJ8+Ods/NkFAcJYfeiPPnCg2BdxXsKg2a8n45vjz1slBBWQJ96eNFYMqmwCUeoP3croMOSPfQGzPzW2TJUfbVJ5PNlT3s0UfBQAV5xfmUpUVViYINwu0CZHKUSUXPeZz3MWDID1l5BBmLSFK0epFiZ7uJwZhJ6ejLwyh2Smk4dxcJY8ALhIqcZuhEFUFi3mQm7QtM0cMxT/VXliKPI5QVfp9MlkISr4zeZcMQlWqAcbSRZWSRpmhHTY1vyp2YtBXWAoRJiUrOq2tjabGoIu9WxChiohglbBzf0dYcJPoQcKDn7t4TXYFpgy0F9mwOEa9fiXgsAQZtbCmamB+kWF1uQS1IUU8z5IMAU5XMGGqs5cMIiwsxJsdtXGp+zsha4rjMZWjNGPWFhTomp3uKWt9r7zk9g8I1wlAyOHrylJIqcd7z7+RZbSaHIkizMFdDc2yAsELL+gC1vKZnMsxjXdOwxuKdHjItDMnsYbE+zBBGGUpKuvjWtvGzEeXYnAb6+zRKbjUIqLmROfL1ccfF5zWLUHTrCJMM8QCg9NdB7HpR1ibYEyEep+zNvMj4YZSVDWM2EwokNKsWUCTETt47SnAiOEWwO60iSgoUwypKej1x/DbaiPiB/Bf9cJKaWDEm83RMaPnXOAav2EIch06eSvmbbwaEIfLmSgxbMwjDOkJ1S5xvjAPNg7TrZPshwv4uY7AQiMnNnFl+RLw3BK0p/3IzBRlVBJZC0kY920ULA9mhIcrKOPLGah1/EaQICdrRz4fz2WAR/Nywu82dYx3D1hiy1rThT07WZOwWrj1dF/JBk2Nj5SiNS/mM/DnHK022Hfgjto4l69rEwr0lZ7TBCNwhoGKMHp4f93Xe78ynUVXExhl5Qo5YkctY17uBLA5Oov8p7wFZVEyBS/soqQRwjCnPNDIQza0bOki3X5XtAc3P7SaGwZgkYgZvO6sGB3Xz/Nlw/u/++lXXtP/dx/8/+fMeAXv+J9+df+fYftUPBsETMnPIxKA869prv4sDDjgA++23j1gwl1xyGQ477Nl43euOwwUX/CNe+9pX48wzz8IVV3wLn//8P2D//ffDKaf8Kd7whhPw6U9/Blu2bMUhhzwVRx11JC6++Ku44oqr8P73n4bnHPocnPfpf0Sv18f4+BguvPCf8JSnPAnT01NYtWoKF1/8v/HoR6/D29/+Rtxww30yetxzz0mcdtpf4/gTXoVjX/pSvOc9f4vXve7lYqe84+3v0/z1wQ+9G3fecSvuuvsu7PuYMXzswxfhgN9Yixe84gBs3riIg5+wHitnVpDkj/58A9deewM2PbATN1y/ES865ol44csOxu23bsb5n7oOrzz+EJz94WvRaNbw6MdMIa6WuPyiO3DcSU/BUcc+2qX7cINPtN82r9y+3f7TTbjvnlnssX4K73/7lXj6c/bGK45/HP7xMz/Fxp/N4pR3PFOmwxtu3o44rOCfv75BhfHhL9gPRzzr6fijN30anc4AX//6WciLNi679Br0+kNtzq659ibUaxUce+zh+Oxnv4YdO+bxxS++A+PjTXzwg1/CUUcdgp/9bDNuvfU+PPOZj8eGDQ/issuuxfOffwhef+ILxRx64xs/iNNOey22bt2F9773PPzVX52E6ekJXHvtjfid33k6brr5bpz9iYvw2799CN70plfjxht/jB/+8DasXj2Jiy66GuvWrRTodswxv4Wvff0GXPfdDfjYWSdjy8OzWLN2Ek98wv5aSAaDAvfcvQ03//Q2/OD7d2BysoFXvfqZuOWn92Ht2pXYtGkWn/vclTjxxCME2jQbTX3/9a8/Ey9+8ZPxp289Erfe+hCuv+4+vOa1h+KCC67Gbbc9hD//89/FffdtwVe+ciNedPTjcPbffweNRgVP/s19sbiQ4xvf+DFOP/3FeP4LDtIiax4+VjgpzS4wGaLRZxNHj/Zx737T5SnG3DAuT09wVFsBO1yY2ZVh191YGPQv6uQBHgqm1Plmoy6Xw45ZwfqSw8o9l8vlmBvs+5f0WNCfsbwgWuGi68YbSJQFERr5EAPGmfIzywDtkIWXubDMBRPInRxtxQVfwx5nnD+aQW675BxgzQrEEa8JRUVmwsr/2Hnl1kCwDROxZJhsKUsstrXZ1IbGRjrp/JQF8By9QbO/ciHlSdqY8Zhpmmm+WEyRYNFjUc2j/p3+zr5UXEZYKKpKhDK2iJPNBMB0SN8eGgQTHCFDKFDxJFV8SX8vMkECJXGpCOATzqLBfRIBC5knK/KZiX/GApIps2RzlF8VSn2hAbI3sOY5sGNM0IvFo1K1WBiMQMClCZpyKQOZTPgkvxEW+LH5bfFoyeoZj1lO8d4bS4nvxcjyOuUComybNxMBKf7bim0rHPj/vRzy5CHgwSj7udSYTpMJ4875+U3zvwoWkID+BASDSuyi94ZMTDMMBCJlkk4xFUvphQGwkCe6/vzy+YC8FpRUWWHMO2iML0pjxIlz5sq+gGaRQ7ChKsaSdW4HvL5BBc2QBtMpsiAX6EOJF91p+GwQnKHPD5/NuqKYDZyieSsBo2oYoxaQxZnr3CkCSTBAnj/sqPSWFmPPGF8Voi0mSE3PR7UciF1hbLoq8oLdTF5Z82YhoOUlxpSlpQQKTJg5YqUYoFAgDAl6GAhFM1tzhuEzQq8zu1ce2LVYeGOmGDvHDMVNqmVSXTOXtjtsT6Ndf0s95Pjkqwki2SaekiYvbyFrgyA010idvxKkHMNAcxDnP84XfA+ODIYoGJDDhDQeb0q5nxtfvDr0yIkZJexS13SHCJoFZFNVKdpCji4CtMV6IZhE9k+sa8w5TPlhWKC8VDIxXivzLuP15j01U3XzSePPGJ2eBAONSV53go5msGxfnIP43O4sa+jJBNuLWQVjibW1vGAOaNIus3DH3V32fgI7HeNO19fNSWSkSd3DUk/nbmUQwVQeFyV6kp+FA9C83JhPDhztdxBUE5V55bCPAf3migiNWoDBMEDWtzw8gVtBD0xsTCuJQJ0kTzHMYgzKBJWxAvWih1rRw3w5bn42UU/3X2B2Sv+2IZI4R84495zFMvWNjElnp59rm1HFyPqJwxArsIB+wOeBEpZAn9crCSLR9Jfjlu4mPXSHTVRq5peV5BmKnSV6lH43gFa4gMV82sDiahXV2gTGgu3AwgL6O1pYk3RQmxigqK9BFCXo9nZie3MacTFE3F1AC33UhwOtXyohOUZlLG3sW64ppjQKMLerpij1sfG+zm8oRo8B9FWmXclQ3FBxMmDaizW0Wl2EkuSN0J4Rg4wJgXE4wHDbNIpOC9FjHsQwKZF0Ktj6YBPr1s8J7CzqK/U8Fvl2ZGyyuAYRpXIFmTjNnnnF+EYOEwUdA1CnRHCQz0NK02uyrtxz7V2Y+XucV5wvnSTSWYDqwPkmaqAvNZ9KNlho+E1TbrLU8grSpI88zhFlESoDD9LQy8x8ngwY5jwSI92yDsXclK1ncYZ4zYNIxumhSL8evmkiM2VDjs3YmX44jP/2a7QHaTXGdHw2U6VVIKu2kNZbiOMVSDLzQpLXjpK5KNdyzGreFgEVfTGJJBnzHkS+ucJj4bEzUt0lGQpA8kCGj2vXhY7l31NUGsgb0zYnLT4IRskzsj3sbEXU3SqZWt5YgzxKMRxriqVEI3NR2hL6ehKs5v20ubMkc2Y4Zz5FqUl0g2rTAGpK3gg2yRjaQBxK2yQLk1cPWTVk9ZiHKfeFBjyzGUhJ7BIv2Kcq2y6I+0YHHOneuW6Pv9YjY0D+LAXSHKhwXTfWk1gw+n3PUHcMoxH/zvMf+VoXY89Vlz5AIWVtY0vAFQErx4JnGI4FsDzy9et8BZZjBI+APb/Od/JXfOzbt2/HRz5yFl74wqNwzjnnSsL1kpccjY0b7xf4861vXYnHPvZAnHzyG3HBBV/CCSe8RqDPZz/7eZx99sfx5Cc/AX/4h3+MY445Gh/72Cdw2GGHYp999pKUh54t5513Pp5z6G/hj/7oJPzxW96Ok9/0Bnz878/BwsIiTjnlD8QqGgy6uP76H2BsvIl3v/sPceOP7kEc17F+rz1w6h+/E6ee+mYcfvgzcMYZn8CLXnQkZmZaeNvb3oe8KPGhD74bd955O+65ZyMOOeQJ+NAZn8DkygSvPOFZ+IdzrkR7LsOatVN4wymH4Uuf+TG+8k9X45BnHIBT3/47mJiixrvAGe+5HIcefhC++uUfYX6+i2Ne+STcv3ELVq2ewOfO+T6e/dx98NqTn4RqlRRxbjNtgWWnnJvWm27YjPnZPnZu7+IL592E333lQZjd1cNBT1iNz3z8Rpx82rPx6HX74urrf4KdW/u4/tp78EfveDauvuJevPa45+F7370Hn/l/von3vvdkrFm7At+7/gZUKiEuu+yHOOKIJ6Pf7+NZzz4YX/rid3D99RvwwQ+eiKcd8lj8zXsvxJHPezK+fdXN+P73b8fKlVN4/OMfjQcf3I57792E97znTXjSkx+DPzjpfXjnO0+Q3Ouv/upT+NCH3oJarYJrv3sznnvEIbjjjntx1ln/iCOOeCJOPvkluPjia1CpRNi6bQ5f/qfv4k/feixmdy3KcJJg0z996Vr87QdOxK5dC/jChd+W1OwZzzgYj370Gpx55pflAXTiib+NI498ijoil176PeyxdhILixnO/dQ3ccxLn4pDnnYALrroR/iz016Cl7z4fZiZGcNZH38trr/uLvR6GZ75rANx3qevQrvTxx+f+nx86pxv46lP2Rdf+coN2qcc+bzHotOmsXSIz332Ohx77FNx4hsJqrHw4YJmyU+mY7aC0jTRVkZYV4PdFpojs5DjZtKYGraoOtbBKFXMv4c3aXSdPiRoFwF2KOXAwAp+hjq33OpTd036NCOW5bFj4g4CUSyj+WpxO1wENU00CUySQWDikgD1vEBGgIfxoqEVKn3UFdc8H0xg6LyNaNC8xxlLzJ4Nl34S2doZGTBbMDfZEa7tLSaAK5UoD3Dmy/TGMU8Xvwcxo/IBWUjsNIfmP2Sgkf0+f1cGvvo+07cYvc3raps5AkHclrBcdFsdASmUCy0WsUAc/r7xHIBGkKMVpugXFQxDi2Y2ArTFeDP9qZ0bI4VdYT6H1SRDd2gAEJ9JXlV66fA/3pRhZhyIEXile21yDaMus0hy7Bx5GSmH3BgvBHvE8vFFqGM/RWZoawkoFqadM6ZcYA8wERtbQCIdGdDz37aBZtFYFzPHbajdFtT+bUwku6IBOjmL/0LpPt48lq9qMdwqoIStqSSuOGBBakwpMnLI9hEABfp6sHjN5K+jdC8HWQ8FoFlhzcLLctY8u4ZXhqIde5ZYeFOmxS8reIy9YQlH1mOk5wkLaIJpnTyRQXQ1TtFydP1aSNCnKsNmMtQon+AxUu7GcccT5DUyaDJGTbIuGuvT4HmIZlQgKRfQzwk8EPziMVAoSHiVSUa5Urh4bCygWdxQMNTRZtwSwwRuSeZFoJDPRSkGED2GKiWByOWSLPrUWCqdrpNjbfHfBHqKgnOIJTaZVbvNOpa/ZGCHbaZ5oDYufC6h72qbExJfZ6wwM4A2w2/9jmLgDYiKCJAI++x2OQAAIABJREFUrGQaGRsPltkm+Egx7gYmEnhz3DNLcgssOtmOyuYcXnc7Ro5/jmUWZd6Li+dBEao9JzEIoHFc8hhNqEroLURXQlWeQ86QBgToMinMMRMIA4l/UdBonOxBgps2//J6RdEATY5bQkklo+QJatIfyGQUHLcLZYJmwICFUKAPry2BH4OIbA7ieSdKI7JULw/jsWhrRkAzItuNY9J+xiBwPf9i7xjzh//j/WtF9PoKMBZThmsGwlFIdlyKHgju8IniyhbLpSjOU1TY/R8MlXzFyOS0D/QdS0Y2sAWt9FPz0Mppks85PMGwUjGiVFZgJtkloCcreS1DxbQvtFvI0gRJJVVyFcEcsiIKGv3SpJizBYGlQSiwJE8jhDUmky4qvY++XP1BgnrQRzerIa4XiomXN1tRIh0kiKoBGkmKsVqJBr1QFnJsT6YRVglemMwrH3RRqVRRrzYw0WsjWhwIuKn0IgzHOujWp1DWaujNLSAdH0fQ3YnJQQeNoi9mU6WwOVWprEWG4SDCxvumsHL1AI3xHP3FEmPjZtwc1yLM7yKICoyPc0TpLE06JKoGpWuU3lCWH5ryyMuKR6sI0Os1UHRqiPJxYL8diqQeLtSU9JWnNVSnpiRFKrp3j1hxknIq5ZDXh/I4D944YMc9VZoPyZyKjCWmY9SgW5o73ANnzBilbtl7cPjHjG7P+fwamML3G6YBynoqAIvyLcayS4rJRDixbmtAl+szpaS8JJlUWBJCVVsoOhUMH1yDoO8L9hLhyq1IZrZYy4UsIHkaDWWaXDRXycyYfjhRZ8vuCV00VZakykC2rFoirZkfDsGdojKN6rCFIGqYrKrPEBbbUFBKZX9hchdNvOeWQD7eQ44Dmj2TdZIPxCjUlKCukhAsxy4iOMjEr1RSskGD0/kqlJUplMkUomEHYW+7AXZ8RhcfFCBEMGhYzVBUKXuiOTYZUjx/NuwI5Rp7pUznEPS22ioWNVHyWJVsFaOkOXV1hRlId7Yg4zrEuPNaC0Fs0fDy5xGo45jajpFU5EwYMxCSdZCDnh0oyX8R6PNNRLegeIjbhYx4EAxZR6ltRYNsHF4XyhdXmnlzscNYrqONyVIQiW9EhmEDJUE37nXDFcZg0jWw/yQBU/iOhZk8Avb8igvs/8Nv9wjY83/4BvxP+viHHtqMj370LLzyla/Aaae9A8973nNx1FFH4etfvxxbt27D4uICTjjhddhvv31x9tmfwkkn/T4uu+xr+MQnzsEHPvA3OPTQ5+Atb/lTHHfcq3DGGX8nVs9jH/sYDAZ9+bKcd94FAoT+5E/+EG9605/i/e//Kxx//Ek46KDfwFve8iZcfPGl2LTpIfn9vPCFh+H5L3gqrrn6JkRRHXvssRqnnvpu/MmfEOw5FB/60Jl4/guOkNfP205/j/xhPvDBv8Rdd96J22+/C0cc8Sx89KPnolqLcfo7jzfjjDTGu/78Y/jzv3g9vva/v4NPnXOJ/HHe+a7jUBR99IcDvPXUc3Ha6cfghNeehSc/ZV+85sRn4XvX3YHmZIivfeVWrFrTwpvf/gxMTJqJsjF6jf3BTcgN12+ST9Htt2zDpV/cgL/52PPx+XNvxktf8ST87V9+A3/wZ8/CnntO4c5bdmHnzjlcdfldOOUdh+HH127HC174FNx+y2Z8/KxL8La3vQpr1qzC7Xfco0Xiwgu+jVNPPUZyJoIhP/nJz3DZZT/Aq487Aq973ZF41198Fr/zwkNw5ZU3YcvDu3D88c/Dhg0PYXa2jZ/85C4c+7Ln4tiXHok/+7OP4C1v+V94+OEdeM97zsOHP/xWVKsVXH31j3D44b+Ju+/eiLPO+hIOPfRgnHzyUfjiF6/FunUz+MEP7sC1196Gj3zkJGzYcD9+/OOfYTBM0en08Xd/d5J8fhYXOrj11k163e8e81v4+FkXYXZ2EX90ygvw9KcfKBnYRV/5HvbYg12VEGef/S0897mPwwnHH4E3velcATx///F/xne+swFve9vR+NnPtuBJT9pbBcvHzvomDnnavnjFKw7B+95/GV7zmmfhLad8DocediCOfvHjseG2LbruX/nyjTjwwDX48784GpUqO8Bjo3QFS1mwwoYlmJn0mdfOUgIaF20WYq57rvtrvfbdE9Lcjm5JuKyNwnxZx65wHPT48JBAvWR+jNHAJXJSfDr9TNj5Zg+dhRHdH6zEMBNjM2HlxjUue5bkQ/8TbrZc919soSJDj8UXC9UgxmI4JiBn5sIrsHYZs2fDZWcj3WNax1FBH1lAc1F20MmR4G/w7bnRsmhv+d/onFnsW9lv+V+UUbEzxKQ0L+FyIIbij7nZth62gC513U0ixG64XXkDCbipZVEmnwiwAOPrrDsqr42yVBqTvF14rC6hieWwGUFb0dgtIvQoW2CXWtIoFnJkk1gZSe+XOPJZU0ygIcNkWVfWed+QVaMkHm/CS7aO27CzMFWHj+fIVqtjwNjWnPIe8+wgK0scP26YYiuY+QqCWWMsBgB0Cho4m3+PefaYiTO7y74vbZHddhU9p4p3ZJFgnxqAVpzStNjYQAbSFEyeohMUJSe6s0b1JzvBSvsUbbGGcrQIfBVyurHUJJ6j86HgPSRgYLCabVFZMLI3yKJRTDD/evdE+aa68vACsqRIduf1J6vB3qepMcO509gT8zk9hYxlVecmPMgEUIlpUka6/57ZNKEIb9snj4epgCSFyebbVHzzt8iWZHFMdkq3rFjiFiI00RNAuhiwPOe1qokhRoNzAkAeHKH3LlOxCEjw+aiyGBN7xY+XXL49siEW6OC7pQbMyCdGLC+DGMwhxzGjfFS349F4c08vSTIhigk1BTgL2KloTIkpoBj7oZgxvJN2dz1YwrUo0bGqHNYYIUeM/1n/Wq5co2j45eC33WdBQiNmhLHAeCVN9mWvl910OSUWjr5btgWa0ZfMPI70dIoVw+/0QX8kMijpuUQIjmBKDQOCt0pf47iywoSMKdnWc+wYLGqSNecfwfvKeYQjmyUaz40AkNZfyZyMacbxw/cp86rMuE2Wxt/xQGKAdsGkNwJhwBbWj04uJ0mmA+kJMFBCStYdZ64WwVE1CshrMgNv+pAZN41jZYikGMj7ZChpVog8qiPvcQ5PkcahAHqCKEwlpHcUGTZ9RktrRPYRFTl6/RpqCYH+CMM8EWOD808npWmsA2D5HMmv1sOzBCJNBkIJUMKE05hpgAkq9FgqhxiGlONZChivI++HQLNeDQVlXanJuppjKSbqJZKyQGu4iG5ZQ9qckL9Qbw6YrPUxsbgNzXhS92/YzpENI7QmLWacXjLdxriSwbJBF2O9Dpo5pW4dRMOuGH16amQ6bCbhnU6CWpPehTaPeTNleiTRZFmrhU8o4vpc0LCWz6SBplwfNj04LdPm8WnKOMnYc15X9ExKa4iKDlibMyhr0Aux64FpTO0/YOdBzE56ouThAGE+REBjZ5kHe0aePVcWee7kNi7+nPNmu9NAszFAEmfmqzSMEdZpT+6+nBWLpJe823mImKlqarQUCDN6JXGNoQl0iGHCBo8ZRHtgiJ9tT2mAuOA9y5DwGiglzx2XwJMW8kEF2QPTKAYxgkqKsNpBMrUNoU8R+3/Zew84vcoybfw65e3TZ5LJTCohCWkgCSAQAoQaUUFEpKkUqQKhuNJEAXUXLKAgFlxdBZcmSxNDD5AgoYQESSC9Qeok08tbT/v/rvt+zkx0d//722/35/ety7sbSWbect5znvM8z33dV6FER6SARZF/SUqZT0ksNX5m/jKLkYJyRkJoA5VMhJDSQTFO5zxJOVyNRqTTm4cAEgEc/mEjJZZz8e9MtzKslJjFJIBQHEowyGziOCWzKVKgSwylOQ+qBNjneaZLuaTaNsNKtqgUjEbQ6XrxWopSOTlGz80j8vthOdVini6JYdLJc2FJpLmrQE6xT44jSLhI5NuEdSefla4GciOVQUcgyy9o8iLfg+kt9ASU68LrQ+YmPXM0oVbAFaJwTBQzzZtBewD5t0ma5XPk++yxzxSwxxdWlF0gIytEmMwByWpj1JyF6+4l+9iQycUyIxmvIzkavTfUR47glga0kN1uOwxf0baMpvTqOsZZW2ZfaZL+9WVc/y/Vw39rx/IR2PO3dkX/C9/nT396F6+8shD77bcvvv3tW3HuuWfj1FM/i3Xr1gsIM3JkKyZNmogwDPH979+BefO+gueeex53330Pbrzxepx44qdw/fU34stfPhe33vo98fuZPHkSPvWpudi1ayceffQpXHDBOdh7wl64/58fxumnfx4XXHApTj75JFx++SXYuHGDsIjq66sxefJI1NUnsGjhMjhuNVpbhhuwZx6OPnoOvv/9H2LuJ+agZUQLrrvuFpGE/cOtX8f2bduwdOmfcOKJR+OuuzSN6Nvf/irqG+pkQ3XZ5TfhumsvwOtvLMH3vvsbnHjibNx88wWiuSUD5tF/WYj9Z4zHbbf+DmeedRSOnLMvXnvtfTQNzwpQQTPEq26ajcamGjVQVb6CKYNtvPHqB6ipTWHJa9vw3JNrcc0tR+J3976PSy49Djd9/RF85ZpDMW7MSGzfUMTuvh144qH3MKK1BiNHjMCVV5yMn/50PpYt24Cf//wybNq0E1u2tOPDLe1Ys3orrrzqFGzdsgt1dTls3rwLDz64ECec8HHMu+Jk3Pj1f8KJJx2CZ59dimKhhCuv/CyWLFknG7s33liNGTOm4LzzTsZ1192JK688Ezt3tuNb3/ol7rjjGqRSLhYtWoKjjpqBdes/wE/ufgwHHDAB8+adhGeeWSKm2r9/6k0BkW677TxJ61qzZqskbs08YCJGjWLil0oIli/fiPnz38bnP38EfvGP87FjewfmzZuLgw8ZC68S4pFHlkjiWjKZwM9//hIOOWQiLr98Lv7pn17G6NGNIsu79R+ewEEHjUddfQYXXnAUXlu8Hvf+5lWce+5sTJ06Cs88sxxjx9XjF/csxBe+dAim7zsSq97fiVwuhcceW4rGhmrc9t0vIJ0m9VZTJHSbpM4MGqHJn4n9qUkqYHeJpnoDsmjGyQvK6tEN3+DfhVIxtOGLF1Qu4rtRh35UCyMgbeI5KW8gS4PdadJuhU5LU052c1m4Rf0oWK4xdVbJh5ZmLIzYp6cjJzeBfK1J8zD3OY1CWSLFprA0PuZzah9+CQ23/25wNlg9/2fwWhtFAkBOERNfBDAx3iQ072QJz88lq4EeIdLxNwaUBHxo4MuzRq4Rzyd/pl41alSpsIeazvL9+NBuPrcQMWQgggyBl1iQyzGQTSTSDQVP03aIDH0rDMxREaCImyjz/sZMWjbB9COJshILXvIZOa6U9F6alAsThMkuNDBlB9S4sJDNIuat+vtSoGldLDppAEqARqtftkqVtcfnx91ZFl6Rv+dGKPbrUfNX8bYUGr9u9gWIEbNi9QMR4MUoDlgaZynvEmaOgmAK+YnttJwXBQvUHLSXzB5hwvD7KWMoBog4lsnsicDUII24J3TAUyJFsQomUBCzb7JiCLKotESvHgE1/e4xQ0JZLya1SXx29DuK64t8D2PYShad8Uvh9ydrRyLhuaE2XgkEkOgtJA46ArDx3GiQN2Vd8s25uZZkMcaWa7qXsNciB9W2h2YyqCSRTAFG3ode0INSWBSWAD+XKVWFKCXMC8pQeJ1TERkXRXQOeiWkkaU1sVUQVlGJ0i6CCWKISlDEdE6Fmaf9XznPArqw415Uvwxh0MRpfaaA4MiVpC5dHQR8kT8KF8tPZV7Re4P3oHpzqAAtLt+lTy/HsQeDiobUAjbpdVK/Jb5SZY1Doe48loRhzqhzjkrOeMa1wODPYihFx56CGhobr2WHK+zCklwjuuUwU8pHlfCjxBo7orROWZIi37JYzKqNKYs1pvBJEps5wrR4a/Fc05Cdfyjz433GOTKOQtc5ROdncVqTMyNiBQEnCfJomhsBxSpXASmeEUoVmdaVoYQydFEI0hhGuVJko8PTs8Z7kLK9elcZavmQ1zRm0CngVSCQiQi1BJttYIC+IOKlRbmkiNEUhKQcUhhhmvBI1g6xiYBGyyWgEGUlvjwj49ZDvmyh1s2LBxpZdarUNG5HVoiClUVQomcVJcIKOhJwpnyLa0Uq5SER+nBSAcoJJprGLAjeTDreApFrRXCYVBRFSCZchB59QwgOl1GJyHAzjAaO+RITuywBezi+a+tLaEzmxRslVekVwCxwkrDdFLxyGo0pG8n2PvRuC5EZmUF1ivdWP3yH199Gmn5FlovemhY4AecaSrQsJIpdcLwikl6fyN10omEhzzQmW1ggGtFNsDAh50ixjcSgxwuBEJEHCZhmYr6NxLanM4OaWg+JHBlSngInNOn1fYQVH65VkKLbc6rhb88gChJITKzALxURJrrUVI1NEAIGlPvwHh4yfRrkCcn8bpiVQtqQhLaE7A1lci+mEQkYV0CYz0oqlyV+QILMy4rA+HV+PddXTh0Bjdh7LLADVNJMlzKSPDYJDNtFgCaeFBMhb4f06eHaZn5Ok+ooKx5LUcHMM64H2ynDpqFwTEekZw/3EwRn+FojFxJQWbxyYg87s4XQaQF+CvASBJR4TRgd7yJVySBKVBv5ljJ4wlS9xrEHZTF3Fr8emjubVDEB+oyx9GBKF/dk8e/p7eaQCS0EKYRkyTmusnIMqBKvlVwnbNTDSo+RiHYmgfmZKjieAheh34mwuBlRthVIN8hnMGErCsj2TErcusyfBCQpQePp7foAsAoIOSY572T42iyici+syoDxvdHvECUzQCKjDBmCO6UOhI4jrD4CXVa5DCQY/Z5WX6VBHrSuyBbvEa+CkEwhMVGOOccqydJUMK4nBIRo7sw9jwXXHQXbHmb8gpiazDmouEcwCecpshuNOTb3iSI9y8C26wUyV/8hvmfMLuJ7cDyREcb9piaDydoymFj7XygyP3rpf+oM/HdatXwE9vynTv3f9pMXLnxVIterqqqErXPRRefjs5/9DFauXIWnnpqPXbt2CXuHMq+bb/42rrrqcixe/Dpuu+12XHHFZTjjjNPx1a9+DVdffSUef/wJ9PT0CjuIQAATuiZNmiAAz/r16yR5a/r0abjuum/gi188E+effy42bdqIp576AzZt2oyDDpqJU089CW+//Y4YhbWQ2XPV1w2zZw6+/4M7cNzcI9Hc3IivX/8PAvbccuvl6O8ZwIvPL8appx+DX/zsEfT29uOb3/kCRjfvAz/yceO1P8FFF52BtWvX4+abf4ITTzwCN998vkyYy99dLcDO6NFNuPvup3DxJZ/GvvvuhZcXvY2992rF7x5ZhFx1QqRY9XU1qIR9Bk1nl1rL84UvbkTLyFq89tJWzH98BWbNGScb1VmHT8HPf7QA8649FiNG1OP99zajoakaC19Yi1Gtw3HSpw/H6tVb8cD9L+Oii+ZizlHT8MrLK9DeMYC1a7dj965eXH45rwVTp2qwY0cP7r33BXzpS8fjjDOOxC233IdTTpmFBx9aJGDMVVedIpIuPujdM2PGVHzuc0fj2mt/jCuvPF3AHjJ7fvCDSwXsefWPyzFnzv5Yv347fvqTJ3DAAXvjkks+jVdffQ9NTbWStBUEAW688Uw0DavBiy/8Cc89t1QS2M4//wRMmNgiC9d7KzZi/tNv4TOfORT//NuX8MEHbZg37zgcfMg46cQR7KmtzYr87sc/fgHTpo7Ctdd+Cps27cK991Im9ilceMEvhcly4AHjcOFFR+E3v3kV69e14bLLTpDN9bKlBNQyeOD+xbjoksPROrIeq97fgcbGGvzLI0swZkwjvv71k5BMqdFezL4g3TWM8mqYJ4WldmTERWUw0UDTfvQR69QN2CObE41Wjk2fBz0CuOGws+iIakS6wJKEFqVaXpD6n0JkZeGFVUhYpAcH6JFNqpQu4iXCAliLHB41F2HlZXCTxA6VdHboc0BDVRp6UuLCRZ9dZqESk1qt8rDqB19G3R2PDE5Ya+b/VMAe5sLw9bFsiwUa2QhJu4KMfDfhpSgwIAwfDWYWM1cWHaEr0hdGv7LIZIdaZBMC1mjYMaUX3JKpSE15PPwmTN0SU15JhiIDgxIFFoe6YdZyk54WfF/lOUiOlAHcaBzN18vnSZHFsjwJL6C3BdDn8RjF7VeYIrHbikhPbMpzVLzlSmdWDVxZLJYp4acpKH0hZJPLKHA1LiYAoL4f7GIabhflNX5CPUcGW7fxqVYWh+2W4bgaXUW2lNTQ/G62yrYU6CDIwwQrMpnI8IkZT/qm2vdjGamFfJ/P86+vJ3MiYUdoJCVIg1/lfysBi3HKaTR5ib9NERAR35cApZCGwdzs6thS3ge9iGwBugh88EUEiSSZyyLQQelenASlkETMOOL5UUaIyq54rlXip+BRmp47IqPzKMCSeoph1RwRFXYzJUKe45GxyzoSCBAI4GlFtAsRlxi6ljCNbZRTFpkXz5B4qjDqO+xHEPbLuOK790cMudZsLU88FFSoRIC3KLIACWqHI88JBIhUKZuFkpiAqrG3yEPIrhGWTwTCaMr8IhWe/JKheYKjXa+xcKDU10kYcQpixcNExwKN2Mk2YSGsz1HAVOVd+gp6e/DMawSv3hsGhLLJGOO8wQ4sxzPHrThsGcVALENiscd7qSQAbVxksGBkpK4tQJxkE+p1I8+J15OdejHPVmCWI4aADI+Jpt8C3Fi9MjZTnLso9xQzaTWKlrErMlm9jmKIbeyoExL1G3MkFSQrhOK+pJ44wg5ULzy9jxUk47UnOFQMk6ixfeRNghznJ8aa6zHRrJbvE2C4RdAgiQpyaHAr6Paz2GVUtwR7yLIjq469cAI/GXoXQX14yPbhvMpzIsyXkMbeBncwvj4cIip5KyNns5hS/hmhPxZnJSsFt1RC6LgIy6FIrehXxXGUTIfIBHkBXAiY0zi5aKdQZoEVWsiUCkilyhgoVyGbLGKgkkWZUe28RzOBsH/Ew4l2HRyq5QilvhTSTRW5xPRvCosqJ0w4TFi00FdIoDbVh8aoE21oRon+QCYJ0fdd+CXKU5VVSRPjJrdP5v+EU0amAmlGZBNF5MoJKXy3fcB0sSIyuQLKpYQAPk6Kfk8WEslaBfoq3UhVtaK7qgV520Gm0IWagTakg7yOaPrDiK+Lgj7q8aL3lKxDUhgbo+UYzBApkYIRCvbEKHYMHlnwbBrY+iJxUuNhetQkJb2Jcu2QgLhXgT+Qh13twHG74blMb3IRJrIiCYrEcLgi5yToz0oaF3Jkvqixfsyx0aOl95AtUfccsEE/WTMR7Koiwv4MrIQPK0MQwZjg0tPHS8B2eY3iZD/D0fMjBEllAcuKL97MxsSOc6r4/cgJU28eMTomsKWMHxbtTBFLFQkmGW8j83R1xVavl0jACe4t1LcmfoTCUolgVwh0mXRBvo8YYkfwiKNJL8hB6CaFtZIukgVC3TNBOFLjbATZFkSkURGYzLfpvcHrxTh24y8jK0now2fvK+6l8bpVIvgEzsyD7B5pxNmWmFQrwykOYOD5IRrkwHVbEdZOQigpXTR49hHYHnwybAVLozRJJWMi1/fJ5KEcrMFImcg8KgH5NkTlD+D4ZYQJBWdCN4fIzcDy+oX5xfUrSNaqj46TQJiqhkXjZKaNFdo1PY2pZPQ5K/ZpU43zTSqlzJzBWVDZNzIjCrNXr4UCWvwYD5ZHlpLe7CKvkucwvp0GyyPMJFARoCcMewxgZlhzg6uP7oYkpp3Mc7vJsHko29IkrqGH7ilUmsbxEe+XqwelXR8lZu1xuv6H/PUjsOd/yIX6axzm88+/KN48fMQyrSOOmI1f/vLXeOGFBcjn85g9+zCRbH3969/EVVfNwzvv/Ak33/wdAWsuvPB8XH75lZg37zJJ4Uqn08hm03jkkUcRBD6++tUrsM8+E/HSSwvR3t6JsWPH4Nprv4Gzzz4Lp512Ch5++Hd4+OHHRO5DIOi7370V7767XOQ5Y8eOxWWXXYlLvnI+PvGJ2bjptpvx8WPHonFYA+6+aT48r4LLbjoGTiWNZ59cis9+4XA8/KtF6GjrxzXfPgFNzY2oS0zAHbc+gpNPnosPP9yCm266AyeedCRuvul8WZyXv7sSb761Ei0jGnD33U/gsstOxJi9G/HW4vXYZ8oY/Pa+5zBmfD3Ou+wQWBJrySK5DsVwAGk7izAawEvPrsWESaPxx5c24Jkn3kfrqHp84tMfw3srtmDT+jZcecMcuE4S7yzZijF716CzrYTxo8egMBDh9h88hrlzZ+JrXztZPIgWLVqBjvZ+rFq9DZ0dfbjssk/h7bc3YMLEkdiwYSd+e9+LuOmmc3HooVPxve89iDPOPEIkYDznF138Scz/wxK0tjZi1eoPcfjs/TBnzsG48so7cd11Z6Bt12588xv34dZbL0R1Nc2q38XRx8zAmtVb8JOfPIlDDpmM88+fK6wgmjPff/8rwuj6xje+iN6+PG64/lcolTz09RXw93//ZfH4YWGyZvWHeO65ZZgzZz8BiDZv3mnAnr1kAXn00aXiETSytR533vkCxo5txDdvOgmOncDFF/8Tvv/903HXXS/ijTfW48wzZ+GQQ8bjjjuexYiWWsy7/CRs39GO5cs3I5tJ4KGH3sBXLj0KDQ05rFnbhpbmWtx//xv4+Mcn4OKLj4Ljsuhil4Kaf1Jf6avRY3TxuplhmQKht5JyawwFY2aH7BDU8DDmPmhqleFkmz2SdmO4kUiiL9KI4ERE3krM+OB6TNpzVsqlVNSD3shCv3S8Q6RDTzqhgU2mDQszenCoo4+IGUxShi3sB0IvSqEWOESKI2PUyG2J48CnGe4DL6H+jiFmz4b5d6HSMkzkF/wK7MCSikwKOMEE6apLAUW/FsoddAvITzNQl8IJFlNqyMxw1PCXpRiLdOPto5wBFupqaCpSDIsAE8s3jfTk+7HEoTxFkmHozaClqjKjjSRDaMgm6SoG7AgiFY3eV0UZAAAgAElEQVRUiqbCQcjo0Ix03BkxLv128X8xPjKDnodD7BuRGVEOEljwSBGn7IPRvWJwqXHLrnSVdcMlpYUx7I23YcJCIrtHikKdnQVsM8llVqIiYIECIZqipiwjZRLI86ToJHuFHjoEU5StIh1dQ/CO533+pMenNMowg4ShYKHOZWms7DOJTg8zIpuSAp17YDmvjkhRBkJ6BZn3plRN/FAU9FJwQiO/xXeG8isarVPypTaSsuXj8wT8MHI5dTbSschCVjbiknDEsRKKSa2wSAj2hDRZttDe2Sj+SbEJdWx0K997EIgR22Y5fwTSlfhDDygjqeLreX/QK4dmwsIE0nBz9exRypO+pwj+TIlBg1oeH5+XUj6ISO3UNFjfVZyDTIStMn34c7mGAvyVkE2XUFe3y4AwPH8c17wSGuur51OLUpVEcjPPscnDIsjCazTEoqIEi7I1AZKEQJRUkNAYOrNaEU8hkVaJ8YfMt8oAUWN3gpEcU8qtUTiO0km+r9xvMph4zbWA4b/F94dG04aZQh86C7XaETY/4/PE1NsIloooibQyw3Q3enLBRYpwjRyj8hIdSa1RuDri3CaShLjEMb5PJsKeXlP9YUai0RNIIE3QyCoKTKSlsJYilEJ2BRl44otCZhrld2T36H0mV9HxBVhstgYkQp4xyHzXbj+Fdl8dkYYnIPdCn2/mCIlYN0xF3pM2ASNl/QjXKrLR7eu8UO0QcJXcMAGlIwH+1HpewUYK3/Rck+EioVp+gL5eXt8AVdUR3CrA7y3BEu8PZQ6SaRnQp4W+VoSoEgPoLtQPzu/JGp2PCD4kpQilRIxgiRa7GgkfwPZCeC4jsyqoigoi8a2iTw6TAe0Iw/3d6EQDvARQCZIoUz5s2ygVkyI/SqYJj5XQ4A4g60bwixW4lNkwOSosyVwSRTkUU82o8gLsbAe6VtkgdNA8PoFcc4ewGRKpWgEU4Q2gkB2G/lyjNCpG9O4Q5oyMpkKbmd4UFmTRTMmKDlTOJeoIx/FNhQuT0GgoLZiJABwK9hDw8IkYuEnxKiLooJHioUSzOykaV1N+S/PnBtSN9BDyPPUF8Nc3wB+zBdkRfYgcC36qWsAe8Ysh8EpAmusb1waxj1Gg0tAVdUwTtDLFsozDihpkg7JTASpsWOI+bcBhMkNFQkTJn84ReywiZs9hmD7iV2V4l2TwxU83jR0BAAj2UuJE1gfPi1+G61tIVNgYksVLV3FzXtWMmQiLrsSDyBKB7kS1mhEbSZdV7tVjI8BIhpwDBKQ6CvjmCjspFeNFfL2T0j+pWoRuVoyY7WKnsAOFKCt0UMrFlW0t1yhlAD7OaVwzeFn3CKaS0cAmjhgl8zkC9SgApLCPnAOXJtHpvVFpGCk/dQsFeFYvQlKD6LszmLLFYUNwpCDnX4ALYbzwO6VglTph9SwXIIoAE8chm2sClnGdJsMo0wCQCcTxybS8IFJfIAKNPF6PkkXely5sPw8rLCGQ97KBTJ0wzIbgLM4D9DUk+M/5V0F+sRkQryNfpWLG/FlBe3pE0a+HKWJc/3hf5hFKfLzwOM2qbc6V7EWZdNcCy9b5nd9XfXqUjz201+C470UQ7FaJm4BjRVmbXWcELJumzrQ+GHrNX6M+/Z/+Gf+dLJ3/6Fz8W5/1EdjzH521/0W/f/nlhejq6kJ1dZXIpM4990s49NCD8cwzz6O3t1eAnQMPPADXXHM1vvGNW3DppWqqfOON38Q553wJl1xyEebNuxpHHnk4/vEff4VEIoEzzjgVu3fvxqJFi/GVr1yA448/ThKeNm36EB/72L64/PKrccopn8Hpp38O8+c/g50727Bx4wcYMaIZ3/jGDVi8+A3U1tZg+vTpOPvs83DEEbNw+bwv4fob/gGnXTgHGbcW1877LhqHVePGv/8cujoG8Icn3sIpZx6Oh37zCtq29eFbt52PbBMwPLUf7vv1U5gxYzp2bN+Jm2++HSeccLiYIXMiXbt2A554/DkceOA+uPXW+3HOucdj8rQWvPXmaozdexj++Z9ewdGfnIKTT5sJD11wyQaxEgL21DjDxZTy+T+swOTpjVi/pgtvLNqCkWNqkMm4ePPVLTh49jic9aXZ2MoEsFd3Ysu2Nry2aA3GjB2OeZd/Gnfe+RQqFR93/fgCAWkWLlyOnTu6sWVrp/jXXHrpp7D07Q04+JDJePbZt/H64tX4+T1XSoLZD3/4CD578qH4+c+fxsBACTMPmICtWzpw2GHTsGHDDhw/dyamTZ2I8877Lu6862L0dPfhoovuxqWXnYzJ+4zGokXLccops/HH197HPT9/SlhCn//84eK/Q88eSsa6uvrx7W+fh3XrdkgyWGMDGT8L8eMfz5M0LC7cH2xuw8JFKzBl8mj8/vdvYuPG7Zg373jMmjVBSqjHH1sizKPRY4bhrjufx8iR9bjlW59Dwk3gx3c/hxn7j8H69bvw1FPLcP0Nn4Hv+7j9B0/jpJNm4OxzZmPd2l14ccEq7D2+Cb/4xcs497zZAkZ9+GEnqqtyePDB1/CFLxyGT356mqSeccHUbkYVopDRmkavbQoZNaurM12M0iDNWArFwUJeyxQlPcQID3/GhZCLpkYb8/uzA0zjUPoFKKyhCyXjSR2nFlXiKVJBX1BBn+lQSmeePhVcVKWgZolEM1wCKZF06Ji8wo0Su8AVbqZMp5NsGhYeLNi0zKIUJYWsgD1DzJ4P5/8I5RZSfg1jRmRcsexKY6BZULGzT3BCeQBKJxYOgZHz8OuXjWcLU5KkH2QYPcr3YP+fTCZuIlRaodIVBYZCpBVAMok8aiLL86ibTkokNB2MBse6SVWHF2UH8R3yRsrBkjUpfiBJFAKmdbFo1d2wMHzkc3RDyGPVOO2hHhaZZpRKiLeMHclGUmLmxT+H7BfdIIv/g+FxxBu02MVE5VnKFKl4mpiTcD0BsSI/gbQTojZJlpZ27QjI9BK0MYU+AZtah8dHs2maGlPyoWee4I94iJjvzfh0NpyZ3sU9M/1ZGNNczbEhPjX8whmkHXbrOMZ0vPIzCATw98KmiUUoDjvXZHJoYpJIz6Q7TMhE5UXkmRD0EX8nk4iku1mV1lH2JTR6FsgEBfSXRvLErTMBDh6b+k1RxbBr11g1vTYP7ZSzuNP/qseAeQjThFHMOobUPJdH68ESlo66FQmPjAkokgROvxZffMQEAuAm30ihCKhyDNFrIqI8wjeiOfrsiM+HEehIJ1aLd4EEQh9euQvJZJMUx9lUEa3DNsr7KrzJ3C4eK88jX6Od1diiVXqlHPMCiipbJ4YS5fsb4FcMXgU0JCzBIkbdaRSiU28afqZ4QVkVAVR5fhWI0fGsjBMF6OQ3cu4UTJTvbmRnETOsLM2xIrihojotJJh5RzNu8p64cSwSrCWYZFMiqPJNWq+SBRMzoaSAk7GmhTJBb/k06VgTWqOhuwkIjmzxSuKnZVBCP3Ji8sx/iW8XP9cqy5mK4TYCheUwjS6a2fJGDfWYWB5VOZaM9xTHoe2JiXKGMr4gI2eGUskec//UuZqANxCQNajjTOY7gomSuqXMHt5jaR1e6Ass1Ltkl9no8dVDKSO+ZQSlVNIlxZABajkHMgGOBaLt0w8rxICvpt/I0KDfgl0uCTDE5CumBHWVawSsSjtlAehoSs+QASFLZPRAg6IWlqmkJ0xKykXIuBRmk88EMA9BIiOhPfQJogFz7UAe1SkfyWSApNePPj+HTrcaBScrPj92MoTlERikeXoRqbyPnF+WdZqyFCdVAzudhBsy+c5BWEogDFKwqxvRvtvBwPYEnAGuYT6mzE4gLPVIypObyIr/VTnyUMk0IJtuhOMxlakMq9Irsd9krXIeJkfMpdSWJ1vYOzShJ0ADUCFuUaJmAcV8Asl0hEoZSLllSR/jitHeXY/a4SmkLLI1eD4rIm/KD6SQyTIliqlitYhIA/MH0NZWDb+TTJ4yauoHUN/cIwlTXoLFecBFDgTsRUMktBY1xNc7SQFcZWRwItZIcGHXEEznrUTAx4kQpi2Szcy9Tr2wvoeMX655FQdWksW18WvjtfS4IIT6nbk3EGzFFNYEJ4yxswIPZv6zbDhhDqFLyU8ZDmXMJRsOFwyOOWkYmVmVknB6vxBY4x0mU5Ued5RuUuYjQZ7YW4eSp8iDn6B0ToEXP2XB9VwkykNMI0nDIshHo2cymSk1CzkGmfiVgJ/MwfUZlU4wLi8AJb13AgHFyDBW1nGsnIsVZ4NJF8J0UtAnxnsIxuiSE8HxONc1olLbhJBjlvsmb5dGyVe1imePXMtKt0bOyzzlwiIDKJmFnWwAHPW1QX4j7Px2Bd44HmILeM69XJ8TWc02NM2/QPYPNlzK6txqhGykVGgwTc+iEhy/JOc3oPdQqhpRmuw3rlcmCVbSyDjQOZtxB6T7J8MnlK+ofBvDRBfARdpWhv3JNYPJX8qO0+fFIE7MTHfgOqNlv6telQR7TMMhZhWLFIw2Bj0IQqbU6d5WwbGSAD+2PRw2AaM91vD/RWXy//FXlZAF8/i/ce4+Anv+jy/d394LV61ajZdeekXYOzff/C0ccsjBOOywQ7Fu3QY0NTXi8cefHIxev+mmb+P0009DR0cnrrnmenzhC2fi8su/gmuuuQEf//iBuP/+B6VQP/HEE9DcPAyPPfYUqqurce21X0UuV4Vf//o+XHDBl3HppfMwbtxYiXF/6623BeRZtOiPaGlpwZVXXg5Ky5jkRdDp6quvARPDzjvvDNxzz32477c/w5o1G/B3X/065p4wG1+75jxsWP8BHvrdH/CZzx2N3z/6KjZt2Irv/+A6NDTXIePU4fHHnhFTZyZJ3XLL7Zg9+0Dc9ePrBeEe6O/GjTf+FPPmnYwrrvgJpk4bi1mzpiGfL7DExoLn38Xp583AgYfuhYBpJVJgsENL80aaDnt45ok/YfqM4VizshNvLtqE1tFMZgqx96QWzJo1GSPqW7FpYzcWvfwedu3uxiuvrMDI1kacddYR2L69A/fe+7Kwe66/4VQseWs1NmzcLZvIZ55ehuOPP0DO6SGHTsY9P39WvHtuuukMuAkHd935FI49dobEmS9fvkkAkKOO2l9YPix65s49UORXF17wI9x227kirbv44rsxalQT9t1vL+ze1SNsoIceXIRnn12CK644CYcfPg3z51MWNUxAH0q6vnnTl/CndzahoaEGqVRCGEX33/9NjB03XDYEO7a3Y/Hrq9A8vFZkXpSdXXnlcWKkzMeTT74j3j17TxiJn/70eQwfXo3vfPtUJBIu3n13C55//l3Mnr0P7rnnZXz3e2fg9dfX4pmnl+MrXzkKB318PLo6i/jRj57FqZ8/FLfc/C/42MfGYN99R8N1k2jvKODtJWtw6aVzsd/+w43JHBc1GgDy/wnmKAATd0SkaLTYjeEGrjhIER+sNg09Ota0x2bNQ8bOWoyp4TNNN8mo0G4w3yNFVosU0owoHSYvz4vnCr0lGIOsTBSWwyX6WzBXx/zbotcP/QbY1TELhRsF8EgbNhlYNGWmF4T2/pQPQrAn88DLaNiD2TME9piCWmkPyuSQwk09dmI/nrjkU7jA+G4YWQOPkZsyiUYmuCEFl0pxWIyLoS2jmIXZQ1tXlYIJC8iItkQmI2ACpVQOUrZ6X6hXCK8G+RoSYir8CxqZMi6bbCJKimgSTZFeymK6EOPIHfSElKHovBwXXQoSxTwGPUPKtIjlSGavyH/LRtJGkuACDUAdNXbdc6OlTAOVOsV+Rvw9369UTgmbJ+X68AIHSctBxg2Qc9W3golbHBd9PqUrMYtITZoZj87tPgtRFq4EBBTsIXuBkesqqyLbgH9ozEy3JpHzhAkkKNWif4KdFhAm6eTFhJafRyNjFsUC2MXR9PyOBEX4fqGyeMioire1agDN16uUz0BoIrnSxBkFkegdJOwrYXLRp0cN0GP3ISnuRbJEHyZlErXtGj/YnVWQQc+wptfRsJS+SQYcsWkUW0aU34ZE1IvA60cqlUU+TCORaYZV3o0y0kilquAEBYReF0rlXnjFLmTTI1CqDKCqvlWj4kudsKv2gh9VIeHUgDYZAjrSBJrHH2pinBbvehzUUdDLwSt1I9+zFvVN+0j6TDYVYUTTOmXJUJaleVLKZRHWTewsoeWhglK8SwhiELBRoEoLP733BIgVdgznIk0+UhjR+HHE0KkBuMgo0SKNIBDvMr5OWTwSn72HAEzveoVj9d0UUCEoKAbhjB8WiRafYYxtQUNfyrQsMKlNvpV4FcWeYo5IvjhuVBLL0VOSlC6eA4VpVCrLwkhj7PXYWFAQFOdRZC12jTlfplCOakGPLo7ukGbUhpHF9Cqxko8y6OM4F4Yh5yUHVeLNZaM70Lks5wQoRYQAlMHE5/Ge4n+ZxsX7rMNMFCmyRVgumXlLi7e4VDLgpzlb8dzB80FQKGl7yNos4giG2chKlLMK7vgNaBIdhAESYQUVdv5ZJIf0UaLajH4yAfKU6pVpOuugzIhxKbQgqVuB68D1fFjJEDZr84qFSr9K37LZEhzKLhMJVdvQuF2YHCGQSpLyCJssp4qH6q4CEqUINXVlWOkC8vkM8mEGfr0zmN4ochzLQ2PYjZQXoG9XLSqBg3SujKpawK1phO318iaSQr6SDxElHBSjGqTKDjJGclid6kRI1gNB8wL3Lj58ichKwklWIUpUIUiPgFPqgJ3fqre+sExiY1neA6SYxrHdMetFgVuOpWIpi7YdObS09CCd4b1Dqa0LxyXgQjYGGZcEMQhmkA2SRhDlYCMvTZgwiNDXl0FgpZG0S0inS7CyZXgEXWLqDOf/QT7v0IhQwCRCVDEQNZmLab7OSHDowWPkVmIqLGOTAA67JLxQPiJGSfGo00UFfZL0FNLmi52kbw1ZP2rUPGhmHM+SgoWbNozLCG4+LyHXXTwJhZ3swwkcpEouLKJlZq3RTZCOb14HuZZsEnkh/CTZQQQIKT1KwvL6EDqeNJn4XgTlfJP4RgCpknGQrGTglMrGb4m+PRlEyWph8pANw92M5D+SqkPfpUQTkuUKIPIpTfdijHxA+Zv8m/Mi2UM6jsXXxyA+ug4TUFGQd7AZIPIvNsVoIs39TBZ+khLHDKJUjVwXZ2CHMJHCqjFAahhQbIPd/wFsn9I6Cy7DHShJSw2Hn05L+pacx8IW2KVuI6OP5VZKeZYgC7Ko3RhwiQ3EQ2ksCsOR+zInAVs8eWgPQA8iW7yMwlyDzjIVzqdKaQ6TZCnz/jZyv8HW1J+Lu/RflCTGnOvYboDnO94H6iqs/j5DgI7ttMK26sx8rU1MWQ0kLUwbCmHYjzDsVG9JYUaaY4rZa9Lg5HrB133E7vnPIAH/NwGfj8Ce/8yV+ht/LoGbX//6Xhx//LFYsOBlYe0QfJk8eR8BGZi8RTbPMccche9851YcdtgsKdKvuupr4u1z7bVfww033Cjsn4ce+h1aW0dg+vQpIsEiW+fxx3+Pm266AUcdNQe33PL3OOus0/DHP74mrJ+JEydg2LAmjBgxAo899oT4Ap111hl444030da2C8ceexTefPNN/PSnvxAZ0IQJE3D99X8ncjOCRDfccBlmztwP69dvwoMPPokTTjgWLy54FSuWr8KPfvQttI4cI1u2p59+FsmkKwAOwZ6pUyfi/vtvNxsJG7feehdmzdoHb7+9FosXv49jjz0QEyeNxIIXl0qy12nn7Y/a4dxck4bJziABBHZGE0jYSTzz+FLsP7MFTz26Bq88uwG33PFJTN63AY5to8ptRc4dhc0b2/HSS6+jszOPBQuW4bTT5mDnzl34whePwG23Poa1a3fg6advxfYdu/H222vQUJ/DggUrUamUcMIJM+F5IR5++FWcc+5xmHv8TJl077rrCTGTpkHyBx/swpQpo1GVy+K99z4U4+WDD94HbsLGbbc+jMMPnyrspYceWognn3wdzc31OOaY/cWf6Je/JIhUhfPPP16Ml2n4zPdPphw8/tjrGN7ciIH+As4553g89NDLeP/9D/DII99BJpOTBattZydef305qqpzePmlxVi6dB2uumoujp87Wd7nmWfeQ2dHHpMnj8KvfrUQVVUpfP8Hp8s4KhYDXPO1+/H1G0/EH56iyfZM/OM/vizysau/+gnU19egXPbws5++IAbSlHotX/4Bjjl2uvgsPf/cckn6Ovucw9DUVCOaZgVluGCxsDPMHdE+Zwz9lZskUmhZcNCs0Ei0BqnaMRdENxuDyVx8T+l6DFFgNYWB8pBq8WIwLT5Y7LawaJccrBzKkelxywaNZsY0TyyKiW6RXg/GOE+oz4RKQhYKCk+oUETNXLWk4KjmBjE+dP7eRebBRX8m49o8/0eotAzfg+Cr7xBDHnH/POYcKCtJi3Bl+bAEJt9Ik44G6ewECkxnnCwTaXSKZ4saCiqPQv1QdGtiI2MVUYlofMjNORtvZCN40vnnBkUDlfnteS4IiHkYkNjQLCYtXw2n6KFj1Gi0jRwpxVSVq6Hg+aCCIkETFnBCtzex4Mb3gwwH2d5o01X/HvqYunyVFEWbJu2Nvroa7Pfue2j9YBu6hzXgT7MOVLNFE0+vZbxKOmLWULxZY6JK2ddijNeDPkA5yh8sAjgGgDImy2SAxTwxaR6K5MZCjauJVa5VNMa/afT5ForCWohQEiNPjU5nJ1074Y4AYQSqsg7BHkodCuLPQzBGvW0IiMWyEVJsAilYGSstvk8Cxmi5TslNhpJCEwtPs1qxG447U2JsbTaVsleMHQaM74zwQgigqESP551AHl9DCV6hcy/tCppbioa4ZHHxny7jsCQRiyeIKUIlUEoQ9G1A165lcDGAKPBQUzcSoZOCP9CJZA1jddMol9rR0daOdC4tzA7HqUImS/PUEOUS45d9JDJjUD98NMqVAjLV4xC4w2FnG0VCaQXqtaFgHmEbS2KwK4VtKPRvQ6lvA6pqRyJVtw+yuRSGDd8mDBybhqjC4AMcFv8sBKRojO8hDghl/pnWuAF/2DEn8KxdXLFLlnNCJhKp/KYZL5oGYwLNYlFYcWoCzmstQjqrLOOBY1LuMhoUi9A4fsSAkd6D8jGWdvaV/0MmT+xvxmOJ/SOY5EbPp/iK00iZfzgH0ESXoCaZZTwejhL6tihLiiwdHh0hG/IPKevjZjdlEazOCjDL39LDjHd6GVmVC0Y0I+b9pVJQml3rrOagHCWQDxPCxuO1UssqG/2G7aAsPn6GQlaUehIc5Wfx75RR9oshu94TvKfo30NfngFppKtMhEoVl8oieQ9bwCOC+Hq2DPOMxruxST3o+1NERoB3Mt7o2wbk/SSqwi70e0mUUwnxAstEJRTCFCKfJs1MZtIPK3dTlmWkKTzf1QlYBTLYIjj0fTEyLqZoZd0i+pGVuRMOz1oIOlUR9PCcLDJ2QeQfydBDbX4AZS+JYXUhBvIl5AsKNiQTPqobB1C0EiiXMshmiij3p5Hyy/KcYmcV3EwFqWSE+nE5uGkXTv8muZp9lQyCrhRKYxvQbCVR1d+GSrJWjNCtUjfCbDPCdD0S3Ws1/ch4xYifS9Ve8juCR3Zhl4AzNGYWOZoUumQvqQnz4MIWT6pMykvWiZzLjQZgkQ0i5rVGIiOTsSlAxfxZU5MobdKETX1/MrI11lu9vCpuGUFSASbtgSgwEpuqx7M1mVKgn4yRX0VMu0qxYaTwg9rruHoIZRtRf1qYO1YiEP8epY6SIePArs5L5L2V1PVcWKTdNbCTPlCjMdoG4pD7i6wPYRlKwAPvXwINbCYZdzqGPxh2jB24SJUoixsC0eT4ZHxHwrJJlCgv0g8p5pSJKP5mjCvjPoayLTeBZDlCokR2saaTuSXAzyThMtmADzeFMN0orB4xJC61CXDkJ4y5sLBEKftJI+S6RsYY15wyvccIjhmw5y/qq1ikFf9Ynstz7+u+YfDnxsCaDE4B+uL1iMy1XKukZyV6NyNM1yGsmSipYRG9d/LbhMHkUM7JBoOkh4UIJQo+QFA9CnahHU6xW9kzBOepW5NpggwfIBB9IZnW/FlZEusSvqak8tyR5SMgntcj10sSxZwUgmxWQLVBw2q5NmaNkNGg3meKLOlcrKusfnHdlWlsuzxX/CSVhUmgXFdyJvmRQaQNB0mclUh1/onbXcrw0bFbRhB2Iwrz+lz6XIUFTe+ya4yci2B0nGLL0UngZxB6+4sr+Lf5z/+KHOsjsOdvc0z8j/tWNDlesOAlkV2R3UOwh6a8zc3NePbZ56TovuSSCwW8YRrX6NGjMWpUq8StX3jhl3HeeedKGtf+++8nLKCZM/fHlCmT0Ns7IAbKNHO++uorcPDBB2PBggVYuXIlPvOZk8QAmuAL076WLFkqiVw0h9533+mSAsb3OuSQgzBx4li8+eZrKBT6MXXqVKxYsRqPPvo0Pn3iUTjttM8jmUxj86aN+O1v/wWHzjoY7yxbIayk733322ge0SwL8YsvvoRCgZNZhJtv/h723W8q7rv3R2pGBwurVq7E448/jtmzp6G9vQc1NRmsXbsVK1ZswllnHYWDZ03CQNSGouh1I6QdatMpF2I3M4snHluAKfs3YsFTa7Hg6dX44S/PxPhxrUhaGWScKjh2Hdav/xAvvPAGOjvLWLz4XVx77al4bfF7kky18JWVWLNmBx544FvwAw+vLnoLnZ29GD68Vq5FKp3Ck0+8iWHDanHxJZ+Q/zJ2/u4f/wFHHzMTI5rr0NbWjY2btmP16m2YMnkcjjl2Jurrs7KQvf32OrzwwjKJa2fk+pIl65HJpFDfkMUrryzHlg/bccYZR+PjH98HthNh08btWLjwPUybNka6AZs27RY2Ds/LN795H8488xicc86nBoGP3e29WLz4PSQTDl5b/AaWLV2Pq66ei+OOmyLn64XnV2LTpg5MnToSDzzAGPY6AXcSNPGIXHzrW4/hi186TECgtp09+NnPXsLRx0zG6acfIuc3DJn4tRavLAb0XqYAACAASURBVFyLgw6cgq6uXlRVuVi+fCs+/LAdX/jCoZh5wF5w2B2ivatIu7mIxgspARrtcdOsWboWAvwMyCKnFFhlyAhcIB0P7U2rw4NqmHXBVKmFbtRiyUdZkg70WAcQht3aIRGTWRcDEfNyyeRQ3xOyMBLsrkclhGFZWAqhRQEC/86tnAIfynRQnfyQt4k0uVQ2IUcXlyEWMg8tRP3t/1rGNSQe0SNXdxbdZEsvXpgbRjJgmDV6ZxhZFCzkaQAqaTiafKXEYsakB+IRQgmUCrA0vYtbAXU0IUzlIIOyQDuysY9C7P32etTv6Ixr/8FN7p4T6KaDpqJnxDDs/+zrSA4UsH3qNHw4ZcqgUTEZJ9ygkTHD/5OweJMUJcWb2SjJlScjSZ0v4QQejnxhEdLFEt6ZdSC6mxpw+POLkCyXpbP+xxOOhpfUwlsLATXplRQqE4Mc99LIAgkDpqOQRRNJ5z3hqkEqgRQ1p1apHGUhGuOs0qa4tNYkMvqOMLCaRXESPb6NiqQBcbwoA0TZHBpQzSvI+F96ZKSsjHi28HcEN3k+ODr4+QR2RP5Fo02TPiZJSAY4yEkXWpkOfA8eL4Eeev/INjNOMzNGxfH3JqNH7xjzvwJ+KxFdvGYkXpsbf/UjGuiYZO5Lw5oyG3f1/GG9y+9Uguvthtf9HvIDH6BS6ER/N+9X8r3y4uP2wQddGDO6HlXVTBlJoLN7N7Zv3YlhI2qQTVVLKhK7q55Xhu9baGoeg0qlFuVyD+BUkEk2o7ZpAqxsIyoYgeqmybCkq6wwjQzvUh7du9+GX+5GoXcHEskssvV7o2nkWDQMJ7uTwCF9EzjRqKmwGCvHrBvZZBs6/mACl/J1mJYl7B7jx6OFHE1LWXSwaDGeGvIpBIaG3kvuWgKbcq8ZNgpZW7EPB5l1ktqlAexgQpMZw4SA9DXqyCVwNf0cCNENeusYqw5hkhGK1TmQEJhjU/rFsczMQREQISFFB5ktJWFP0Fq7gqyw+wjeamKlzggJOws/rBGJGP2PElYRhVClBUmrDC/i++p8xzvZEf8dhboJOvUF9Awjq4+glnanK/SjYtS5jG91WcqIxMNGKaDBOIEd3j8qteoR+Z4OvCpX56hiqKbn1XaIvkCBMh3DvGeNRE5kPVo0qxSHEkP+IUdRbbLJFgvIrHEBvxTC6s0D1Rb8ggUnR/8Ymip76sNR8lEJaOLMW4WyKUoLdX0SnpJjIUlT8kQgzD3BCqIADeluhP0OwqSNIlN/XKAm6hPmUMmqEgPmRFhCo92FGgKbyTQKA0n0Dehdm3U9kYIlckyeIkshgpdIIuhLwHVsdO3OAokAQclFVZ2D2hEunGQaUaUbJS+Pbj+DbTvGYFzddtTU1SPNMz6wC6lUDSxJZiJYYYncxenfqqlPe4DFQe14BNkxsMvtcHvWy3ygzQtFHwTAEYmLYR8QtA4c2GQtEcChN01Qwvvrd2Dpqg9wyL7jMHn8SE1HMqCHFMA0zFXYVKXPRv4siYIlTZRKpMvwCPa4DD3wBUwgdq7sEl5teuQpK1Ww9pAMxdiDR3mj+r5xfc4LTDmVg7Cbpr22pnFR8ltdVANnN4Kd9YR1JFIqk0IVduZ0q1LLxpMBdQjAiJ8LvwnnUWXAyKpBoILyY44YASt43BUkyi4SFV1fY5CezLIKgSWC+ukqpPu1+eUTXBJAWaW0gjjLF9cEUZ43lxKpcgFeKkSCf6dLM9O1yOBJ1YnPT5hpQlT+EEHEtCptAsh1FQ8g+t0QLGGiVzXcSh62+CoNtZz0bjTnkQAmvWpMkyE2cKbUWp7lKXhN8IlImM1rRhAlTTYPE9UKAnQxTYv+Qbyv3Pw2kXeFVaOE+cPDiygnFFlhN5wy481VRh8kXfg1I+EW+uCUugybivc9/YbMdeYhci9AFhHXDWGjOXBFQsjjchG61cKEs9holPWeEjruAbOIMmwyKjtTv3cMmhBEjqPQ5QwMwn76r5j944gXpabLclegAOGeISKWlZOaw7Iou+Kawf2Z7odjNk8M1nD/GUZdOmbEx1LE9LAtAj3cA5k4edOmUoyH96ymxH70+I/PwEdgz398jj56xl/hDHAgtrW1CauH5soTJuyNvr4+8eoplyuYO/d4TJ8+Vbx4br/9R1i7dh1qa2uxefNm/OAH38WoUSOF5dPf3yevpzSruXkEli5dhmKxKKDRrFmHoKGhQZK65s+fL99qypSpKJfLePfdd9HV1Y05c47AQQcdiFQqJQDHW28twerVq1Fh5KHIbnRRoMnzpEnjcdxxR6OurkkmpI0bN+GOO34skw9BkP32m47zzz9b3ouT6htvLMHLLy+C7dh49pkXceONX8Pxc4+WCZDfn0bSCxY8K8fCWb23px+lUglz5hyAI478GHIU/4t5o48gHBBfA8dpGJQC/e7R36OjvRvvvrMRY8Y146orz0I6Y6MYdCBrZ+E6Vdi8eRt++MNHsXtXH/bffzy++MUjsW3bbqxc+SFS6QRGjRwuyVicxHfs6MIfX30fO3Z0iu6/ra0XTY01+OxnZ2HCxFY43KR5Fdx662NSnQxvZsS8hWwuiXFjR2C/j+0tjJhYf01PoOefX4ZduwhCKKrPc1UsVRD4Pg48cDJmzJiIdEYTc7xKGcuWrce69Tuw17gW1NdXi+kyQaPRo4fj9NOPljGggArQ3V3Cc8+/jo0bNggzqbEhi/O+fKgkZHGZevHF1Zg/fznSqQS6u/M444yDcfTRU81mL8DT81dg+bvb0NJaC6/io7omjSPmTEBrSx1cmxTjFEpFyt9WYc2aDtko0UuIhc8xR0/DwYeORyZNqjy7M8q80eQAdpO4OYkdYLjwMhpbSbHK+lFmjtmp6G9MMo/uOgwVgfIGegAYzbR05QXs4ZrLTkhGFkjKJLRzw/o/IQAHJQBMlWFYsGw2GAtNBk8UDEmPKPlinlJYQFlADOamOFDLUymdtXgy66sUyZQ9GF8b9sBrHnzpz2RcW+bfDq+lWY8l3vwO9Q0Hyb9qiamMH2X5qPyKYI4GgRPsSUqHXb+vevTw6hPooTlq2WzYNLeEr6UUyxPwgAedpv7fyqiEK4ow+fWVaNzKa/nvP1bP2h9tI1ow64VXkRrIY/vUqdg4eap8UopyK2E3UEbHjUqAfKApWvG+jAUeizOVMw0q8JHcA+z502Ez0TFiOKa/vQItW3agq6kB78w+CGBKS+zCYggpMhxMHSIyJXPoTMyxAwrPKAvz4LoEwNT3J3bXlNh3whZy3XS7JL44ZBE4HjK2SnJUxOaiT9hCljAQ+Dzx8xGhVwSPoJV4tShDJ2MnkOTYF3+eMgKLshoFX/Rq6kNlWhYKEZkbWrQyKUtMrwUk07FOgEhHnZbrBIoG2S8GyONX4zUmNEVmgWxdORYoxRNJDo2DdVzx731dKumMN7emJ25YL0yJKqLS9S76tz6PMOhFvtAP3y/DD0rIpFNiQr5r9wB6ez0Beygn7ehsR3dvP9JZB10dfchlE6irqUWpVEAmTdaPh7Lnoaa+AR27+jBi+BhUVdWh5Pejit3e3Gi0TvmMGckq0aC0Kyx2Y+uGF8Rk3C9pF93NVWPspENQP1xT50QUaEAt9dRRar+eZz4MY2cIMtQuMb29YjPn2Mcj4rUbpJ0NXi2CNQRY5Q4UDw+9lwgyaIXH6YkANsc/C0O93/T+40O76dK7F8NrlZCZ7LhBnx+FRxTwk78xGl1YNAqCqx+QCGeMBI3zHlksnFcp3SzoXBTR0yIt44AgL9dmFhoEe+jhE0jOGp/nSyqfAp9k6uj4EZBHbLV5/ExgMyCARSAmiV5zTyhQpS5DPE7xCBMGkRGbmVM5NA8AWeISGkqkPlWxRxQVNSwmZY4m201BnvgsiXeXqfQGpYpMtaM80aSo8eA5ehwf8Nj194qIBjxdKsxn2kmuuTxGoDJgDF8LiqgKEEQ/WbeEipcUsEfOYeTDY5qh4wvTJxuUkDB/p/Er77sa5BGQNeW6yEcZlMsWGtwetIbtSGeyKLbrOLHdioDQXpBALlnAQJTEQCaFOr8fVpGsqQQG8hlUCgkBfOobI6Qa6HnnSfHc73vorliS4JcLPDSQs5qsQo7gY6EdYNFvO3AKuxCmGyTJiJIuJhnJesxQAEpZMo0I0y1iXkuGj84IFixvAEHZQuRbcNI+giKBprJGfZO1aWSMu9o78P6mNry9ahtmf2wMjphJ1gbBiYQW8LEULJ5ryI7lPoX7t7KLcPswhDUFpIfRy4/S0QjlTAWRF4npLhlTGqxgSeIZfY2CHOWewn/U+5CysT09ZATdiH3HLISMYR/Iws4VYWcIDkcIC1nYKUZAGt6Q7E94/Wk6rXefjDlKxMg0qThwUgrIiM+YgP0xu8X4AvIYmRYl8eYEe6hXJCDjI+G7CCxPJFOSbMWjp39OmbJ1TdpStZQBHegPZJoATN1StkwWbqUPIZktoR6fYtOcw7LwU2S3uLAr7SqFI2gs5tFmnjeeQUzKCpNZOKU+uT4G7t9j4ef5pic2WUqURpEFZYz/7VAAORnDPsEVgj1DptUEk4JkBmF6uHwhp7BV8PIwWY2weowwRJ2B7QK2BLXjYFEbKTsX3ojdQLlTwEeEjFx34eca4BTzcDw1l1a9pAHgjZRMxob8MXM9AWieH/n+BAFNEhxBSKbBcbwwpYzjkEAQ6YNikq2NxfhhnKH+jQ2RCKj19WIXNVr2nmG4GyE9gGQhMHxOmd+4Vx0uNYo+dL8/BCz9+UdIzHoMQMk1I3MnbpTK7Do4b6rfTywlI+BDAOkjWde/cdF0L7CHZ4/cFX9lgOwjGde/d2X+l/6c7B3KplaseE+AHgId9fX1mDZtKkaPHiVADx8EgDZv/gC5HGO0GwWc4WuXLHlbfHxaWpoxbdo0OI6Dzs4uGegNDdyYa4eRz+3u7sKyZX9CX1+/pIDR02fKlMnYa6+9hHUSPyqVCjZv3oRdu7bCD4pi5JZMJtDU1IQxY0cjTfqoTEoJ9Pb24c0335LkMIJKEyeOFzmZ0uSBzo4eLFy4WEAdft6xxx4tEd2xNlhMAIt5vPPOUnz44QZhnIwf34oJE0cjl+WGm0g8F1TVI+vMl1DDMiSxadMObNiwCb7vYf/9p5rPZoQr6d0EFDwMDPRj6dK1KJV8TJ02Dq2tteB33NXWg+qaJOrrqfmV6UHevq2tB6tWbkVnVz/qaqswZeoYtLY2wZW0KR9h6GHBiyvQ3t4vseyMNR8zthWNjXWSYjFUVKlxaKlUkTj3gX5Kl/T32VwGLSPqxOyZfj766TqZl8s+1qzZiu3bOtDbV5BrOXrUMOw/YyJqampMEalin0olxOrVq/D++6uRyVqYvM8o7D2hCQ6TCBBiy5YurFy5Q15T31CDadNaUVUVF0cE22wUC4w45SYcIh8T/bpEeuckeYnFBE2oV6zYih3bO6TY23vCCIzfaxjSaV2YhHnDxVxM+HRxE0O8QVM7Q3UVQzqCQFp2D3Va1AdCSx9jxxtvyiimsihbU5YQJKKSUEy8ULIgSivIJBtTSixS8Cx2r8mqoFTBEYkNJVHslmclg0u79AmbRRK7PgVEIWNDa+Azzpe9c2N6qpHcMa+Ir2K33RPpE9k6BHsa/8Kzx2tpMkW7Wspq6R2Xd/FWYLA8NVtOjmot3LnN5JkYCCnBUgCD/6VEh+k83OTJ3WEowjxzBKIoz8qiJDCS8od4hJRtJIXlMuX1VWja2i6RsW2TRgrYwA58DLrxQHeMHYX2TB0Of3ERsvkCNk+egi1TpxmAhPvyiqbayOZV5Un8IwbXLCJpoMhZwFYpGkEmHkXKr+CIF5XZs/ywmdjV0iyd0GSpjIqbFHaP1goxiTo25lSARkAQWkyY7pvIt4KUeDpS7iJjV6j9JvJHZFKUvcT9ZgV56JtCiQd9QGj8St5TMaJnioNSkBBWQoaGn2bDwI0CDZ3JuomBHI4rJldp9lQKtoyvAQNIsAhW4CU2GOU5KIZqhE3ZnRbxCuAJXyPi9Yy5YIYYLuwt4V3IGKYBs+RDGQNvNSA2wJXlCZtN30/vJBbClR6aue8xL5lEmYhpP0EPgsJO9HVvQtf2d1Eu5VGUNSgFL+hEpUSz85Sk65Cd5fl57NjZhXzek9qGcwHnw57ebgwb1oByiXNHEnYQIummkc45SBvAyKZXl+Ujkx2HZONeaBp7NJJVY/fwTGCR14+tm55BkO9COluL/s7NSGYakWttwaRp08UrR+YN8fvhvKNsJtkEGzZTLN2S+03GkQGEKOESeRbnCW6UtWurZ5AjSjlWCmEos0ekgwQFRNehzB6xUJf/apmoDRE1USZIEjs+xELKGDAmyKKsRMNSMfNBDGgIVBu5Ii8VWacBLfl6uT9FqqqrhB8xRYusmjJSXX0IKNvgtW5gXG88l8ZjQA2mJd3a3OU+jfTl/CVQCgm0KOdQ+R4mGU8AU2XY9AaUXcXgtzLn+OB45nHHoCiNmGW/YVZBqeHFe0zPQhxQTIAovjd4vOJrG8tBYi8pYeHFn2nYbmIIzTtAi2Y1E+f+JomgEsCu9AtAUy7qWkAyA1OhnAQj2AOUCa5wG0GAQYy2QwTCOlKySDIXwk1HCCsRAp8cLd6rNO+FYQ4qc6XiJ5ByKzLkOI8SGOnrS6G6qoQWdxeG2RVW+HJsVtinXEyhsEUoug58pgLSPJev5zhzU8JEisIAqYyHMJVFlBom6UJlO4GevjLQOyDR4DXwUMt7L02vngBuuRtBpkm+gFPoQJRII6A5c7FdCm7xanEo36FMrwFB9WiASVJkUAQVlMsB7GJeDKMJnns7hyHR3A0nR+Ytx7+CEYveWY+lq7biU7MmYeo4RklHxqeFQIAnnjTKmDFzjWkSip8MGSuVhPjliKMcQQXOh9my7E3VYot+XmnxpCHtKypFCOvUz82m6S/ny1DvOwVcVRZmbHEAnxHrysKw6FtD02WCtLzRyQDlPaz6R8AnuEVJl3rZKNQep3qFQImyvwTsKoKpnFs4d8girH40CTIv+DOCI2wy6ftSTc2PIHAddycEnHBTsD3SyeJ1Vm9G+t7QK0jOJdPehLmSFgaS7RvZnPTD6JPDqYsARgCPxsxhWT5bvIYkzcx8Cx5jnEQmbBd6CfmwfG2QyX0Xh4XJPWTJGKYMin43g4bDsrbvQauRe5R+UGTE8fopy8rPjUCUGQ670gMrvws2TcBpHk2Pt2AATr4dQa4ZET18Bhk0ZI7thl3YKUweetUhmYLjM8RAZ1VFxUyqp8iNY1n/kHm3zHWC/LD5RmCFh5TS859gA5DXlHWAhYjR7Zk6s8/mPkGvhQImeg3+HJSJwSACwJrmRQY53cG4V1SmOg2Uq2Rvqkm0NHlnI1ylm/9/YIzKk/R7CvgZy5Dl2vHTeE21fhPAcdAQmiCYOsRJLSTn9KPHX56B/4r867/jbH4E9vx3nMW/wfcIGbUoLvRc81zYcRqA+a4cuBKT+xc//8+eCi6s9APig8AQ//zrm0T76pTZRIjpwKZUlYkljk3UOEAeuywgQuPmJkr6hmbC5sZcUVZHOjdGjjL4oUaTKmmTpJlSrsVC3iyGMgkbgEDevQwWKZJkYlPakzM+DOKaaBZdfqCSwhmNKMaYBkiQydMABeLCzwJ/D3aJTvYSgWBo+wQSUrAkaYqLhtLj+Z2E1s9Oh9DKlRbPOMY4JlPLPJUbmTNjFhXdKce8lUECiwEEFHTiYhiKjMomrTehRYouHubvxlo3CHvh+10avyxRlPodeK7kucaEVCjXojPW7rQAJLLQxAu82sXGPXIVKimdNKay6p5GJS4qJlLtsYhb7Jxet7gDYSjces7iyEkCNLpJiOMvjYhDv5vptOn50c2PLmrq2aOdEJ5TjpuCmJPyWByJYuf11CKAUrGyVSdFvoxJJhlJ19xGieczIu+HkgZuFkpy3sSgl5RoK41AxkmEPDLIS6GiXjgSuSx+GEWRT5QkENlCzYMvo/GOhwdH9Yfz70TQ0ihAGXNqksItEqcRc2fEpXh8n6ixsoHAxIOFD/6M5rgx+Zo/S0chcraHAg17zRgwtCXZI6RtD9U0v5YR42sX32JylStF4j6LV6JpW6cYK75zymFGLGcYEwYgIChEGv+MZxcjky9gzaR9sHHKZKRtC9WUG7ADGm9CeKd5ARo6u9CycSvqOrrgeB4q6RS6WoZj57jRGKirQZHdUc/HkS8uQqpYwnuHzURby3CMW7MJtd29yFdXYd2UiZj03lpkCwWU0yms3H+abob5vbwKpi57Xwq8vtoarJ8yUQqG2q5+jN68DcN3t4kczEsm0NnUiK3jxqBrWB08OwFXUp/0QaCH19p1NCCb7JlUFGEgom2uhTTTn+iLYhLG+Brun/sDSuf0+klxK2wNZZuUJZ6eAEJZgC1TPup9zs52qElEYrhMJpGtgjsCdxXDziGQEwdKC1Rr7tuU5QvgQ5NslcophCfsCwF7tKPriM+Rvo7FvXgmcR7rj8GeoZme3XyvbyWKne/DK+1Gb38/+nq6sLujC6lkFSynhMJAN2rqXPR1VbDv9HEolXsQBBY6uvvQ119Evr8kwBDnL/qaZXNAsRDBD1w01tcJcy6dIyBto67Oxu6dXRjWXI9UpgaVqAYt4w7HqCmnSNESMk3GTWKgfQPynWvQ17lJ7uGB/i0Y0bw3ciNGYq999hGwxaeMi2APWTaUSxEAEvBFs6S0KlJZEkEY+Rk9WyLS+4e8GWSLL6wXXgmmCMaJXjyfajYci4+kfpICkwAhE6H4YOFKE2NeBzIF+VlG2qmkDmH7mNlO+XqGeTVUWMSjkilzClCosbcashNQ5JwriXW88lrNCIDJ31N42rRoE1Jb+9F/0EjkJ48UthF9q3TOouSLcw/DDYa6wBXKciT+XNl+sreQ1+jM+8bCN/Dobx9FqVhCGISYNH0yzrruUrz8+xex+b01yPf0oNA/gFLFw6HHzcZnzz4Vb7+2FE8/+CS8iofTr7gQe03l9eLYqODFh3+PVW8tQyKTxqQZ03HsqZ8UL0Ae57MPPYk3X3od2ZocrrjjOmlUkHFRKnp4+rePy6nq2t2Bres2YfIB03HqlefCZYFrJKz0Yenf0YGHfvIA1r63Do3NDZg6YzKO/uSJsn4x3OGBe+7Frm1t8EoBctVV+OIlV6CuMYtUOhLJoVe2sPKd97ByxVuoqk3gjItPQ+g58AoEMmwUgg78y69/h45d7RgxqhXnXX22+NhUCi6S2QiZRBn5fAq56jx2r1iBZ558FT39HsaOHo5zPj0V4/eqx6at3bjngTewY3cB2Ww1Zh3UiM9/Yj+kaNCbTuAPzy9H2+4evLViO6ZOHI6rL/4kkGnAH99aj1/9+jl0dfZgVGsjvviJmTh25l5ilr2xy8GKVeswtSWJidNm4FePvIgVK9cilc7gztv+TgCfV155A6u37Rbw+dVlm/HpI2firDNPRZiswR9fehar1mwQcPGVpetx7L4H4Owj5mD+6gV49JV3pcl3781nydr81KvvYf2Hu7Bi/Q5MHtOIG744G8jU4unX12PHzgGcctQE+F4J9z2zDJlUAmefsD/qq3U/QtBqkAERVsRfxuL5zdD/jhH3LPaZpkRmhgIavI0J/hsusOwrnIBsYIKU3BOavHAW8hLHaCHMZ+HW5lUcTqYKxxLBpkJSgB0rwbuYbBlNWZPtAY3zza5JwBf9YGUsudy3kNVLU2bGcms6FucqmnxT/kYTfC3MJSte5FZkEioTleCNehiKj1H8iJlzAh5xtieIoqBOSCYKfZWCingHEphzSj2wmWLppeHbPipVdXDKHcLoUp8kjWSg8bcV8NwprY2JVTpzWZKWpQei9LuYqazyIjJhNN2Qi12YyCAkW4yeQBKJbvAHO6ksIL4fmUqcP9P1CFN1QKoelj8Ap3uzgFBk+ARVI8V02SnuRlDVgig30rByPIkbj7wB2APtOtMK81bZkYOtGUPhkUMWMo6yCAcPKPaEkkh3BfYiJnwZOaGfqlEGl+/BcglA1amHkNQAcY2h7Jx/i92j87+CQdxfW8gZVQHZPbSnYB1CcEeVDLpPzf67AMwQ2ySup4bYRbpm8fsZvzDTdIjnZN03GzRdke5BL6G/NmvlXxWNH/3gX52Bj8CejwbF//NnQKMAyZ6gjIsLocoaBlkJElcoDij680H0XzeNnJC0BFHaqXoyUAJBYMUYcnLJZVy25aDobYJtD0MYFZCyEyLXCmkGiAT8qCKvE/qq+BwwMrmAardJvAjkOOjGLxOyRigOgijCaCKVN2/MgQlI1SibJPLgOM0CBtHnRVH1PbsuuqnWST4Fx26U44vCniEE3jh4yOZBurUs/lRrrmZuugkYWkSUsi4+EYbsb5Zhs+wYicAgFBRDQkP6YvGvwR5GxTS2Czo1ptFo2blg6LlX5xT9HgbIkfQI/l0720rI54bL6LXlPYzpbUjTWtNRYzaLRe2z2SzJ9oGFFhdeao9ZPKgpndJNpX1qRDNmgRKmw54dFAPOyRgbKpAHgUIBFvkNON4I5qm+W8chi1p+F36Gfg+Vj+lr1JwwJybNUqxL0pGHCg1rkYIT0aSU0aMBkgRurAxc+ldYdcLuIYsiEulThH7xylB2DqVQYvIsfhks9CkAc1D14CtouOOhwXubYE/YUi9FJBk1fFBMpsyBId6F9mxiXsGQjIvfkJyDkvhmGGq78bGosZhVRzeVIfowu9lK446Q5dgWA2Ky2/hcByk5V/QksDF+8Xo0bOsSsGfZSYco04XySG6aHUeo43InhCGmP7ME6YEi1k6ehHWTJ6POcVDtemKgSs+NND05ohA1m3Zg/Kp1SDAt5C8e+dpqbJ0xVWRapOAc+PyrSBZLWH3YDGH2TF/8Dpp27kZvYz2WHPFxTHh/HfZav1m+z+tzDkVvI00PLYzeugP7LXlXfr5xn72xYdpE1O/uEsPn6j5KFv78QbBo7bRJ2DF2c6YWEgAAIABJREFUpIAourlVAEQYAyJ1GuKSkRtBb4TGBNN/jGuUADRAP9NqCQoJU0HBHpF2sWse0b+E/j0snvXc8Zrx5wkWpcKAUt8eMap1aCBOKQp/psCNyvZorKwzJxk6wiQxW9IcfGSsQACpkiQMacHDAl43oUz3UWCgGCZRbZdk5uEfrzeWcZnblceR34Id659AUNyOnu5tCDwHbbs70Nffi7FjxqC6xsXObZ1IpQPkB0pobWnQeO9yBcl0Am078+ho74ObtJHJpUXi29pSi/adJQEVq6syaB6RQ6Gcx9YPOjB58kjx+6qtr5aiM1dVj6bh+2DYyMPx4ZaVqGsci5axH0dP507s3vpHSfLJ5wfgJnndCqgdORH7zphDjYCBTBXMt2jWzJQ5W1kIBMZkzRoEWXi9U7DCDIIwq44HJjpbN9Fch1RW5/B+EZNrjgtu3h0BBTXBTOUeYsRssVBQJoAKvZhKp+ybmCPAu1wT6uKSQj+LkhhxmjHeUQpBKhuBr3FYPJmkKuEdSvdXZnMZa7HXlK67FmrXUo7jI9XWh+45Y+Agp4luMgfq8SnDTxMJtXjhd1bgiOsvP4Mzmc6iOuLuuOl27H/wDFTXVKNzdyfWr1yLw+YeiVdfegMT9puGsZPGI5vL4onfPIxSfgAX3TgPP7ruNnzxmstxzze/i7H7TMCXrrlMJJ8b127E8teXoWVMC7Zu3oqFj83HCV/6HI474xRU+nvxh/se+f/Yew9wOaorW3h1Vee+OSvniAQCkcEIgzEYA7bxYI8NDE7gxNgeJ/xmMMFgbMbG2CRjkgEhkbPICAMSEkkBlFAOV+neq5s7h6r3rb3P6b5gPL/n8xv/783o8vHphu7qqlOn9tln7bXXwslf/CR+fv7FOOOrn8WxZ5wgblf33XgvJsyYjGfufhQzjz4UEw6cght/dBV++fDvUd9cp0wlgmLFDBY99icpNgVDIQGO1r+zAV+/+OuYfuAsvPT08ygVimgZVod4ohqP3vUkvvzP30FjSxxFtqYQTAsWccOV16KxqQFL/vQ6rn/gV4jHw8iko8L8eW/FCsRrQti5vQcP3D4PF//23zBi1Ag4bA0KBeEVHHgFWsMX8cK9j+OEQ4Zjy45OvL2qHSvf3Yonb/sK7nx4KU48dhLSJQfvbuzHEwtex7SJzfjpt0/Gnn19eO5Pa9DcmEBzUxWuueU1nHHiVHzlHw/HlTctxcnHH4rNm9tx76OL0T+YwWPXfRXViWp882fzsb1jACcdNQPnfmwarn/4TeSKHl56fTVef/hC9JXqMO+eV9Dd3YWOnkFc+PljcP4VD2HJ7f+MdLAJN93/IjLJQbTv2YcfffV0fOl/3Yxnfvc1/Pz2F3DAuBbc8NDrWH7vRegZyODhF5djZHM1GqpC+Pd7FuHUIyfi8APH49fzF2Pt5j24+Gsfx+IVm9HVm8TqzXtx7+Wfx4GThskK7bpk6JBB4omOjTwN1FqjHk2QLBEXgQjXR2VDWFdGj61korWleYcjuanljVmqmgF7yF4ymarEeQJAbOmqU9c27ezls0Swh91XWlwKRNRFTLIt42So4sDGXUscuLTFSxin8vAyLhHc4TuNA5cAD8x3GYiFsqXPPB2z2EIlzBq7WTdsRNm08zRMKxejv7zElXqlFyJw4QtDhjEplAWyVWQJpYXtJM3eIQrM8zUVu3fa2UvsEXzXFDDL4IaukyrWzPcFTbuZxgyPQstBtiEVpOXPzQ+YQqrmtV6ILfsU0FFdIIJZwsAJ1UrLlpPphJvughekxlUd/PhIOJndcJPaZkhmme+wpTQpeWswNQg3z/Vb6Ua8boNHmfE1vyxDcpZtxEvj+lrJ+HWNN5GdLapBivkT/FLbdz9cAz9ap4CefJhhepn9TblYaWKu5u6aQXI/EgyO0wJPqUvzXTJ63RaT5zKvMMwyW+j8QE5i90c6D7RtUe5FueXICHyb3FzzZV07hjKP/qPWsD9LhP7sFx9kMP1/v2P/Kyoj8NcyhvaDPftnzf9VI1COdTakGLBGAQAugtIRr6JklqEiCSgRbBNUyXywi+D7wABJXyVIZbw+7M2uwkBxt6S1dNOKuvWIOXF05d+TamR1sBUO0mJhK1spARCCqAuNQ09+A4JOFfJeErWhUagNTTTJM/ugeZ7a3qWBXu2/9bwZPInCk+Gj581qKDe+rlNfFvVV9o8myQqGSF3WtAdZ4T7ScK0wMIXUqs3iz/Ysy1yxOLz2Dw8N0Mp4sWCP3cYN7R8egtqXwTU7XUwFgFVAcRXQ42j/cK9huxi9HMN+EYvzMgOnwpTSLYn2rSt9VIVFleFkKw0KSpTomiUNOKSn0tZ+CI1aWuu0ZUCYYAbwseLM+rNx4ChfhmWS2WvlOVSAtortpE1ctBVGwUY7mnZcxcS3wlQybgkyzjI/WbVPCDTDDIqbOm62qYHj+OTbEEpJIUSqsyhWSIOMtOpQuJlWsSmEpFVLl1zdVCv7hluxEs1cZMNdLWDP/PKzTet1MnsUENJ2Af2yejMGUDO/G3rn+SuekQUDCn7INLYZDQhp5TAVO98RYVhpAJTkw0eUDiGFPMIhMs/YwqKirZI4+C7GLdmG+vYeSahTNeyjVx0bfu04aCo62+oEMovQOevZ1xFJZrFx2mSsnzwNjSGCqwUReyVQwXlY39ePSW++i/hAUujgPWNHIFldhdqObtTv6ZTb1zesBWuOmCX57xEUZM7ksPHYg9E3ohkTF61A/e6uMthT292Hg5cuR6hQwM4xI/HuoQeKatLBS5aheU8nsrEo1h4yEwPNjZix5G00dar+UMfIEehuqEVd3wDadu2WViK6fb0z+0AM1lebO2Bp3wp8cIzJkGHbHOdekPcyqGKxnD9kPbD9T9gWMgfJmtDZqPeHcUrvbsnXFhNpvxNQgkABNwlqissYVxR9F32GLL9Pa5kKFMWFGeQiSdFc3lsRFGcsdlDrFDFA9x9pP1FdBdtaaPV57M+6g1B2izM4wbDxTG7r+Ej278D6FfPQt/td7NnZjmLRpRc83GIB+VwBY8c1IdlfQCzhw5F2CD5DPtLpDNxwFnV19SjkA1jz7i7kC0GEop5opdXEa5FM9SMRq4IbDCFXyIj+TzweQTrtIxRx0dpcg0ImgKqaJjhOGyJVtUhn+zHlgJNQdKLYvvUlxMDX70UxkEVj3Qi4ddWYftipYk4eE5ZTQvSiqMOTKlDkNo+gW0TUZZGAo83opqLsvlcN32eLqZ3lqidlwR5h9Bn9K2G5aFOdgFZC0x/SWsc7ST0hC6JL3dfJCNij/E1l87D9i2CPPu9G98NoV/GVjAkaDfgkazFF38+tI+cYY7GyfAjZi0i53Xb4AdRu2CevHpzSauZSSoBCttABFBGtbHtt7MxLrFdZXnniTeumLPllsWl+6+Klp17AK8+/iknTJmLmITMxYepE7NyxE88+/jxGTZuCmsYGLLjzfhx58vGYddyRSPb1o6+jE7s270AokcBDN96Bn/zhVxgzaTy2rtuA3Vvb8ditc3HEx+dg8iEz8Pit8/Bvt/0GS599CYU843AJq99eg/XL1+Cye36NSNjFU3MfR7ymFitfeRPNw5px0tmn4VffvAxX3ncNGtqadOPPbo1ADs/c+zyaWltx5zV/xNRZU1Bdm0D75p34ybU/wCvPvI6+fX1YsXg5zjj7dDS21KKmagLiVUW4ER+lgoNiPoC7rr8dR55wNG666ne45s5L0FBfh8EUhf8dLH3pOXTtJatnnLCEPnHmR3HO+Z9EztemW7IAXT8vrZyLnl2MQjqFtSs24MjZ4/DYMyvxbz89HS+/sl7u2ZIlW3DwoeMw+9Bx+Pllj+CheefikUffETD5zeW7RQz9oAOG46EnVuGZe87DTXe/hWlTRmH+Q29i/KiRWL9xO445eDy+9YXjMe+J1zFt0nC8sW4f/vGUI7Bt8waEY1X42qV34pUHfoBrb34O06dMwS9vfgT/fPYxiAVd3PLIm7jr51/E3MeXY/K0Kbj8t/Pxo29/DpFCGnc8uhi/uPA0vLB0NU45ahrOu/x+LL75XzH3pSWi3fXKm+tQmwjjiGkjcMNDSzD/irPRm8rhmSXrsG13Dw6c2IbzTp2Nr//yEXzj00fi6ANmIV6fgRcswEkHxWEKcePCVXDl2Y0GaXdP22wTvQxbQ5dcs7GXVizO0xJ82qbz24hxBTMUFQtpaGzk0uvCy8Th1mSkrVeaZSUwKLhLZz8Vc+caqc+pFgO0sEl2mY0RCsYQ3FDGkLSaCRNZAUfVueGCQt0nMowpYkxWjKdgT8G4mBnASFEYk9GISxnZM5XeKus+pTGrJEUYFcouirsUARixPhfQxgrYKPih67xlDGqUsezpcnonRCgLmhmRbSnQ8YBhbcMiI4ms7VJW27u0AiSW5WQ6ufkMvHBUgRSCxwXe5wi8WDMC+UEBpETXh5pS0Va4A5vFYr6UGCGsMs81mlI81cIA3FxKro8GGLqh1nvPe0mSbVmrSaaF2XPo8FfSVrknvBdGu4dizcyeirS95yJboy1lwk5SJpFemB2nod+b+2NbuakBGpwge4CS163GIOJAyx2LYbSXC5pD7dXN0SVft2qEqhlVcdfS2K+izBr7VbvH5uMyEkN+NuCPcQ4zF/Ah/7wf2BFmvMnaFWgaevy/fJS/9S8WzPrvwEDaD/b8rbNh//v/rxiBCsIs2xcTnBjMuUkxqvQSIirVwzKSLu0LChrY1h9tO2L7TBLJYid68psxUGhHPNiEBEXM/H4USgPC4IkSzPGTQllPOE3IexQCziERHC4pcabUQwljtEQOQMxtUf0ctk2J1TaDPAMZQZsoHJd6KSaMi87OgGklUoV7sTZk25HHSrT2tSsNV9sB7AKgrUQEV8h0YjXdWFpKv64ReROwQtkzSjHWaqllo1RurMIEliyvQNSQZKa84BjASpe6DwT5EALlVi1dxJWFRcBLFwppdeP9koReoTNhdYhgb2UxUxaUqdKQdUKQwNiN2hYvzx9EyRsUAWYubvrFhU1Fkmmh7pXZNbplIUtGt1KacMh9kHtD4VAj0GdRRln8PgBylXuQdbyGfqbSbSv6K/xbiRbups5uKybKXCIbLCaVdG6qxJzcyyDtJ6QVS9252OsdRghp417lIOc7xqqclG4XA4EqypzKpwZZxTcbM3XtKknumJi/8H3W6zsW/Aa5YS3myrgd4Lt4pdZpysJHyt/Q89eFmaPBDZ7ddooFu2n10U2qMj7IEbBqT1m2aZmZFWaLWjEtGgDUpSG/Q5tLVIBx7Gs7Ud/e+6HxZuNRM7FnVIvYO4cKPmY8txiRVBbbpk/EpqnTEXcdZITWrckf7+3IzTswZcVaOd7WQw9A9/hRwhrgJ45+cxWat7YrS+fk45CLRHAMRZ8zWWw49hD0Dm/G1MXLUbu7CwNN9Vhx3GEI5vKY9vZqNHTsQzEYxKunHo9IOodDli6TlrJ9LU1457BZiGQzOHbha/K5ZPpsnDlFpncILkat3YAp69bL566aPQM7x44c0lgaUPMOw8ThmNbJOEXk6TSkfGnx472g85AyuxTgIfDE6yuKRbbKYvNqM6Ydku01BCH0PSqa7VGwkzw5U7LU7QSBIL3rYuseUHchXkPBj8jxA04RcdGpUXI7j0q1KFGmYqudnFNF5JsAEVvDeL/JDqJ+EwYnlTct9lnyiins3fga2rcsRTK1D7lUFzLplHG1orW8j+7OLjjBIoJuCMFwGFU1MWQzKbS0hhCNOAgFY1i/dg8CoQja2wcwdkINwrSyr4oincph+7Z+1DXG0NRMd5YCOvfSIaeERDyA0aNHolCMorlpEvb1tCNaRYfCViBYhe5krzg/Bb0cetNsT3WRaJmIQ47/RzQ4AVQFsugr1SJL4eBCEdSJSQR9JEIFBF0yfMjj0ueKFsTwoyhJK6SuRbI3MnPXVnj5jNDG3QnkVT+CrFIvIuLGCvwoOzXoZAQAlP2eESp2AjmxS1fgmwCfbXDU6CUNm2ZHogLECr/Y1dJAi3p2om+jd4ksH36OOmOpPlHV+i55Z+/kkeW4qG1kBEz4Osb7qLyX/1ughy8mqMXVgXNcfjYRRuzaRUhdIWSy0Ra/+Bqee+I5NLc0YfrsA3HocUegJh4VXcEfnf8TfOqr52Dur2/E1bf9CjXDh+PNV1/HgQfPwGUX/BAXXfszXPRP/4yjPnEi/vG7F2DDytVI9g9i3q9vxKnn/QPmfGIOLj7v+/jlw7dh7tU3YMbhM/DEHx/CcWd8FA/cMB/fvvrHmDJrCp66+zEcfuIxuP5HV6O+uR7NI1vRMrwZZ3z5M6SK6HVkc4gghwX3PYv64c245Zd34Ue//T6eunsB9m7vxMU3/ATvvvUeuvZ0YuFjL+H0s0/HhCkj0do8Hk7EF40aMndi8Txu/Pmd+Mgpc3DjldfiqjsuR2NTPfIZRmIPj817EJvWbMfM2TPkWrm+X3HjxQiQ8UFdZddHRNwlA3j5xeXYs60dY9siWPb2DnT3JfGN756CRW9sQTwSwSsvrMRBB4/FnDmTcNnFD+POWz6Pe+Ytw6atXZg5vQ25vIdxo2txwy1v4Km5Z+MP9yzDmBH1WLlqD7555hw8+8YWvLZ8Pe688gt44IV3MW54M1au3YHPnXY81m7dh7pQCl+9fD4WPnAJLr5yLo6ZPRb3PbMSF372M1i8+m14Xh6Xf+9k/OiqpzHnsKn4/YOL8YsrfoAFjz2FfDaNy7/3RVx+3f04+xOH4wsX3YwXrr4Y1y5YgI7ufowZ2YpYsIRxwxpw+a3P4MUbv4WnlqzB6NHVuOaORThq5mh8+bQjMPfpZRg1vAEfO+AktI3bhwKJLr3GFrtln7Bu/FQCCLOdh+wULRyFCJrWqLCyphoqPKzz2IIhnLxsbzIMIWE3GuBDakRDCivScq6sHur0yCMhD78DrxiEQ7ty5ilyKAsCUXvOgZ8LwaFQc1BdDQno6GmZh19ltfS5N3kVNW0EGGL7WJHMYQ+lSBWcAqUHeP7WcUzbzrTNyrA5BNGQIGCKefpEK3uZx1QOruSvpWIZ7JEzkvfqONkv64D5QeCEDluitFXOPY0AMfM/wT4Cwt4phRJwC4MCzPC83Axdspgn6/VJ+10wggBlIYQlpG1tArSwVSoYV8ctunTFGkR42s10aEt5tA7FmFrO2yjJNjcnlxSWjxjDUUfSaBfawqmwq0R6wFwl74sB+2xbmg6isUcn80ha4nIIsDhJPZ94mziaSXueFLVN5qSTw+SsLBYy7pMVxt8xlyTYw5Zo7n0IWPJ3FPi3Y67seNsRUM5b/wywUVkKyhDosS27k+CjrDKGvc8xsGx4Pdr7NH6Yfws7kwXs94M2ylBijm4lG7QtWZjxRhtN18O/j7PXfyew50MT5w/55X5mz187Uvtf9//LCLxfwdyImBn7Qw2DGuQ0oNnKgISh96mdD6Xaqk6PgkDU89mbew8NoVFIF9sFIS94KUScmAAp2RLFpZWGrwwgFWkOubUIcuPu51EVHC0tXAI0MMGSOCcykeacuElSIWMFQSwoZAGbGByHwV4ptB5bsyhY6cTEAUNswQVEMVo/ZYaORcm1jc1SehXQYjBV4cFyb/r77qCFnmxQNhTS8spsf6//Wj0cywMpV4FEkI3aOPoaBZg49mQf8fpIjzULlIBgbBngzwqySFIkzc8cG+ptsAeZGyLeH4I/2n6mY6cAjef3GaE8ul5xcbN6SATj2HKnrVQ8B6lSl5MV464hC5tq62hFyzCIbOGkrKZirt0wtCpMKwscmSTOJjVqr2UWbWUoqaCfXcQi5nxZN2aSlETJy4lFMVu0lHlBsdUgSuy952bczyND+eZATOAZ2fRRI0Q20BxBPQfdypfgiRVzAIl5L6F+iGbPTgF7mg3DgKAMx7K89TPAj7Ffl+W9ImypqQWPq3/nz3kB4XSDaBNOnkNURKLp/mFAMW5A/SJiIlDOtqCcVJwFouBrvCLGL9mGhvY+SRT6GilYqH5j3JS2zxiP/tYGARrognLws0uljav9gAloP2CSgBe0Vc76PmhbzrRnwrL3MGzzDhTDIaz49AmGN+YKOyHan8TU516TxHLlEXTfasZHnlfNng104xreimmvvS3MnmRTHdbOORRFJ4CR67Zg5Nqt8r5Vsw9EqFQULR8KdG6cOgmbpk3CmE1bccA7awUQWnzCsUhWcS5rsuoWi/j4gufgeD42TZmIDQdMlbtHIFnFjXW2k/lEPZx6tyCQHzf6hP+SpQBqHCZSVuvHQaEUREhs2jUFpwZPkRsVmRFkcJn2SQHnVO5WXIOMpkwFEKg0M7JyK9orAcLY+pTz3Oi3ZN3DGGd4f3jMiNjJK7uIM77f5zPHe25rlMoGYgJMIWhxe0uON9VRgh/CAUMpn0LXzhXYvesdeLk18LMDyBd87O1JYldHP9LpAvKpLNqayRIpIhKOoGUY27X6xfGsuSmKZL+PmtoEkukcVq/qxvQZTYjEHGHKZfIFbGvvEs2MSMBFOOqjs4Mi/THU1gRRXxtBKNgI16lGZ/c2aYmh9k68qgG7O4tIJAiqZ5ErlEQPdMzkj2DUISchTs0ctjeWEhjIhZEqsf0KiLkOqkIlhFxrrasRUqvzjGVMiNXFixpNVuCaYyhuUmzIdGi/rHobfHeRTl1+WO55wVOxXgQyplFYo3TEWL6LVbgBkjjmWvTgCkatJmX5qJ6Qigor4GQ3Z1phJXikTEX+FFRXOcMrqlnfKbOMd3lwSp1x1yLQzc+iZlGFucenmVo81COqbAGo3VOJo2SPKT+QbWMe+ku+6EpRmJyaOcsWLkZXdw+Wv74ca5atwhX33ICRI9rEQe7H530Xn/76ebjtZ9fg17f/CsNHDccLT72EqqoE7rrhjzjnO1/FQ3fcJyYIF910NTa++55oz/3x57/BzKNn44sXfgk/O/8iXDr3ejx2y90Iuz42r92Ej33uZNz0b9dJS9dZX/883li4FKF4tViNz//NLTj02INw6uc/qSBq0EUokgByadnIPXPfU6gd1oo/XnM3fn73lZj323nIpTP46o8uwPrV6xGKR/D8/c+gY2cHZh52AL78L2fL5j+fD8EJlQT0ue3Xd2LOqUfjt5f8Fj/7w0/R1tqMQiGEvr4OvPj4y3h70QocMecw0ey5+4Y78d1LL8KUA8egOpZBKRRFIF1AOJTHn55/C1s37EAunYKXL6CjawBf/uE/4M0lazB+ZD3m3rYQF37/k9izswud7XvwtX+ajUceX43nX9qE874wG6vXd2Hm1AZcfe1iPH3PObht/tuoikXQ25fHhZ87Bi+u7MaLi1fhdxefhfueeQPjRrTi3Xc24QsnHIA1u3OIN9fjGz+6Ac9d/3U88NJqZHN57NiZxfmnnYd3Nq1GZ3Ydzv/8SZi7YAVQSGPTtt245rIL8fKKXVixchW+cvps/Ozmx/Dtsz+Oz33nN3jwtz/Csy+vwEuvv4tzT5uFzTv3Yfr4Vlx0/QIsuvWfMe/Ft/HYwlU4/ojxeOzFtfjDT87Fy2+1I5OJ4HOnHodhTQNavBggCyQAP1GET30eo7PD+EY+Hm21a70AnNpBBGJG9NiWuiRGmjb4cjOiSZ6MwP3Q7a6fDYlAsx82pRQLGBG0lfYszV8VzveAghFUFrcpagwF4GeY59G1W0EmsnQI5JAxKswQ2acbwKkszE59QF0ftJ3LRylaC6fAYqP5vUmblQnEDzCaQbauJ4Qhm1NqsUakFCQwEMwl20bFnSUmMJ4ZfblAkWATgSnD8JHIUmH5yEfQIcwYZLD1S4WmNTao25YKhnvhBJxiDqVwI+DlEUp1aDuXzUFY0HFCYrkuLWEEfkqaM0rsFXcyLRoz9hVj9XINroyFh2K0WsXNQ6qJSa2hYKobgXzGSBAqu9vC4z4LIoatqi6M5volFNuiqbK+JB9n6xxBvSDnHceMekgRsYb3E6MEsFH7dM2AhurhsPDDc2KR2K7KBF5cd5TEZhZDNeflOqXx+4PuT+9nDGn0Vt0dNSthXl4BfbRwrPsKmo2QMcRxs5/1wf2VlIjKebXk8EO+tBBOGQ4FB2WuiwyDHVMWpG0BX23h/x5ffy0r5u9xLv/Vn7Ef7PmvHuH9x/+rR8Cq0esbhtIObWXEwucaWCx6bNFi3ZZIWqxVatno69EUebetQapuoF9ahVFdoJTo4CgbhZtT0vMHUCilUGKbjZtAgT3DAbrj1Jql2UOYTly0PPVIAzVaMyKi3GjYPQQ31C1MKkPyGjJXlP2iuj28HlaTShLQxV3MCA4ri4naM7QI5WvsKmwXOmMRXm61MhWKoSVjsyAKU0YcqnQ8yozRoXfJJCIVdN7q19gX6SZfEgixOCcwZto0xAlGxeG8EtkazAJIXQ2BrBx1uzLCbnLN2pqmJSkdCz0zKy5qX2t6yUXngYuUsod0cWMfNK1K6aIwWL6miji0ZCBmWtm5xB8tA0o/scyakvmSNecq2x6jG6TONboz0rG3ha8K2GhBM61Tk7/DZEUXTi5irNDQSYHtHJwvbECqgU9w0bAleL+LrD7J8h9Ef0C9uoRJIQmbKwwL3QLqJo2bbW6wRSyV7Tfzn0P9NfPKd3XHgmvFep0bP9lQmma4oU+UbvX0N/w0jo4qTlU6xeWZIAhhdAwsZGiJUZbCLOmKX0JUPbdQZDsHz1M8xUhjLqBEinkggElLtqKpvQfFUBCLTjla2oXYAsJz8CNiO6NtKaUSZj/3hoA9uw8Yj50zx0pri+s7GCi50j5GYGHS2+vQsqUdhWgEK884Ua5X6kh0vEqmMf2ZRZIov3P4LHS0tWHO8y8jks3ivWMOQe+IFkxdvEzAHjJ7Nh1/sFgoV3f2YcIbqxBJZ9HV1iz9/60798o5U8cnU1ODMRRsXbUOhVBIwJ50Ii7zmjMv7Jfw0cefl8R88+QJWD9jCsJ02wlAbOI5bmzB4zcRh6NphEMjAAAgAElEQVRVQrVDgMoVdyJNgR3Z/PJlZEWwBVDFydXGWatnJooYWr5tMNSWUcaRvEQfAjoZK9opzlva5qWMHk3G5UkRi3D9DNuqJcK6ZCGRF2bs7Pk6tgrlBXgyoKdUObU1jXM3zPaxgI9QcqTc90r676OQ6cZ7776GXHo7ertWIhEriEtjU0szXl2yFv0DBSR7cpg0vhkBp4RCrohInPoEWeRSRTTUxVAoFNHYUIvublpEewgF2aaWQyQSxWB/Fjt3DKKuKYaqWAixBF1/gnDdKMIhF431cQym0kgOFFHf4qC3J4lEvAoNzcMBpwr9/V2IJUIYTLE9K4BJM07C9CM/YVrnXPTno8jlgwiFKGRPXQ8XtSEXiXDOACC2kYlMQ4I8ZILo5k1d7WwbQMXNTFZBOrqZDaCANdJyF0DBYwOZB8/JwqdQtggoK4PKiiXb6CZzw2CyqsWkznqyxprnXX+jYIwCL9YRT+Mln1wCjXXruxDaO4B8WzX6pxA8pjsWW4i1RY8qYgSopA3QCIcXxKaYGmsqRs2f8p6LhEqMKJ9HWh10LFKetriSUcS4li+5eGfhQoydPhnvvrkCa5evxrcu/g6CUcZM4Dc/vhLHnXEybvn5b/HL236NkaOGY8H9TyAai+KFpxZi9nFHomt3B5YuXITLb/s1tm7chlh1Le7+9+swadYBCDgOUgNJfOE7X8WqJW+hY/cebH9vk4A8D1x/D0LhEC79/WXSHvTCfU+jsaEKM2dPw23X3I1Pf+VMTJ05SRz/AvFaOMUsipksnn/0OYwZPwLXXX4z/vW6n+D+3z+IYCCKb1/8FaxauRaNbQ3Yvmknlr26DGec/QmMnzJK2rPymSActyQMnrtuuBkf+8wc/Pqi3+Ky63+MprYxcII+li15E/l0CUsWvoGG5kZ8+pyzcMX3foqDjzwc5154lgxqyQvBK3hoqu3DwmfexN7d+/DO2+/hU2ceinvvfhU/v/EbePmp1zBubCvad+zD2NG1uO2WV3DbzWcJE+yJBevx1LNr8Y2vHoGFr2zGCceMxVXXLsIz930ZDzy8AslUEYW8hxOPmIiuFLDw9W246pcX4oFbHsCM8Y14ack6nPuJ2Vi7qwOh+jpc+L/m4rnrL8Cf3t6ATTvS6Oj08dkT5uDS229BMpvE3GsuwrtrVmNfdy/aO/vxnc8fh/MuuRt9yQxuuOonuPfBR/D988/Cmd+4AvOv+S4WvbUaz7y6El8/fRYWvbMDc6bPwg9vvQ9v3fUd3Pvicry1th2xWBBvvLMLF5x+LrZs70Ah3IcvffZE1IXy4t7mdjcDkSz8cB5+iPaJmhcRMM86vmiShWpokEAdHQJwPpBz4cRyBujR2axFNvO9TGJHW7uCHrz+ajjhIgJxzdsChQAQN2AEn76CiwDtt/MukNUNuhsuAEa3xy/QddClG4AeNxVCoLagGIehA1q8wyRO+o+JvQK8iB6cBgG+thSJI+AlBUS2lBR+77nyZGpaaPJmi1lIYcawxXXNN0wcWQuMK61+sBRxRKxe3DCtBhC1eGybjgF7jEaPCQr6T9Gy06WnWdvb2IYarIPnVsEt9KEUqhHNITfbXU67ynmIS7DH5mAGdDLtbcrCqdwnGRuxlg8hUEpLiliimLJoAJHllBBR6mCyW9Ztj8wt80Ha0sWxNXm65KUs7mlMsy16Ffv1EAJ0PyM7NxQzmj0cH9U2LFVPgBfWAqmeomWM24IiF3sCbLZ4axxnxYkrBTc4Ak6AWoI5BEQ7VM1qND+sZHkV1rp2R6i5C0EYrj+mlV9yX92z2AgtxWo63Mo+xgJYfw74WDdbdUe2eyzVtpRitZia6L5Hv1dmlhbG7VeFGTfkl/u//RtHYD/Y8zcO4P63/58bgaFgz/sD1dA+1krwKvfQWrclw+6xspSV/lOLaxigxbhfWfYNwQYi6gx6Nhgy+AilUjbktoHFVj7VnUqZKaRnUkqVmyVry24Csdgdqri0vpaghK30mgqvsG+I6JNtotRaCwIpI0cTZQ30fI2K++lyogi5bS2S9dmKCJd1Z7RipFUc60BhXcJM/8AHb2GZpmyvV5aMykJpqsQCqIkdergM1ujr9DM9f0ACPJk/HGMKNwtVVcAmE+Bl4eB1ElzjAkHNFmNhbsEq046mQAtPQ7ewZEDJJsmhBkZBWFm6eGg1iMyoytiooGnlSxdrAV9EV8Jap2rbnIxzuZVOadZ6XaZXXM7DsslsEqPbKwWiLLtIN0O63bWCeXyz3YbzfKskaeDi2+uRJcXNYhFJh4blIRFclsqT6K0E4HpMppQBQEAk50WkUglrpYwSau5/HHXX3FO+XDJ7isOaQbtlC3zJWclGXu+aywTNCAXG6dZlLYjLeh66kWcLWY6fyDeapFA3rNa6U3PICAoIy9xmk5paUzsG/GEbWYHaEmT2LN0pYE8hHMQLnznBpGMUWg6gOlAUoEdGz/dw2DPK7Nl5wFjsnD5OmOSRgI+BQg1CLsWJfYx4bzPGrlovidWGOYejv4UtlAoOt63fgpHvvCfn/eYJxyJVFcfRpo2LYA81e6YsXi5gz2BTHd6bcygCwQC8oocpi1eK7o/YwtJBrVhEZ1sL3jp6tsyP5r1dOPy1N2VcVh88AzvGjpaxTrgeRu7ai4lLl8m1rZk1A1snjpLNMOtx1EHJS+VTk1O2ugkLSdyxhE9oHJEoQK1qOAR7tOFQY5NW6QzTSsRztcVLnhMBXLkhZ3VNrZU5F3PmNSWPZ2LawhyK1DMZN59DuNKACWzHIsOKAtsiImsAIE4BcdoyMK62EVSqm9ou6IAFXAGzkrS8tX/n9RUx2L0Oy5behYjbj73UQcqm0dZSjepqBzt25dDVW8Q7y9oxekQ9QsESkkndmIUiGcSDcSSiZMYVMXxEArva06hvrRZB5VKQCW0YpayPPXtSyKazwv4ZOzaIcDiMcKwGnR1diLFa7jjo7kyjqtZFPuejoa4edY0N6O7rRTweFae9SDSBXC6HkROOx+HHf060bgiupItBpIsOisIOcBB3XVQFHUSCWQNmEOjV1ji2cXGwtKGObC2FU6mhZHVw2JY3RKHDsOjI4tJEuSRtefx01WjSeGBAOiP4rVsyjdsKkVfaMW112kZ29cmyaj4VgFeAOj+I+g37UPvWbgwcNgL9k6nLo+9UII/PuxGmDxS13Q8OotIqqM46IZneZDaSrabvNhCXtCAS2i56hp1GZzreW2ESBTBQ9LHi5UXo2N2J7Rs241uXfV9EtRVI9fHQrfMxesJY3PrLG3Dlrb/GqLEj8eid96G7oxtr312HyTOnYsIBU3DLL67HJTddJeLd46dMwtsvv4a3Xl6KSCKOb176PXHzSmeyuO+GuwTgGT5uBEZPHos7rrwJv33yNvzwzG+I++jNj/4O9976EEbPnI67r/4Dblzwe9Jx4cRjygbIZ/D8owvR0NaCGy67CdV11Tjj7E+hu6MHn/7yp7Fx9Xr0dXXi3psfwkXX/BBtI1r02fRcFHNBhCkMXAxg/q2PYvrsSbjpilvxkY8fj8bmVkyfPQZL//Q6DjvyUFx35Y3i8tU2cgQ2r9uKnn37cNnvLoVHNoUfQCKeQSycwwtPvo7WUcPw6vNLsX7NZlzwrVNw+HHT8eDchejt7MOzz67BZT89GXfe/SY+duJkfP7Mmfj9H5Zi1Zo9+NjxE7D8nT04/JCReGvZLlx/5afwx3vfwGCygOdf2ShMt++ecwzyXgSfPfcsPDB/IU47bDgu/Pk9uPz8k9BbSmH3vkFcccNCvHrvVbh13tMoZeNYtGINPnvMGejOtGPhitfxu2/9C55+ZyEaalw8/MIy/OtXT8aazbvw5OL1uOKSi3DTHfNx4WePwOe+fwMeue57uPuRhdjc3oljZo7Gum1dOGb6JDz15ircc+lZuO3Jt8QR/Jq7l+AX3zwFXZ0N2NXdgxT24offOA7xcAGpVAx+NoZYKo5AMQivKgWI0xXrOdY9EHBrUkBM9Q9FG6dIFtcHRP8l9nGyBoCcWqoTuHOiHnxarBOsIVjEo+Q4sUviIOUQPBKNZIJDDgLRIgIhLTIqCmw0UyTAKsBe7ggrp2QEQwyrxiIe8q99sUIP9DbX8KvMEqdEZ1vV+NFYQIFnA1jI9QxpIRLwxzA1JCeiALJxdZWcjDnRUHTIsJSKGsEoam1BHzPAyvyx7pJlLMK8Tl7kSEuZtGnRjYuaPaE6uNk98NiOJbbxpk3JyDXIkFhGiBQ7TL7HNZPHIstHTlP1jMiy5b+0ghcusZcR4JcgD1u8mEuzFYxaP2wfK2sKDdF01BYxtTV3Cmyb5BjrBVEAXHTsyN5xQnBzZGoSRAppu5yIWKtmDW3Yi7XDjQQEgR5mdGxxot6SGrhowcYUjeWu6Z6D7VeBQC1cUyh1nAbD9Bmal5p5IHlCZa+heQMZPSoKbmUThpqZaIFSc2ll3lspA5te2px/iFi5YePbYrqMuhH3t218MkpWoM0kkn8vRs+QjcD/mG/3gz3/Y271/xsX+peph0PQaZssSkVFV7gK8MPrVMRamRRmU23ertujlAR2DW50cCIrp1cXD3m9qghUKI3K+1AqvKE2CgBh6KHcyIoDF19hnbC0b1UAGVkQVX2DzCFFxlW3hWwg0fmRV6t1skXcK4ySSkquNt9MdK1bggZxBcdUjb+s8VNm8NiFewi4Y9bm/4jZo3wOTQUqTCqD9nOxFDCLi6IK4yod1NaTCXKQJUU7TIJhPK+0oaFyc8Lr5yLC41nhamUqWDqoBVMqmkWVbEbHUoE4rUDQBayvDEqpE5ftX7YqJkPb/EzFmqykMmXWnLNZEHWrweuz1RULmmkyYhqWDXCj583f87qp7UQnBJ5n0cuW+/LVMYFjR5BJ+TW6wNKLKyK217Q3ZsrXH6gSoEdr/QR7HFD/hiwMShwTnKHBtudRsJmbSJX15Sa86r7HUHfN3PJDv3PBtSgOo4MbmV0KCohLjmwUlTIepCOFzKaS2MBL/moBBCO2zM/h+zKICLvHjkF5zdbUsgz2hEjfVeUXgXxEiwSe6FrI2fs+JizZjob2XnhBB+sPnFQWeJQWF1M17aFtfFUQs59WZs/OA0Zjx/RxYM4UDRAsiSsTyfeR6OrB9NdXIpzNoRgNY8esaeirrRUwZuSq9cLqGWyqx7pjZ8s1zH5W3bg2HHsweoY3CahjwZ51xx8qVHnOsubNOzFhmWoB2a83jz0cnS3Ncs3BYgnH/GkxqgaTKLku1s2Yhu7mJjT29mHy6nViw55OJLDi0Fnoa6K4OAEsoMb1kfYcYe5TFNPaXLNFSlhOcJD1HCRoMy/VV41EbHcRkrqwBTl37daeh9aWAGm+CxQNI4RzhUdT8IhuXMrn0M01nZmk5UratDjflG0oPEQyqAyYwy0BP4vzjPed94jnGg0UkaJVt03cDLxqIwgHUVqcUqOMaKXqiaHYh/6Ot9HRvghrV69COMa5mRegi45CO9qz2LyjC11dWdTVxDBzViN6+5LI50oY1taAjvYkXC+MvoF+TBjfgHA0goLnizV0SXQ0QigU2RpZi5BbRGtLAMVUHwIhF4JjsV2jPgLXDaGzswMhUq78MCKRAFqa21AoenCDnjh/5QoeCkUHE2ecjKNO/Jw4UhEmoV7PYJ6tdQ6iDoGeICKuD9dhpVxUcoAA23C5c+Kaoy1LugPTFjtqKGkCzPhggHYD5Chzy5PjVSA+83rD05F5I45sRh7bVvONSLPCPZW1QKrzxqeSc0Sr0hob7Eyq20CAXoXWeye3SDxQ7R39rcxEtgYaOElcLqUtkWANr0gBGQKWIQEq2QZt2gyMDpA+S8pUY+tWkBV9gQcD2pro+1ix+HWk01nc8Ztb0Ty8FeFIGP96/RUIui6ee3AB6murcdMvbsDVt/276Po8/8TzePK+J/H1H3wdUw+aik2b2nHjFdfic18/B8FwCK2tTfj3H1+FK/7wSzSMHiUjv27ZKoQjLm694jpcfvs1WPbKEsz+yCH4/me/jUtuvRoP3DwPmWQKw0e0YLB/EEef9lE8dvsDuPTGSySrcGIxoFiEXyji5QV/QvOwFrz27GIccPgM7NrSjkOPOwzjpozDtg3bkBzoxw2X3oRho4aJY9f5F52L1hEtoh1DBy2yIp97+i00tTZi6cI3QeOkXdt3YtaRM1AoeBg1bhyWvrQIP/j5t/Drf7sek6eNxdKXl+HqOy5F2GFbZVDE/jkFnn9yCTZt3oX6hhr80/lzkA9EBYR/9N6XMNA9iEWLNuCoI0bjmKPG4rIrn8dzj38Ff7z7bTQ1VOGJp9fgX84/Bnc/sALf+OLhmDlzNG6d+xrGjazHynf24IiZo/DCm1vwkwtOQWNVA257ahXOPvPj+MEl14qT3mU/PBW/ve0lfOwjU3DKx0/E1dc/gUPHTsbv5j2JMcNacd6nj8CVf3gEj3zrSly36CHMOXYErrp9ASaObMK5px+Fn960AI9c/0Ncfuuz+OScg3DhT2/Ak9d9Gw8+9xaGNyUw/7mVuOjcObjnmeU4/4xDcOi0kbjnxZUYPrIaP/3dS5gxoQ2XfvNjeOD51YhEgfPOOkjWOj7DPlvmBuoE7PFDBQFENNWxCrwBOFUpBKoq7liSp4kAsF3oOMH1ubLscX2KCBjx/zBAl62QATcyAX38+R9blpgK5gLwi9z4k1pC/RkPgTiLZB48cWcLCLPI0kbKZrOWZqLJYxmAlR9tXiwBha1UxrmLuYYwWTLadi/sIKvpSMaRxsOhGjSSx5ItwjzGtH6zjUpdUulcxpzXjJlm45Iyic6QacPSY5ClZPSA+DoZNy0MqBi0MSuw4JNch2lLcyMo0UqdbHj20fJMsv2ivaaFOMNyl4Ewyb602lkcivo9bHszUgOG+VQuVtHCnc31PD8njFK4Tt3OFNLWnNQluzgPJ0f2uC088vhWEFk1CCs3w7TgUcyaewo+xBLXqQkVgVNkLBfUX8Sni7UjTRGk4nBL9gv3B5r3K5OeuaO+UIuPmkNWqe16QAufvDcqDSHopclNVSFN2UOVJm1l3LO4afNjlVXQddu6C2tbWSBA5r0pTEnMrxTi1QDF5Nyy33k/u+d9idP+H/7uI7Af7Pm7D/n+D/xrR+D9bV0adhWJtsDP+49UAXz0dRWU2IIEugtlI4oi1xaYMP2kmmkbkIaLkmkhGpIg28RUt0mmWiMlFwZhBjrbKqZCmro4asprtsEmOLsiQMzWI239EsUWDejyE9F8tWfU1NsInMnv6UZDpN1a4ZrPEscvBT40+aCwIBcJg+yUF8GhP9usxYzl+3plLbBlxkUCuC4qhgsyxNKd9yVZ1tJRoIvVF8tG4nsqQJBWCWzlwdaJDb3XOjdYZhPHVdgyHCcL5NmqBhcprfCoNpAVkeM42EXOLoz6+Tq+SrnVRU1HX8fTjpbtK9cKsln1DYho5591OONCWNHmILuIYI/U5gNhFEW0226huGCGEHQIlClbi8mWqujE4QXCssFJ+mx+ohccfat4JK3NK0eGc9gAO/ydTxtn07YomzcP1fc9iYbf3FV+QHY+eR28YU2yySySycF2EFK3PdJ9peG+/HwFHdJtuUm1Xkra9CFXINosBKTIzXFREpFGMzxlYUJt3+F7wj7Pl7bexiFDtIh8hJyStHbxmJNe2yxgz3/09e4xB2JgRB0Offoto9kzGpvHjhbbbW7SK9EhAKdQQOu67Ri9cZu0fn3wKx+PYtusaegZ3ir07FnPWjeuWegZ3ozJBuxhG9fa4w4TEIpftHGf9exihPLKYqDD16snfUSSepl3JWDEzl2YunodIh9i+U4tn02TJ2LLxPHwyRYiYAKgylWALuP5yBr9nohJzgusEBumRLXjoCbIe19hqHGDTL0i8Sc0m2xu+vM+tWNUt4eMDwUWSJvmtlvBRL7Xpm1K0icI5CPgeAi7TOwJ1Cn7hOchs08Yc2T4KBhhIAnZ2MeEOeQgS7BBNh9mE2Qiqn0KE6kWuKJDwaptAMXMVuzY/Dy2bl6NDRu2IRzNYdjwBhRyBXDod2xLorq2Fps292DCpAbUVoewbUcX0kkP4VAEPXtzaGmJiuvW6JGtGBgsoqcvibFjapFMD4peWue+FJLJAGLRKGriabQ2J9C1bxDBuINcIYtYXGMa27eq6+IIhVw0NyeQiCWQyeUQDkewt6sXwWgE3T1pTJn5KZx+5j8hj5xE25QfRKYQQi4XQk0wiJjrCpvFxhURMjdOOxw3Ah4VBRsCZ2TQEDjh3NKYL/fGtp/KBOOdZ1xREWw2gFofQ9H8MdoclofKOaVli6GAvQKDlTunm0hWuC1Iy3MlqNNAoMcPoHtKo1m9dA0rtxcbfSFucAgY284SIRKYtZFzkvbzvh+V1kxhQhGoNi1stHVnrAkGCFhX2g6s9Tr/zjvzynMv46DDDsLefb3Yvn037r3+Nlz/8B8QCQbxwhMvCqNm/i3zcOUffoH+7h7s2LQD999+P6698zdi1/7ofY+jo6MbZ13wBaxZvhqJqhjuvvZ2XHbrrxCsqpZ5v/D+JxAMu3j3tbfx7av/F1YvXYaeji70dfXiKxf+E2675laMnTkVO9ZtxJxT5uCRex7FiWd+DJMmkcEHeFUJYfggm8HiZxeJY1dNbTUevv1hzD7uUBx34hGiX7Z21Ua4sQTcQAHFkotH7ngY//CVz2DspBGScvBe1DhJvPzyWgymPUQj1fDzKbz92tuYdfTR6Ns3gN7ufRg7ZRSO+8RhuO3f70B1XR2Gj27GMSfNQSyQQTRCEf4MiqUgFjzyKnbu2Itp00fhpNNmo8D1p1TEo/e/jO2bO5BOZnDk4aOwY0cvenpSuPryj2P3nn4sfGUHTj5uLObd/64wmn78jWMBN4rf3fIyzvnUQVi1pgN3PLIMV3/vFIwYOwyRYlxAmMaRE3HAgQcin9+NufMfQ09/Fpf88HSJEd19eTzy3HqcddIh4nZ0y4OLMWPMZHyi9Xj09Cdx/5YX8bUvfRT+YCduvH8RJo5uwWdPPBBX3fECho+bhJv++CCe+/13UEwn8fira/DJY6birgXLkM4U8LOvfRS5ZBVuefV5VFeHsfitdnxyzlS8/NYm5Asl/OuFx6KlsQpeIQgvFYdbnUSppx4oBStAj10sjB6PU98rplNlxohNkyQE69Mti6JpSg2QySpphys1KFkbuN6KLhfbl11hXolgcsRo7/ANqSC8gQRQCAKhApzmAQSCRtC2zL7VvFZCgVRiNDEhe4TvC4SVJVK+hMrKbLzDGXPZOu0Jo6TsTGoEpeU4FnAuf465BnlelaUrea/4kZNpbPMemwQYSJk9yVIM4vUT5XfgEezhGJQIEBmHMluE5aXQ/YxsGOPsKu3vdmGnk2mkVsSZnUI//HAD3OR2bYMSwIjgi+bJyqyxMc3mljwXbcHX67TjZNXxrZuZyQOD1Ub/hyLKIRQTNfJeCjYH090VUMdo45RCMcEK6TQqn0/QiPFYsB9bnLVAkCeC006Jx+Y9CYpukxetgh+hNo5t+49LMVrBGK7HjPGUTGDuaDmgvI81svdgwZotXHT6Zb5JsEdapSTXZZ7Joitju+bJfI+UB1jollyd98w4y0mhnGAN80Oyzc28CxjtUVl55Cim6G3Evi0DTMxI1AVO5uuHaPD8rXo5f+v7/ywx/G/+i/1gz3/zG/z/8uW9H+yxAXpI1eFDLk4BHwvuVBY+bbsya4fti5X0VFuGLHJebiESAMei4rYaOnTjWPkMBX4IXnxQhd5uhHks66tTWVQIxHgeE2qlaDoiWMbgSUBHBdMsrbJMkzd6N8qU0dYgy5xxXC4UHB/dWGtrGpk1hmpRLkdJ9DWVIjNeHwB5hi6GWqc1YnyBamURmYqRgiVWEM7YvZfHTdu1eA4qMs02JtKBVYVfFyxuOw0oZnt8y/fKgeNSz4jtdP3aOidVJ5OoGEcqCr8NtZq3rmN2gTTlEnv3K/PDgD0KClUqThWLek2rtFJj2rwEdDNVERkz3Sbz88nksXNPF1RtwSuKMB3vr62gVfqjFcZxRbdHADwu0tRp8T30+WFkBATSCpwyPthEw/sblpYstob4HmnVXJTJ9ODGq4jae59Fw5A2rh1P3oxAW5MR7iVzQs9dN4lkfmjvuEBFwjogxKTPjPK7zPfStuEi40eRlyRGK3MV9w8zZsIU0fcGqcXkFeAW0wiJcCsQDfGIIXH1GrdkC9raVfD1L32tOPZADAyvxxHC7Mli29RR2Dx6mFCxqxqYiBEwoz5qHolYBH42j8btu9C2ZSdig3SZ0IR9sLEeeyeNRm9bC0pBF8FSAbOeWSTW6+vKbVwr0LC7U6zX3z7ucIRpfS7X42PcirUYsWmHHG/9zKnYNHmCJjPmEXOLJQzb1YExW7aitq/fJLUBAYa2jxuDnSNHohDhLkCvlE8Wj+2YhJ6bfv6cFwq/cgfZ/kStntogtYzI5NHUiwK3TFyF4SMMKn4p2Cc24KZ1hwldkO175meRpzSsHp2XquLEc8mL2HJRNKH4GWJnLwmtbios/MfrVa8k+ykBJIT1xWOo8LBwVxzGMcY/daTiOdamWk1LF5N+IN37Lratfwr9A13YvL0dDfVBpPqySGdd9Ca7MaylGXt3FdG5z0dVdRiZVA/qmoOYPHUYdmzpRy5TQJSPTjGEgZ4iqpsCcIM1KGY7ZOM1mI6hrzstWju1ddViTU5b9kzKgVos+whRP7NIJpWHmkZWU9OoroqgsbYZ/cl+xCN16Emm0NmzD/2pAg488lyc8KmzhTGVpRMaI3HJRSkfRV2Q+jSVAgM3VxRh1hiibjsice2pNg41fHQklTnI8RZvJ1Nhl0Ypa0UuYJBZx6RIYJmCbGFUMJabMf6rUt2VZjAtAmjblYEn/+xx4/1t2NAl59U9udmwxdhWyGhhQH4+axSuFXCJDEDDe5X7rKwCbQrj/NTr5Xu5AnJ+CDTJ2BPD7lQAACAASURBVCUPjs4oYaLQyUXkna3rpjy1ssYtX7pcAIdgLAKEw4jHYxg1qk2O0b6zE2veeBvDRrVh5mEHoWt3J7q7egTkGT9hnIzpXrZfhlxU11Zh7+5ObH1vM0aOH4VhYyiMSuZcABtXrYFXyKNl5Ai0tDUgnytioKcftfU1iMaCCBWyWPziEmkz5HhMP3wWRo8boZbrYWp/BNXpp1BE++at2LRmK1pGNGP0hDGoqqkRK3PGoEz3PqxZtRXVtdWIxUIIhhy0jWgSYegImZtszy0VkPd9dA6oLkaQbTgUqfXj6Nr2HnIFBxOnjYYXiSI5mEN2II/mEXHEKV7uFOBSCNjPShFg2RvvwSsVcPBhExGPEjwm3FbE9h092LRtAIcfNhZVbho9+wbR1lqFsNxmHxs392Ldmk60NsZx2KyRiIbDcJwIFjy7UrTERrXU4oCxrYiEHBRDPoJeHH4xgtVbO9CHehTCQF1VDpOGhxGhDghzgXAcW7bsw7vr9yDd34vpU0dixpRJCPaHEeipxvad+7BqYBuSgSJmjEggkp+JxtoM9g6sxM6eXjRMGofZB05GpLcPW7bswrINnWhAEw4bdgCqR7FwFkBfvAPZQkE0tuLREIpFD8GQstAse03mrzwEDrzBOPyMZSQIvdKAI4Db2C01GdF1NNtbJcyZVlULtsjfTITzVLhXch95IGlEEEBpMAjkgghEcnBiHkXt5DWlzhiQZ17ElnQffiQrgtBOVItb5S+ykbIRBGJZiVn6dKjADjWCnAjzSPMlD5fdaBshGRGDZkGwAOLsJZfMWqaKBQTIbAlGRPhYXLukRdu0tZVbzisHL+MlPJAuBvplC2PSzkp7dj4TRdHdU/Yfx0Jzv/IpMs7xeqjxI8J15r4YbRsCUxL/QnGUwnRQoyNZPQLFASkCBrPqsEW3T9G3ZOJhFlfrmSHsKK550jM7BBIz7ecyWtLuRT0dFrry2s4lTl9hlEJVoMheIEtL9gHVQSJzpcRi6hDwyGgb6TnruKskhFkn5XYZCQeujcy5nCBKjsL7XqIF7EE0jYE6oGVnX85Z3r+YceplcTKllutuI0qlvaqNKdITZO8oWKNMH8YRneNWj1L3DlYw2TDHhOVuBJIlVydoY+cmuxf03PjcWNdGzVL4ERUtH30W3q/p82eLzf5f/F1HYD/Y83cd7v0f9p8dgb8E+EhwlkBaCbQ2UVYUeSiYIYonZpPOdzJh1o2qgipWjNcAEEZTprLJN8K8wirRQGeXpPetcoKc6+bfJtbltFoCpjIQLONExZj7DRBAoMcISotwGkEN0kWthozRgCkPoFlhhVEUF90aXVR4Dcrs8cRJTFH88kpcBnVsSUVG0oyF+bf86kpbiCbm/KyqymvLAV2rPEqfVScZLW+pKJveK4pf00qY1Qq1+1axaC6sBG/IVzEtKtaeURY2Vge0/UvpqhSJC1Za38xCSCaNnKJpcdEP1UTE9j9XspIhwtSyOFuwx9TEy8wlazn6gflkXTjKpXALBnKDxgVP2VX22qwvkd55boWNG5wkDAQpwvBYMXFqtPHGKwhzosevQVrcmFSYlWCOK1wNDwU/JuwIarvIbKZLT6AgVs08atX851A3RKB515PXo9jWqht6sgosy0Ccf7TVxzQhlt0ylG3EGjwbsXhsAgsu0tRfKrc66pPAczO5jUn4AlJ4lJGTqUbllDxi9OoSJgCde+jjoa1r1skiQl0UFJEuRpDhPGESxApYiG1rPqJ+XhjxvO0Futcki6itI0uCwJGDYjoDhCMIMbmno122iEiyBDdfRC4WRYHaK2FX9IjkfojLF0EKJlJKtacQp9Qv/QDSRhskLtcekDYTxiQp3gYIiWks0K2taqOwuB8rZBHNZBHM5FCIhJGJx5ANR+Vzh+AAZs7qA9fgAiSYqIaParmQtcM5zVaviOxODAPEwC7K2skgIxtsnb/yFHJsOa7ibML3VYBnfaotUGPfJ9mutBK5rurMyHwwFt6Syw9JkisizBqBOUcoEE49JwJ4LrUqHBV7LhWpWVBEJMhY5KImVVeJ214B/T1rsez1+1Ed5z3NoWvfXvT0pbFtax+am+tRG48jwH49pw3pbBCFAhmEAyhlKOBchzVrd6NJ3LhySFRVIRzzUCyUMNiXRzgcQmdXEbkM53hBtHfq6oBYdT0GBl3kUj1w3BTcUABVCbqOcGMChGIB1NQG0dRch0Ke3TkOVq7bCoTCiEaqMHHmKfjIWefK+KgWFVlsDqJeBFE3LJthtjvJ/A+kUfAJxpREh4ZPGgWKpc3YtHiJBpKjYFmJrTzSJqstFWxJE2FmYWopeKZtXtpgIBVno2umIs7K+NR4qOGax1Vwxgq022jJ+aavaVzfLa/vmtwsr5XVREA7hYhki2I0euSOU4tH4oauRQI8C3NM4ztZPfxSFpKuC3xSDeVBneEE6GFEVICQc57zTJ8/1TBSD0DjSCbnZNunFYRUS2RlqulVWVAyICLoBNMI1OaMDXaK+/m/wA7ms8f3k4UUdajHZG0TyJQpwBP7Y+N0lisgkEzDi+ozyg0tIkH4WTpQms2sxAtlf5DZovGCYr8WqOP9VGBOwFGy9AiM+iUBh/J+WFHzLFCIBsUFMBhUMD5fDCKZjSMapUV1gCJpIojPZ9GPRFAMFBBDBmyl1bVHn3zG4TALSbpIyv+ioVZifHIQdtQ+nrpQjNUGzUcoF0LAjUsLEFuTkhQfjuQRCedFe8zx2ZbNjTE1Bj1kamvgk/GQ6wPy+zRvYhuOV2EFgI6jItQbkj2864cQylPvphl+KIFtK7IIlgbQ2roPgYYUSowD8eFwvEYglUawvwulrma4iT6Eq7pRjBI3oe4hg5JBIGzLjs1zhPWh8U7yFgIMeQd+ifkIUxe2IQVFvNmNMzccwoQrOy6ZXMW0IunMU9FiKUZZ2JZzz7DmvKQyv91IAaVUVIHmGFDKhoGemAI9sRzcqoKSuinSbAtfnHNk/mSicBp7gZBtljWQTjkh9eEVXDghi76oxIFlLHvBajj5lMr2UZeGixXnXjBONAV+hui7zha3ZlBAJQsrKeuDryfIITL/6oZrtXd0ECr6PaYlVJ4NmeTaaj50HSGzVkWYzbNbdvQKirYNbdSlbU7awELwwmGQauW51cLwCZSycIqmOGoZtqbFymJ2/Gw5PtdP7Yctt5DpHDDPgfzLXJYizxRT5r0Ly3koaEPGaknOhxpCEnezvfKzNUmQTMCJSM7CtjGF44zMgoBcpmjIa+b9NuA+4wrHqRRvgB9rLBcQNZe3kZxhJGGcfU07mp+D6w6TvJhdAsoCUka9XJUAPUacuyyyzU/lmKpWn56jnptKGth8lvIUzMG1iKlGKswdWdTm77insa1fZv6X2fp/Gej5MLbPfpaOfXj+6/7dD/b8143t/iP/HxoBDQQ2QRuCokvU1p+1KqpMHQ1OxpGqXJXIGycrXYglM+Ii6OUMOGErrqZ963325nYR4/tsb3AlUTJ1TU1ih7JTLOtFNnikXhpwyfTLyuJh7A4dhxoett2LV8QkMK2i0ZJwWVFlq9Wjr2EAVqql0i2VrcFgnzNWhxax182FDeq2pUpSW8ksKvCVpg8W4Kj8nv3ADP6VBd3Q+o21uL5PwQPLlBEgzVSghWYqYm88V7KQrLCf9hjLOcktJUDE+0V3LrarcVHhRoK/Z7WCCTfbtypCicri4dsr1W4yp1SUmhUfe176GbrAV2rc+tlWiNkCQLZONgTAs+8tv9bcF7OIa5+yOhtpWxurdUI7kHMW8WfzWQRTQqIZFUaJWR+Fmg3TrOBHMOjH0F/i39haQz0d1dnJy4YxiIjvoSqQlXaqgBdVUMZJy4YuNv8F1F5zb/kJ3LPgGpTahsvWiWLAkpzIBpJH5dE0OVCumG6xWP+V9MckOLz0jFNlhKJ1U6WaWZomcAi4sbPJRYX6ruNIVaKEZJIKdqm5fBhR5DGAKkmKKY4pW5KSClIzCXIdAmC0+S6K6Ks6CnEDp3azBLlYLSMYw0/KQd28CIz5PquXEdNiYpgHJsXia7m5s8K0YnktiT3BNNWekRzViMXyntK2WttVNE0a0uwnzlr8u7jmmsdGBbDtPLLOS7p/s6+RvDsA1Dq+OBSxYjZ0ZqoFtrVR1+RM2xl1W8t2ScsJEajXjAPnCjdslimiItr6WcomMe15BigSzSCyupyMJOYyD3y1bZetjThv6XlbAiWPx4ZCjrcou/hB9FvBZ4pre0E4HoEfJuTKDqkeLIoWheMUkc93YNf2t7Bo0cOoqtHNUC5dQDGfQ8iJyT0YGODGN4BEpA3BUCPiNdwUb0QhPYD+gRJ27fIwbFgdstkU6lriGEwX0dhUh50bUxjsG0ShEEFDSy0i0RLWr9mGtraQWFwPJAsIOWR7BJHJpRB0g8jns4jXuWhqrRJwcfjoRvQP9MuIb93dg4Gkh1LBweHHfRFzPn+2wBe6WfbBCF7leAgF4og6FCImsF1Azksj5+cFJBBQAtRnEhUbTfCNxg4/T+YY3dnodmbaskQVyNixK1RjgATrnyWbyaK8PucpMMy5LPeanyXTT39SVhE1mkw91g+gcUNXuTbSNVk3Gvw75wfPVdJ5YYIR3FHNLuXbqFtWpbKtG0DGXANpqOm7ACbUc/AR8iOGJaesHr6Xr9YF3uhEyFwyy0x5lmu0lg4JA1Dwe54f2W4VSgHnKIEVkQQ3DCsg45eQ95RFJ8+eiVmyjZT8Qp/RkucIC0uEsKmN5geQEQDGE9F87SwxrSa5HEJkWroB5PKao4TZFphSNzEFolTYl4ydQknB4ogR+M2X2IKq7mrqeGcF7vX1gZKPfDCqLbqFEvyQh2I+jCCdo4StUoST95CIqHNOX6AGUS9l2AIRlKIeYn4GMQrPGkBHAaUSYlCmrY37cq+pF1eKCvshGkiJIL60plBDhq8uhRDkABR95HNB7O1pEJv4ulga9RGyAWsFrMqHUvCEeRJGINyEUjSOYnEvQuleWcMZ54NSCXDhhRq0IFNMKQskEILr1SCSGhQh4FK4Fl46BXh74cXy4rJHgAjeeLhOFfzdObilHrjVA3ACaeQiReRLQaQzMTihAhJV1Eg0a77cOpvP6HymOLIuXHqNsgYS7DHpz9CsSPM3BS7IyivX9cqlP221LyMXIiVg7NmlxUjb9JFny1ZcBKEDNSV46TACg2HVDQp5cGvZqqn5j30KlNpCbR+2axn9FvvolXVp7C/Ky/6Q8pdmqV6wCk5xUM/Fai2KgVgQfioKDLJopwE+UJWGE1PTETVxUL0f3lcCLXJOAuBwCA0bSkicFrmp5AUWdfZddeAMkE1E0E/ebqzXhWZkz53AYKXlSvV/KIbM/yPwaV9eSCnQ4tHaPVdutRNsg/NEHlZr687cl2Cc0VsSoEWfZdHFkVydLWbMJRjDbC7LOWnjE3MmAkdkQVH7DnDydDUzjCrzDAtzh58tgca6tzrSUi4rrpCejGC2jZ6mdc0P18OrHiM28RXGeiW+sVjquA1mjg21MKcouLZ7BRwyvQk4U/rA6MRJjm5ns2EWlaEeBfy0VKpgDyN/xT3WMom0QCt7GZGXULZwuR1QXNiGfs7QeWhmclkagz9rEcq2eFVMb8xzYme/EXb+86Pt/81/ZgT2gz3/mdH6H/raYrGILVu2oL19J1w3iJaWZowePQpVVWSjVL5KpRL27NmLPXv2IJ8vwCO10vfR3NyMCRPGi/vJX/rK5/NIJlNwXQeJRAJBUcj/8y/P89DV1YWOjj3IZvNoaWnCiBEjpajGbR4ZIOUvEemtMjoyJRQKOQwM9CKXy6CurhbRGMERzSDJOuFCLYszeUDFInbu7EBf36A4c0wYPwKRiCLZ6XQea9ZswsBAEtXVCbS1NaGtrd5cnxWtZRBU8WENoAQBFFjJ5VISNFl15pfn5ZHJDKK7ex9qaltRW0ORtbRh5agduzpGMbZSZDWL/v5BbNm8S8RDS+K+4aGmpg7jxo1DTU0EhUIvUim2iXlIJKIIh7nYmWxZNgfcnnAh4OUP2Z3aSkPJQ3fPIHa270MymUVtXRUmTJiKmmpuaTQV5/EGBlLwSj7icVYY1dVKl1EpkSGdGcDGjZulQFXfEMGokS0oFkvo6y+gWOhBQ0MzIpEqAag8YwGpC4Bh2RgHgHy+iB07eN974Xk+Ro+pw5jRLeUqBN+rQI/VWtJkRpe3yuKhGkb2Z5OYlTnJFuCyf9fNiG5rFFwzN2EIGGY23rIgqSidpcZyTjGR0Co4dXuYEEcEYGSrlI84QrJ4hkDvJZ/MKT8rG+pCoAZZn/BITuj8umQ7wsqhUDO1UwgpJQJp0cFwvJi0dTkBbpKziM5/8X3Mnr1P/RKFtuFy7R4BJGGmEOxRvR5VZOE8U+CPiT8hB24ahU3kcTPgIu3SOUxH1bZuKUCnIq7ye+3rMtu0itsXK8w1Itjt6XXwCkwLU5qikTJlCOJohZtMGwEajK10XGAty6DhVs4KOmpSzSOq+bTld9FSPCKbU2HumDnLq+SrNL3hNVqHKsuE8JEtqe6MPMGmfUmACHGzMi4bBlSRjbmMh7KBtFXFjoaOB5kaAqYI60bBImESKZEBDcEAEq4v7SRZEaXVk425PqoFAFJgSoAFAfu05UhUdcjoMnbafI19cvg50kDDjbsfkk2jWmQrM4S/txtXZW0ZKEGsswlacB4onMS/k8+VpcC3YXhIVDK27CGOkVeNYCCPJLVk/ADi4swUNe5MPKKO+76Vr8J1IkhlOqU9c9/e99DbuRe5UlYeTZKztmwYRGtLFRIxF/09g6hKVCNfiMJxmtE6rBqxmk4k+zox2JdBZwfQ2FQrG/muriT60x5aRzkIFILwcy727k2jqa0O4RiQ7C+ip6Mb0Ygj45FN51HXGEd1bRh9fSkUSx5qGlwpAje3JhCNhpDKJhFPxNA9mEQyX0TH7iwOOvJsnHbuOdJmydsYDfhocoqIOwQkw4i6NeJ2lvfYUpcUoCHnh0SPKyBjyE0VgRnV71E4T5k3ZMfI0yOsLQvQGzyk7MBIkNMwzCT2KOOHYyDsGMPHkflo5qI03AYIZAJ0VqP4cnRvCpnWBAjyKD9G54S2gymLTJkxBEUJ9qhzlt0cKKDC1w3luGo7lk3iyT7LSFGF85itSCryL9tfE+f5M5lQKhhvW94sJKNzmnNRgRF93hX4UbCMY6HXrSwmal5pc5zGzaxXkOdKNMd8FwnGFupFDalsk4lEwJbHkzFyuL3Vxkg5bvk7HwGCO8U83Bj1YgPID9Ly2EcwHECOQcI8v7JLFnZiCV6pCBIiqoMpAeT68wkEwkY4a8jKIjGBQtV+EQVhvqgocD4dRjCuoqi89qBTQjVSyOSiyJSicGMlEfCXe0jwO0qFvSRiflrigwXvGedDPtk7mbIQt267GJe5FjFOqPaIqkfpDCLAIbPACyA9EEF/WvOnmuoiquu48SUTOahW2XSbkutg8AojW8WYHoab6pVci3xRiZKcn1HVQ3EzA7KRd70EwoWwsCbIPCnVjEYR++B5+0z7jAsnH4VTNQ1+KYGS0wF39wC86n3SAkUWXjKVEKZcVTVzrQrYLhG+ZEWBuSQ70k4VECF3jY0VsKay2iu6bY7DNaroare3oGGcHCZIS53Iailqi6Icz4JDPEqWDCKjL8P20WRYmUTxIgIJggIZo+di0gxN3HTFMtdimbBm2hgdGlsIkBlkztf+KwgIEIwCZGZJfOF5mPWU8zQXgk8QigAYp1A4D7eWLCAyVxQsljawYtbkCTyMddAy7VEEiZQGqu1lkmvqcyugiXh5EAhhq5gZU37e0PEV8I/gjhlf/sOfpcrgoMRAzlyrVBCQip/g5AeMoLJZd0VsW4tBog0nTqW8ZiM1YLEgfTd8AS8IBGkcFaDJNYw9cR5V8WWeg0RpPtMcOyvBILeoMv6c93wGVORZ/xf2nRGtVnc0k5EYcE1ilVsHr2YMEEwYN1t1X9QMQE1RyOLXLxZQ+Jl08qNUgClElwunFcaO5tQmr5X4qVo+LL6qRIQ1kmF3Ap9N5oEsRnDfwvEmu4nvs8YnPB8WKtUEx5SR3gfe6PM0VDvV7DWkoKkxVfNj82Ws4LUYbOF+/duHMX/2s4EqQ/fXfLcf7PlrRul/8GsymTTmzp2PF1/8Ezo69sJxXNTW1gjg8/3vfw9Tp04pP4yLFr2Ge+6Zj/b2dgFLuEHkqjFlyhRccsm/oq2t7UNHcuPGTXjwwYexYcNGAUC+9KXzcNRRR3yoqNeqVasxb969WLt2HQqFApqbm/CLX1yBYcOaJfhVbK+15YesCQZLAj1z734Ar732hrzvE6ceh1NPPV4AknQ6jfnzH8WG9VvR0FCDjxx3CAYHknjooRfQRVHOYBBXXvlNTJkyBhs3teOWPzyC997bhlQqI20BfM/RRx+IMz/7UbQ0s1KlQVVaeiR51erAQH8K8+Y9hjVrNkqydsEF/4hZs6YJcHXttXehvX0vampqcPbZp+PII0eaIM/jsEKcgO9Tt6aALVt34+abn8SG9RxnbsQ1uRg+vAEXXHAGpk2biPnzn8Ly5ZtF52DOnIPwuc9/xNDmeTxSM60DlhXnNZmy0QPZsH4nnnr6LdTUxAVk2ba1A5MmjcM555yBCRNGy/nPnfsEFr+2XBKDAw+cgm9f+EW4rL4YoIf2yb/61R1YseI9Ob+DD56Mb37rM3j4oVfw1lurUSzm8Zkzj8IJH52BeDyMZCqDuXe/gu3bu9HSWo3TTpuFyZNGouSFMffuF5HLFRAKhbFo0VphO33spENwztmnisCn6BNJossEhjoSrDKQTcU5YSmqCsSVWwMtRV3u1odUJIxG0NCqsU5gWxnh9wouWSUM9lTz8gnueLSdZ3IkAIC2xvxv9t4zzKrqbAO+z96nT59h6EgTRBCwoVFj7y2KLVbssccaNXaNopjYe28RxRjRgIoNFQVEFAVFpfc2w/Q5/ex9vut+nrXOGVL8vu+63l+J530NAzNzzi5rr/U897qLbIYZHxQuajnEpfESoEdaJBblbExqkCgwjatdeDfc69NW0BJv9U8VN7C+pFuDwJQIOVlUTpyG6i7Mnk1v34lsz17wC1FhWvCIxY/FScNnMSeR7BrxznBthwaSsnNPmR3lByT2B+FtEbupRsy6GBu/Ab6n0GH0G2rUq6lTfMWpsUcG6QB3xij9CiAdiCDkk5+iu28sgwlH8c+E+BLpW9IAWBytpBkLIEYTbJfNJi+rSiR4p2NyDmzNwih40S4NnQImbFy1GeSd1N9TToE2upbFos2pSrz0zrBh1z+FJyYAl9mZlEZRYdkMC3lhsWh7QHCGDAgaMOv7a1nG45DRFCig3nWF1dOSLyBF+Yq5Xvzc2hAbeEr7QnIclKbwHSgNEgCS7BHLgzd4rngBGAYDE7YE1qKvkwANVoiqjQqLXUnhokxNXLTEdUc9J4QNpKlK/Bk9ZzLrGByTQ0jYD3oO+Xw5XDcJz8kISBYnY62QR57GzYYFxjP+/sOX4LphbGhYiAglH7k2bF6fQDAYxYZNLUimHLS2taFX3zj8VB5VkSpkc3mkAy5isb4YuV0/bGj4AZs3NqIiGkVTQxrprIeOjrw8xtXdIgiFC+jdqxr5jIcVq5qFXZfJAGtWbEZHWwr77rcNymJBLFm+CrF4HFU1MQSCDrIpDxWVLolliMeY2uPBCdHTJ4C2dBLtHT4aNgJDdx2LI84YJ6OUJIYKJ48qJ48yJ49yl9c4irZ8VMZKlt4pBHAFeORg1iZL7oOAFHo9dQ6x8cA6ylxwriZrTYFn8bgxJtmc65gGRh8vgaKFgcLxpk0EwW95mgXk04aL97BucQOq525Ay5jeaBhCJo8W3tp82OdAYRLlP3A3W8VZZPyQxcV0OEKM4i4kfj4EhBQY0T1yjll9bgjS5EAWjIcckwPNzrm4PhgPKgvLK4ut1KrqbKtPM8/VzDbm2FSWRHCGiXyy5hruJI9RZBYG8KSHFY/DRtrLk2OS5Dh+1cOM56bPLyVf/D7fliwhBUYJeDC1SXkyst7k6O0RQCCfg+NT6qXMEvqBEdzmsXW0BRBxHUTCGRljZYV2WbM6/JjIHsWrxCRBCeTOGG5OzUE+22Zd4rmL7MbIon2CqSmEHGUqEJzPB8jtFEGrXAkv5KAsl0QwmBXgw15VNtmUcUXF/t/M02ZbQ1eZYnsqv0PmnrL82KwGRUbLNSGVq0KETTCbYkfXXxoA56XJzcMVVkFc5hUyMvIxJhw5CKSaEPAyioOZOdGLVct5uOlWOKhBJFVAJh5BtL0DnptHsq4STiaFgNeh83PWQTARQKpPbwTCtQgk8kBmMQKOMjykcTdAumWqWGBCjoenwGtSlCCZgZdTiS/Nkf/5JeBnnoAJ/fn4BmS6KOPGbytDgNKqcslSt4uiSW0iuKTR6TpNd/X7IfMrCL8tDMQcBMpycBkqQONh+ZAud4PsZKGLGX8bgiQEDYxPlhgPFxdkw86xF0GUPIxXJ9OSwKt97xKARd8fPxkH8kEg6MGpSIrpM6+lz3lIxiClp+kSCV0kbwbbIZvGsmEJlojsWGVamjKmjGlJxJJD5bPEZ4rj3TKELG2Um3U2REN2phSAkQmBUimuZXkBB5lk5aaazVpm2LmCbZk5wTOeQHLPCEDpJo8Fo3hdOJtJ2WrWf2Xa2e0huyliJFhOAB7j6/0CnHxSmZY2GdiYMmvUvIJCsikmgBM/m8euz0dRomfmXrl1TgRevDcC8V7cVjYgjo4ZBejom8VELLUMUKsABoKQ1WMTtiy4qXe5WNvKHGl6E7LuhAHE/yeLzIJKdnPaCMwEzOEaxFRa9jM2/r3kUcqNC61qeGwl8KarVFY3upW56Mu5K+imtgc6FnWFshWVSnf/GfTp+kzaOv7nfuZfHuL/4X/4Bez5H775/19OffXqNXj++RfRq1cvRKMRrFq1Gh98JSziaAAAIABJREFU8BFaW1uxyy5j8OCD9yIWiyGVSuGOO+6Sh7Zfv76orKwQ5s/Uqe8IinvrrTfJe/zzi2yg119/Ax9//Ikwe376aRGuuOJSHHfcMf/CBCJIQ1CoubkFw4YNxeTJb2Hu3K9x/fVX49BDD5IEFTJnVO6jcedSxBYySHSmcfnlN6OzM4lNmxrxq1/tgPPPPxH9+vXGiy9OxjvvTEdbW6ewdX7720MEQEkkkli8eDV++mkF7rvvKvxqt+1w/30vC9NlyJB+6OxMYcGCxfjqqx9QWVmGM888AmPH7odQ2Hj3FCVdOuW2d7bihusekwns229/xEEH7YHrrz8f7777KWbO/Ba5XB5ffrkA1113AQ44YKT43FDULRGKgnqTlpnA+PEvyrGSbVRRWY6yshAWfr8CixevwznnHopQKIYnHn8LVVUV+PLLH7DffjvgmmvHIh5TozXVJbO8Nt4yRfmYNhiNDW2YMmWOTMz19VVIpfJYsmQDZs1aiEMO2VMAn5aWNtx8y8Pov1VvzJgxF9tsMxgPPHAdymm8IStIHkuXrcJttz6BHXcahn+89Sm23rofLrvsBNx330S5Dxs3tmC//Ubg7HP2R4/u3fHkk2/jww8XIJnKIpXM4vrrj8I++2yLTz5ZhPnzV2HkyP5YtaoRW21Vj6ef/hDpdA5XX308dtt9QBeDZS7ISjGl5GxL822zYNqWwSRhaXthKKVy9KaxkjXe+kNYTonVNUt7VSyLi4CS8S5io5X3M3BlsWSbpGbU2jyZhlmaOC5pHnym0ThVCAorwkcn6oRJw+DrnDAsrH9SCTBgIlZYfC+MIa4xEWbhQbCn6p6Jxcdt49QJyPburrt7pOv7EUl+8lmESCOudnv0AEJ7O5x4CIFQEEzmoqQpZ5KzRBxifDI06ptsga6R0dwZ0x08va66w25J8pQNKGjFHWDuXjNKniwlDwkx/9P6O06DxADTyDR1zEqQJPVHIsI9kXSxRJCdeMJewrBhbLzZifbiwpKQMzQSLSvBijgWKDO7job1oBOGPq8W7BF/H9MgCDPD+PmIcLSgAJM8Vca0yB6vvfil/T4yKoCI3E+CAMpF4/djJtqen0lgiI2mgkEFVATJMsgjYvTwRRmLQHZMZCLEZ5p0w+QgqKUjhg2uglZsvumnw3EVkDQoSLOo7ST/Li5iAuh4YgRspEAEcmQXns8VGT++NMSSpFTgNaYsicWcA9elh4D6gYQLZfLzYScpprtytwoBvPbEBUgkaDKaRjAQwoAevdG0LoGVKxvQrb4O69a1YuWaJgzZricqY2VY+v0GbDWwRiQOm5s7UFEeRXk0iHwujVwygJYmmnMCbUkPVVUxuH4WdbVl6D+4Cj/9tAlVtXG4gTCWS4x4AU3NWQwf0g19upehOZFGMplDJBpAMOoIi5MjorODsdUFlFe7KKuMoqwCCJclkeoMIJtyUbnVYdjh0HFy5QjWVvCZc5hIlhOWCc8rU6hAp0/ggEwpAhIhdNLEWSQ+tnhXsI2AD8HCDOjvY58WV7y41ISb8gJtGOKMdBd5Fhl+bDRMAyn3WNk42ukSiuJY00wugjwKAhXQvE29sa+wAkBtFDku5FcNs0fddPiiNEyfCzL+OOY5f/CeS8NvxJWW8WObJgU2dWxyXAuYLWwx42dk2xF5Pnkd9NN4DlZxI627gDXaVOnZ6v/qOCcAqs2EhS60LeRGCxshK9RUdh8bjywbNWPXoUCcAdLMc08w2bKVAo4H13MQDarklXONfs+Dn6UcpYBwJIBgNgUvFEY2XYAfIqtMWZIFzxXpFXf5C3nOT5T0ZZDyIwqoO3mJQqd8rJPJimQx5ByxNwmGlYOoavWS1EjyG8lE9slQ4nPJaV1Nvcn2lP4y7cNLhBCtp0SK2x5hBJ2cGLBXFlqECWnbwdJVVchPZ3YFtK3Xk3wGwTo2dDJAgnAov/IL8GSTx0ilyXoQVrc6GMKNS2Q1m9w82dQFB8F0Am7OboDoDOTFaqSZDCd0s8ZzUgj6Ncg7NJzNwXNqEHCzcHIdcPI8dwf5cAB+pIckGaGQRqhzg8ZxW8mOGSkym1MeaQAgHpvHv0coUerC5pFulE25AWwMsIJMWMyROScH61pNEhYBDdacQSBFj5+8MU62zDRzVQ3qboEeC/Z0TfjSNZxx2QUgQ1DFbCKILMoB6O/DTT1p+KnSceGlInDLKbm1zb1dtUpPiF2rFQhivDh/3DK6u7AnzCEXMiFNDwtlEQirgb4AFJRNeZTbE2xWwLHIZLHlE9cDRsUT/TabPKX4cjNHFT1ydGaQkSb1hJWsmWa/6KVoz82wjbgmeUExkxawx4nAD8bgZji329XUBmrY+0pPqNJIl7mJBt1GYafSTGXPyPcEkOE/GcsH3bEqnhPcMPxQGZwc2doWKFcwthCkz1BSmFkKYHCjV/iHBkwPwnejMm5cYcLZ8+Y1kBUZXqQafnkvmb8VwLFcXQ6GkNSJGkJCwJlgT8qAQhbQtabO1rDbViDK5lLT5TKRSWpfwfcwdhZmI9OOJE2UpfUCN5w57+XgOPw6bgAbA4RZIMpYSZSkWcUStMsXrDF0DCrbSM2czaJlACHduC2BnQoIdU31siEvRUPpf/dRv/xb8Qr8Avb8Mhh+9gosWbIEX3zxpTB4pk17H3V1tRg0aBAee+wJrF+/AXffPR777ruPsGOefvo5AWGWL1+BNWvWCSBEydW4cafggAP2RzRq/F66Pva+L4BQc3OzgDvPPPMcjjnmaJx22inCcun6Wrt2HWbOnCWSoR12GI333nsfL7zwshzTU089hNraOqU4m1/S6O+00CGTiQyee+4tbLvtELz//ufYsKERV199AYYO7YMJEx7H4YfvhWAwhHPOuRHnnnusMBu23XYg5s5diL///SPccMM5OODAMbjyivsw9ph9hbX0/ntzsN3IrdHS0o7Jb3yE0aOH4MILj8PAgf10EhNNNCdq7hroLsGLL76Lvn174YMPZgrjZdJrf8Gf734WJ510BGbNWoCPPpqNCXdfK7HB2lWrFExXGwJZHm699RHsvfd2WLumBStWNKC1tR1NTa3YZdchOOH4PbFmbTPenjoPBx20FyZMeBr9+9fjqj8cg549q/RtDKWWE75Zw2QBIDsmk+nA7Fk/YtbsHzF82354h1HX0TB23GkEvv5qCZYtW4M777wCdXVVuOfe5/H735+GG66/Xxhf4++8Av37E9DjouNh4cLF+NtrH2DcuCNx882PIRQK4vLLT8HMmV9jyJCemDx5JlLpFK65+mj026ovbrn5BZx++r5IpzO46KKnMGHCKRg0uB7PPvMx9thjW7w77Vu0tnQK2+jQQ0fj+usnYdddh+Av95yiyRrC1FHPnNLiwX8nDZmUU4I/BMyYcmYptLrQ6yKv1HKlmFovHrsGacOk18vunFuKLm+z2akwiRxsjz1Z0By44jvEZoSLr23LtRFXoQCbDRYAFYgiJWyBBCpl7JBor9agxivGsHm4h8tdYRaIWgDqqOdR8KsaYfa8XHx8Nk39M9K9KHtTWUc6H1OTWBZZUmuz+fFlh42FOEETPxKHJ7INU/qL149hJBgJhdTyNB5loSrNJllKal7MAxGjV0oQhApdui3GCQQRX1kkZC9p6phtKJUlo+2q7t7Ly5gNlgUyAnSxjEpbU2BJfNIcoCALcD9kjIq1NpcrblQTbMi5i69Pg22OzZ8C7OjdVhtEhT0I0FjGjQrfVK4hbCtpyEujzsbHWmPMYskaKIAh01EHaPcU7LGlDs8w7gSYUouE1vsoc5jEQyDOQ8wlQ4xSMh67HT8CBxZLVQWfWJSRjaENG8/E8tZU1qONBa8B2RZ86VXWYpFjVkLbpfngGFa+horHFLpjE0hZUoQwnc/RQpjIpK1IshsbWMqu0uC9Un4QhWAeHppwIjasa0NNXTnCYQfpDjK5gojHuINYQEW8AvO/XYdUzkN9twps2tiB2u5laG1tFo+doOPCCfooLwshlyqgYUMGVb0rsGFTB1y/gG7V5Rjerw/itXGsa9wAJ1xALpVHy2bOAwXUV9egd69uaGhuQ1OiA52dHYhEC6gsr5QCn6lb5VXc5c5i2Oh6IJZGvNJFNpFE5+YkPM9Hr6GnYMyhp8meJsGvasdDnONPwMgAYjTpDITQ4QMpT/2fIgECbSG5t3rNTaMDB3E3hPKgj+ZcFilpVi3USDBV+Vb2OSe/i0CFjMfiHdPZhONfpU1WPgjEmpOINibkHZuGdjP3U8es+FoVW50SBKMMQoV6dLaj3FGBUZExCnin4BDP3xbqetzW48zOlcry4f8RjMpR2magAeVImmfJSLnUZ0ifPcvq47sSHFXLZuEKypjlOGfEfek5VmBJmEXFI7fPuE5AKp1Tlo8+vzTPFmcSXQu8vCbkeGxs8wi5nNfo76qfynsphtNcb/J55NwIAg4FamkJMEqnfRTiBAd8TQgKuQhlMzIPUkZCNhCN92nETclPMEhD5hxigQyyfki8yhTIoq8TjWo9ZLOu+PuoIbs+j5Rs5fMuEp1lCEbzKI/SD0cNmJnI5ad9JFoqUV7TDreMmw9BOEGuODlUFZhcZX3AjKG1sBF1LeS9tldVTOzFiJvTbzm8aFjAFjedNMwjhe99Goi7vLb8+TACeZ0lZQ6S+Uhjpr14tTBMgqkO8TyxPoea1kXfugLcbKeADArJK1Am7xEsk8bdzWiwhazeThRetBZ+JCYNeDBF+ZeRJBdxEF5ru4QoACdrvpggm3RRI3HVObALgELmDlkviXL5eUa2i7G6obRoQ69snaIXW1795+QyBrMIWNYLgYRkGKDvEq9nFyNlYa+YAe9nQ2oUHeJRekZmZjZVeJzZkKSIuVWdwsLRV+melf5uzkW8ZjSym2AYQdCip438qjljs75KiWhhhqDaNUjylFgdGN+bYnVhKiPLvuHz6GpCqbxPVyzKbBYJo8ekqSrgYStRNVMmiCNzpHjx8KjJ5NGKQKSBrPEoBRMGWwxunswyMjsNP8SCdEXxtkCXIrXUQkDNtEWyVvQKMvU6/zCbVeLnZe6jb9L0rD2AsnRY1/CAMwI6FWJVCGQ6EEzz+bLjTaVrvjEj5yakFyuDk+6AmyGQaesPDVMgGOTHauCHaYhcujL6nBCooTm0CQMRkE43ga33prJjlONokDTThxAsJzBMmVTc2B5oHaHsdLJ7rAm3PgUKpGiCrlaXrAlqZANa/Thpf2EYoPJzBIb4H/sWW3UowC7DrGiMb71EbVFogRz7czxWU2fL+PjX72s/ZJlGXYDL4pX/5YuuV+AXsOeX8fCzV2DRokX4+utvUFNTjccee0okXHzAjjrqSNxzz/3YfvtRePTRh5HJpIWhQ/nWpEmvY7/99sYxx4wVb5yKikoBcoreeF0+ke9FEKmpqQk9enTHgw8+igMO2Benn34aqhmb0uU1d+5XIOBDtlEul8Xw4cPw6KNPyr/deusNOOKIQ02cpppCaiJSu6Df2VwCf3/9fXTv3h1LlqzCG2+8j+uuuwh9+nTD2+98glNPORSrV2/C+effihtuPAdNm9swevttsOinlXjmmTdx4UW/xdFH74kLzh8vDJ7vF67ExJenYfDgvqivrxYgY+7cH3DeeWNx5JF7GsNhWSINAs5GOYwffliOefN+FMbMbbc9jiOO2Ft2k0895UjceNPDGDSwH6655lyhResER92sMYmTa+HigQeewojhvfHEE1PRrVstLrr4JHSvr0A0lkQsFsXSpRsx6dWZOPXUo3HHHY+hoiKMK688Fn362Oupx6JR8UZmJqyKPDZtWoFXX/kAPXvW4qOPvhVgZfDWfdCrZ28sXboBb701HZddNg777LsLbr7pIdx+x2W48YYH0dzcij/dfqlcD90t8PDjDyswefLHOO+8YzF+/DPYvLkV111/jgBogwfV47PPvsX06fMwfvwZiEaDePvtubjgwkOw8PuVuOKK5/DIo+di2dINIPtr9erNeOedb3HttUfj9ddn4+ZbjsM5Zz+JSCSIRx87C927Kziig0wnfrOPq1851aI9Jt2VqQXWW0dZYNo8WCaYDh41MtX7Z+n0djDKto8BhmzaBQtn3cURdpmARQQZGGVNbwP+u9mlMabibMppUMymO80dXUQRptdBIET/TYnTTiOCnObAyPGIbMTsi5OTkRVWS1CAD9Y3Kq0Aal95Z4vo9Q1T/4JMr+7y+0xp0tQoY7RKk1ALsjAOlOwNuS4q2yLgoxWYmEcUDXo1zrTUMqj/jdLKVdtu6yj1ZhDmgJi0ZpEhHZnNBZs1eEhxl0rMMo323wAu6kWjXR9NmvkeZAFVBtJyDjzfpKTAqI+HlJ2eiyjZP6AkimyW0nvKrjWPwcirZLQY01YL8JRKFC2geZ3ZWMtxmPOV1B5jYqtjRItMgfxE1qJW8TT71MFo312lJWwexThX3kNZPPwdsn6EA2Z+ptZ1EGNgjCSv6bUmiyYmBo+8rsx3SwoMo0Ej6rek/j48N/X40B5CvVik/ZJGkkwjeqFQxmUjfpXZ4QdyAixJg28AIhb5joCLygbq9OIocykhE4tdOWN1mNF8KjaXETcpPjZsvOkClS/E8KdbD0MkHEZ7K00kQ2hrSwpokm7PIRIqQ4+6GGqq2dTlkUiS26U+AqvXNiIaD2Hj+jbEa6IYMqQbvKSP5k0ZZANp1PSKYOPqAjrbkjjloN3RmnPw4/KFqKwqQ9+ePfHVNz+hsTGBI3ffFQMGd8cXi5ZjxdomOIFm9B9ci5b1BQzbdiCWrV2B9Q1rMGhQd9R1D6GmD9Dc3iHg4IalKWRTBfQb9lvsc+w48eqpc3KIOQQ8pXuTeOyQY/ksWXR4vB9h40kTlOtAzyqCaWmP5tNAlcRq++j0ckhLOpzOYnwfMlocR8EegklW/qfgj7JdHHO/FZQrmX/WL94sAMvmod3kX/nEc3YqgqoGwBHJWNE3w8yH8p52d1XN16X9DuSR8V1xP3M4jmSo6V3X3XFXgGS+X1gScLRxZMFvWToiaTRGzDxmfgqlijpr834bw2LTcCobyO5w23lYE/KULWm9ivR7CoTpXCjmynZFoOG7ZRMpd8UAqKYRkfHuwyPA5nnCWgq7bBLJ4OAzRmleARRv8HcjTJ0iqGwOKUgJZjoNJxYREJQsILluuRScbA7hEOWOBWEWsZHUxEKyDOijEhBWDxtSx/GRJ/CTchGLp+VZ4mE7Dp13VC7G5zKdiYpheKwsJQCKF3CELUk/n3K3A14mKGbMeXpP+RWIuUmZmwWYMkyhKBJy9OLkJmuT+qwJVGPmYQEcmdZEY1qOWSNFdumzxWvoFqRvljWFKUpuGJFUZ3GsyiaBnKuygpg6RJPbYKJVGRL2JZ4sZB0U4Kbb4bn0sVMKhqwhItEWmM9syNj9K5rmlgFB1jEBuFkmNSXhtdTAqWYwRFFRZRB5A/6YHrGQd+Gnw3DLGSDQtcMuoJALwmcSWZJ0UB9OVUZj06UHNaxPGeD2zQLwyfQRaTPHURBuBVkg6m3nt1TDIUgjfj8lgKZAgCgThFNOcEuTwcQ4miAGk53ko/TnC5kw/Ga+TzsCcQ2n+PcvBWLkKXHLNPac8mdZk8x6Jow+QVj0KTHrtwI7DjwnDEc+nzfYxMEbrzZdLIycWfx6FNCT1KoiMGuPzGywyYRA9lRYIs7V+8+ycezUpPOII9JAnoEKDl2prdT3zCbeCmgk6yx3SLqyWwhsKVNLXlx4t0SehDWlQ5keXKUNJS1FdM0Ww2ljeWTIuzp9UnJlouDdHA3FXeTjjITPIJhpNhJ2a0fkSnw7a0CHcstotcj0Qu0b5BpoQIk5TrM940XK4ZVRZqvzpo4vMu3IrCEQJAZIOqPTnNmEk9jatAT+KSNXg17U3oC1cEH8TS0bSnm9RURU5i2yXAn2cCwaLzCE4bq1ErCivqIcI7oxYaPeFSCyqV52oOkt2NKMWUayOe+urB274arMn39NTjQAlZyTegKV5GA/8yj8j3/rF7Dnf3wA/L+d/o8//oSvvvpaWDaPP/4kDj74QOy///548MGHMXr0KLz++t8xadLLqKqqEoYOWRkTJ76KPffcQwAhmjPX1NQgGNzSYb3r53700XSsW7cevXv3xkMPPYJ99tkbZ5xxmvxe19eUKW/D83JYuXIVZsz4HNde+wc8/vhTmDfvW+yzz57485/Hw1Wn5uKLZRnon+LnMHXqR2hp6UTvPvV4/LFJOOywvVFeUSFpGgcdtBueffZ1vPTiFEyZ8gimTPkIO+64Ldavb8Sjj74mPjqnnHoIzjzjRpx//tGYN28R3nlntoA7BCO+/HIhWls7sfXWfXHhhccjEiVF0iw8UpwoYON5Adxxx+M473cn4OKL/yQ+PU88eQPWrGnEM09Pxm23XYpRo4YJtdL3WuA45QgEyHDShZfF1zPPvIpBg/rg6af/jlgsgksuORXdugVRW1uOaLQKq9dsxFNPTsaZZ56A8eMfRTwexJVXHoO+fWt04qbPglOpe6s+ixsaklbJxLpy5WK88MJb2OPXI3DbrS9j7NjdsN3IwWhr9dHU1Ik33vgA++67Cy6+5DRcfvmduHvC1bj55gfQ0NCM2/70ewzZuo/sQnPZWrhwBV59dRouu/wUPHD/RCxdugZ/+tO5mDPnO8RiIThuHs88/T5OPfUgkbBFox4OO3xnPHD/23j77a8w9e3r8OKLn2KXMYPw1FMfYtmyBrzyyuV45JFpOObYnfD00x9jyeINGH/nyRg9ur9puI1WXxg+agRKUMsJkCnlwvdb4RfaVFolbBxbplsts9lZEE23BY8sX0Zah2KVpG2GXbC4QEkWUpfRZ4snQ5elNKm4i2N3lcn64TJNQCcO1wkiyBQS2fXy0VmgUbOyN/je9LUhB0ZTfYJISbegxqpcrhmFzNa6duK7qOnC7Fk/9R6ketUjVdBimE0id2D1+hhjSrNr73AHmaU+ZUZCmTLNmjnVIn7BEcRCVoAxvW4C8dgdsC7li0FfwXylUMEHuUM2/lx+i7KJfAFOKguUE4RUbb3UkuJR4sOjCaZItXzUBRICXLUXogL4mFJCi5p8EGHfg5PLIBuhg4/uHsk1MkCM7DuJvEkbYBFIyPdM8W28eaRkNc2qNTSm0bIND+bn0shVwB0y8CUhKCCpPsqC0s+1kgi9SAb4sekd5toJH8L04bKjyMj1IFDhqlSFAFBHzkXYBWpEE8P0JTJ9yI7KCGBD8C/lh5HzyZXhZykApx48mtKk991I8EyrLGAh/YtE8sNnJ4d8gBI+42+hCnoxeia3gbv4jIXmTmQ+QHCQ8iIVlBHIoBRAmtyAh4iTlVJdGh0EcN3lx8FxfVTVRlm9Y+O6LFKd9MEIIZMAaivKMGq7GvToEUXj5gQ6mzIoC8exuS2FxtZmNLdl5J7XdgvDZYPEhjjCVpWMvbiYrp54yO5Yl0niy28XYflPmzCwXy2ak83o6AQOHzMaZTUhLG/yEKuqRVv7Dxg5YmuEUYn2lgIaW+ehohZIep2IVpANkUEk5CCZ9PD9N83oVVONqn5H4cDjTkEfN4NyVz1s1NCS8rZyROhbFHCQKgSR8YICfojnEXlXAcooo+ILk2GMbyGA8iCBMA00EKmg3DO9TypJZkOgnlXCquEzwefOjGHeanXEUBZOt8WNciwSo27Hn0gwtPeRJ0LGn7K6+DvKILLlt/EZMc+OBg0oi4/pdzQ7zjKa20iBDbQoDDxh74hMUD2EZNwYoIdHT2Ay5alZNH+W6YBkuklLJ2scn03LolH/KoUQ9WXyqzRJT8BKsqtsw6HPWiRA5yndkbZmoAbGENDNzlbq7uLJvRB4QwAtShUJoHLeZnNEgMjCtwRpHSR9T8Z9UMC6IHxHpY1iQk4Jk8MgBRrm8/5CwfN0Fr7jINuRQzSSpCU/krLhop/NPjqbCiIUzqM8xORGB2mPhqyMt+Y1NGsLDcGFNUHGmGH5UOZUcJEJRaDzdwE1XgviDmdarjsBZAIy+8rczg0EXtXqQnNRziXNtBkrmgeo40TlukYCJaBNDA69gwJs1PXoCdTLrGaMZzmfR4UAUorVVtN+3miuGSHky+sQyKTh5pKAT9NfHQNkQeQjdXBz7eLtQ8YEZWA+WVI8fq9NWLqSiJSjh49hWArDhxta+iy66Ua55vTSUV8ks1ob+Y6ckQHc/XxQQB03TnaDmYTzlEpFgVQcqGqFkwrAX1aGQF0Wbn9NPVPmZhd2iGw2qTGxno6yUSywIteIc0U2JPHpCk648DIhuEGmcdmrboaFYUWV5EJmpeMh5kIIBCllMguUORe71skKwk0IkTDxmOjLJ1sQZjnWbQ0FZcy1kPXe+MyYSHZK9ZS9YuoFOcTSWNTz1DVYAT19VvR5M5Iuu5hLw8/v2PRVC86UzldxnxIlSDyYRF5qmNSy58R4dN2UE5Gy/AxZyiVZlNHCqc+MOThJ6dJhplMr/5S52wVj4AVOFhNAs5ln+C0C3Bm9NkEauxHIMSl1BSV2lDnRAJt/z3Wqibz8jXNISJLQfCbjsQaP1qAQisBtXw83T3ablfbarSZPWGxeeQ8wwczcdWWQsTaUep2AorLKC/TskRqRv9+1BtX7Kr2D9BBxMFVXay4m/aakblXGOa+D9irqd6rrmd5FssHCcAKV0o8oCGPkfEVvHUUPS35HMnt0qR4toKNJhV1fXeVZ+h6W7WWvh15J6/ujX+uzooEgssps+aa//G2LK/AL2PPLgPjZK/DDDz+ILw4lWM888zxOPvlEnHTSCTjnnPNx5ZWX4ZJLLseTTz6GgQP74+2330UkEsGrr74GGinz1a1bHR588D6MGDH8P37OjBmfYdWqNejbtzcefPAR7L77bjjrrNNRV0dUW19kDL3xxpsIBh18//0PmD17Dv74x6vk67/+9RWkUml8/PG7hnlkZ3NOgqQaUkbl4et587Fg/k/o27cHJk8YdsGqAAAgAElEQVT+wAAMUYwbNxajRg3BiSdeIYbGL710F5597nXsvNMIYaM88sgrOOqo/XHeecfhpJOuxqWX/hYzZ84XZsoNN5wFJonNnv2dJLkkOlP4w9WnoLyMlFmzcArooIZtnJBeeYVSrh5YunQVPv54Dh586Apc+vv7sO3wobj2mnN1LTI6XC4S4tkjE7AuMc89+zqGDRuMN954D9Onz5KfLy+P46KLT8EJxx8mnkSPPvoyxp1+DCbc9aSYi15xxVj0H9DNGKxF1dFf4hkZTcpJnEi9jwULluLzz+cgEoXIrM45+yDU1lWjuclDOu1h0qR3sM02A/Gn2y/DpZeOx113XoVbb30I69dvws23XIJth/UrLjaLFq3CE0+8jhtvPBsPPPCqsJpuu+1sNDRuwsqVm9CzRxwvvzwDZeVxWVLPO+8ADBnSG0cccYeYTT/y2Fl4842vUVdXhmefnS7xyn+6/UQ88vD7OPTQkZgy5WvMmLEIN998LHbfY5hduc3iYmVXLJK5U6hNrBo5k/ZqizqbRGYLGZVFmSrA/Ck3xGy8KNhjlrXSmDZAj5UYyHuwgDDsKVlQZXE1RXRx50OLGJq3+i4BKe6KRWVn3yt46BTTXP00lg6SkhUQwROyfhlSXlgYEK6TFUmO9WmpmvjeFp49a6fej1TPetlp5m9rQ6UeENwNLvrUWEaIq7wjE6hdStYwY7B44nKpTBSxRMSXVvHSno1eP751mZ9A2M8j5USlqRKjZvHdIPAYQDCXRTYcEbNRggP89zLk0FlQy2a+wsijwqM/RhDJQkjlDqJvJw2agIQjYE8um0U+QumQ3i9hslCmZgAOYdOY87Ff69217BTDTupysvzdfzHJFhaTjhlJUisEkJTmx9ZoamStjBrttGU30/QDLBcjjHs2Xj2djCU3tS6BHgI+PIOEF0BbXj+9NqTn1JEvSDR91Ckg7uaQ8h0kPAIOlGkpi8k2yVr16e6dGoyWxrImDul7kxOlLCIPWYFV+HPcDVa/n7CTlvvSXuDOrDY3/An6DoUC/J6nv2/M6Sn44XiWLJ9AAQ/de6bIGjoTebR35JFKUsqVRjROMCqGtoY0dtl5a3TvFkU4GEA+m0c6BSz8YSOWLW9FeVUIVd0qsGTJGkTCUeRSKfTuVscHAkcefIA825VVBSSiWcydsxhrV7YhGgmJHxvn6N+fcRJmfzsPbkV3aST79/ew66jh8L1q9O65JxKpL9GS+A5ffP8VnGgaqUQS9TWVYob/44IGeElg0I4n4dDDj0efIJ9R3msW+RToUf5GWZYWqx1eCBk/BPXX4nOu4iKCC1lBTcnM0eKcjC0CRFkxxaZ3k44DbYCVgchrTdN0jlAlwus9k41mjgvx5dE5rWlID2W8FSEg21CY3XsDwFlPFoIv+hnK6hDc1mxl2zRI/gybVwKPlKTxxZlC6m3DGpPzFImoTeXSLoljQqArAUQVbuS4Y1uoqU9kmNlmRY2deV4q5VQJi86EKiXjc8Y5T+PUTdFvwIoSPG2EjPaXZd5UM/WgeObSWJoAm3k2TBcSdtgE8fwiYkpNE2z1/qFETr3U0hL5nEWETJaAK/LKtJmzBETygwhT5pBLG1mrzhJeKitGzXLdxVSbxtUETPPI5FxEXc7lOfhkANDfwzOmw/xZYeP4IvWqdHICDIqsznGQ8iJCb4ow0tv3EPHTiAVt7DpN8SndgPj1WAC6dL91veT4NbBNUQKqrE9eX7JCVCgrYlDb8AvYQ38pV3xlGI9O82OHMeHS65n1lHOtmPGGjdEv4HeWo1AdhFvoRCDXVkx4pDwmH6uBm+6Qc2HDy/QzAQKY3OinVRoTLIPLxlo2blT+Q4aMSK7KfDjBNhSyrnjcOFEmQBkpVJeNCAvIFwEZyrbSERQyUQTSURRCWTjhrESRy/hrCynoU5uDsxXHiYNA0AAFPGdKs6xrcSYIuPTyMUzfjCaWIh1VE+SyHHx68shYIMGD106ju03Wnno9de2OLQ5i8Bmem8jEZKfADPQcXf0N08U8nGTSBEzdo+dswhS6gET0caEnj+5zESgicG9XUJ0Z7JjpWtCXnk2LoJS+q+l6+uTKS/AuAniWkVT6bfsDRQaTOVcrlbZAlEq5HAQI0BjT+qJBtfk8NULWTTuRNHO+tZKtIslIax+5RMK0U88hmi8reGnRTAP2GFxL/LaFxaT/6RDnMdkdKpU/8xLnXDU4FgaKl0LBjcGLV4HeP05iM9wsWX2W4UTgmCBOTsynvYpegMTdmwsnl5F1FkEbhrZoWi9/vyAALKXwFhSzVY/9bU1+FURRJmvWTPTq4Rg2m6R8tp0KfW+zEpRmXW4KE+ip6JKipQnDOj/YjdCuAA8/w6BkUoNb0K4Uua79Tim1S8e6OYcSBKzstC6goVyRIpN/Sz+frmNzy6+7LAT/+Yf+K7/zC9jzX3lb/+9OimDPDz/8JFHqzz77HC699GIccsjBOOus38nXEyb8BXfdNR59+vQSZg8j2Sn7WrduHebP/w6JRCceeuj+nwV7mOK1evVq9O3bR8CenXbaEeecQ2kOE7b0RZnXBx98iPb2dgGf6PFz5JGHY8CAfrj99rvR0NCIO++8BYcddrAu+pwEGfNs1PucPBoa1+HDD2aJ7IoGydOnfynysrvvvlxYOVdd9RcceeQ+uOyyk/HUU29g5KhtkM3kcO+9L2C//XbBFVeMw8knXyMyrzf+/hHmz1+M8XdegMaGVsycuUDYPF4+j9/97mhJ6SrKgsw2gk50Ltatb8RLL/4DZ509VkCs2bO/xjNPv4V77rkew4cPMsdOjwVTyHOCZRqCoP/Ac89Nwg47jMDSpasxb95CNDY2Y/Hi5bjoopNw/PEHoLExiccem4hx447C3Xc/LRPp5Zcfh623rjW+DzGNUzS7xoros7kOYPas+fjxxyVIp9vxySfzcMEFh8v3WprVBWHixKnYecxI/OEP5+CyS+/AHXdciTvueAQrV67DDTecj1GjaJbMlyNJZjfe+BDuuutCPPHEm5gz53vccuuZ4sMx7b3ZGDKkO96bNg/z5q2UaPiHHzkfK5Y34rLLnsC40/fBqafuIdKt8rIonn/hE+y4wwBcetnhuPeedzB27Bi8O+0rTP9oIcaPPwHb7zCkCNCoNa2VX/Erk/Ikvj0EOjg2SB3vygLThkkaqyK7w9J+jYanqGe3i6gQxo2vkp610F2Lix4bHhZ3GjVJsIfGnHJ1WFQJR4V+EWqc67qV8FiQS1Q4d8/zSBXzUnSxZ6GtJsdsDsulicyRlRFQCY0YLNP3ZOL7W3j2rJ3yEHK9qyU6mzwLywTSRtIwa0xiiLRTIi8yWmlj1Ck7NiwqzXau1h0qSxL2jJFpae3IIqy002J3gEMEDejl4AYQLGSRcliwUMahpsrce074YWQJckoGCBkfBUmu0WWaP5NDGYv9IDkmlFipD0feZ4QtGRRqcpz0AyI1EaBBvCys140WnpQv8WUcm7SpM02ALX0s7EeYUIsLOyNpActiQ8PIrbCAjWMAndxJFmBKP0ckPkU4RffJPWnE9fcZaR2VxC4JVBUAjMdc7tL/RZstNqWdHpD2dQfextry+kQcB+WuykMSIgNi46zXQX0ktFASgE9YI6WkJLupy3GqyWEqQZCxKUejz4Q0v2TxkPVD7qE0ttp48/jKXHIp8ghKQhR/W43qRSojo5bOCx7uvPVM5PJphCIhYUXQaF3UPjTe9ApiylxdUYlgiF87ksK3ZEkrmtpb5Ap261ahNrluJVavbBaFQywYwFbd+mHd6gb0HViJ/j3q0bdPLT7+7AesWNOK3t3jqO0WQ7yiHFWRMjSnOlC/1UA0tfmIxxtwyJ67wXPyGLPj2diw7js0NC/C5/Nfhx/sRCTiokAzVz+J6rJ6tDbkEK09CAce+BtUufTlIfvEJpLwLhM853MYFLZH2qMHjfEwYLqcAA68V9ogBh2bvsbGnzI9NSoW8pYAdrxyamzOeTUUyMr7E+zgHeIYql/ciPimTqR7xsWXxzrWKJykAIGUzwZ0LG5qy9yvzC/5zzTwVr6jUjESsIzMQOR+kmdc9LghfEUQUEE/052Z66GmzBamKkkm9TmiDMuyArW5siKr0nEb1l1xL12BT86ZKhpT4FL/bnzH7G58saFXaEPGvPj16NOqnBgFOUyuXTGhy767ZQFRYsc5lo8xf4drKuV1PpkbDoGpsDyfGYlnLvKgdO7JZiRZi02PnzVpax6lWmZ3muoYT8RvCPl0ILMpRA7SiCOXKyAeTAlgxGfLNs3KauI4ocG/o4lXZFsFPMSQEllcGBn5HsHzWKGziwNcCZTXlcXISbuAIJblI3OgMJwUlBRww4CICvxoAlLQJGuRSWJ7e8djlDo9kAz4Xez72HhGZLLzozH40TDcpkY4QTJ8rG8LfexicPIpA4zTp4Vm0+qTQqBNwAjeWfq3cCKQa+rAl1h7F36c6VIZOBkyLfg21g+rlA5kWS3cbKAXDpO4Cll6LqnHJH16ZLgGacgURaAsISbBhU4H/vIYAoNSCFTSvLgAr60KTlUHAiGTjEQJkKcbdfx9r5lNPj14CvIZ9Nwhq8eJKXurhMybp4ZAl6hvujJWdC2Rn+C8no4oe4mSL1YbnXGAQBWPIZRDgGBTlGyzkPjuFBnJxlPS0HF0XIlUi2M9AJ91DP2oaMJtQAQLHBePoAjkKAhr49Q1xVGf8dJLz6kgiaWaLyqsGpOMpYiLGY1WrtZ18pAfD0lamWJpRorH60mATjZTDbj4zwCTooQGCO9yTDY6Xv5JJlutuw1eoXItc7aWzGTGN718zM6NMnO6nm+RtavgJEFJjuOAb0CcWC18svBS7cJao6lzQDy9yFKyHxgQuZcXJbjCtdcCOcqQY6qhXmFblBggroid2ZAajVLX/sPaFahbGtk5CvhwXudawme7XHx5yBziZrDOuDwmbjzXaTpXscY1FZSJZdf7zc+xlZPaGuhLWZL2Z7r6+Gzh6SNSPQV8lBdtrr+pU7sMKOPrY8HoYnFW/JF/loBpfa72GP9rr1/Anv+1O/7/83wp46LJMsGUxx57Etdffw122mknnHrq6XjssYfxhz9ci0ceeRBlZXEBe+jhU1tbK+bNTz75DOrr6/C7350jXjn/6fXppzNEmjVo0EABe7bbbgTOO++cLaLaFy1ajLlz50rTPGPGTDCufdddx+C8887GDTfcKlHshx9+CG6//UZtrKmq91VPzuJbSt5CEm+9Od3spkK8eLp1q8Ytt1yAqVNn4OWX38Zdd/0ee+41Bk8+QfbMIJGF3X33M9h5zHa48YZzceaZN+K++6/BA/f/FT/+uBwT7r4EP/24UhgxfC++TjnlEEnkUhqpSnccafrtZOvgT7c9hkMP+zVGjxqGsWMvxpAh/XHffdfJDrqwkUQLq1IkIumq6dVp969/fQMjRw7DoEFbYdOmBrw7bQYW/bQMvzvvGGw3YjAaGpJ46KEXcPbZY3HPPc8jk8ni8stPwjbbcKdXi3YFIXg8SoNVZ/8Avpg9H0uWLkdHRzM+m/EtLr74SCSSPlJJ+t4E8cILbwrL6dRTx+L882/En/98Le6663EsWbIS1/7xXOy009Cid0Mmk8GFF47HvfdeiueffxvTp3+Fm28+AyNH9cfLL09Fr57VIg174YVP0b9/d4wffy6efe5tvDbpMzz44JkYNqwXPvhwgUjVnn32Y+y22xBccMGBuO3WN3HBhQdi0qQZmPn5Ejzw4GkY0J/yMSOPKYI1hj5t+AolIMcWzFzA7E6DruoqlTPfL+546cJVinAn1cLIvgIEzroajxPY0YIyAH6PCyapu7oQ+dRWy4JTrproQkoaHtljpowlUAGHXj308wB3kPmf3nsVV6mVNtkDWT+GfMCTxCz6Q7DpV9NioHzi+1t49qya/BD8PjXIuAFkfEZkavGolFsFApSJYUAMKfzYkGi6Fnez+S3XYeGusJNcLzE5NLR148ugz7lWHDwX7lDL20ktq8BZzKNenMVVVCPdNbwZhUQKKTb/ZTGEI5EiE8YeG3fB6fNTzmyZgAG9pPmKyE56JpNHPKLvJ7OAxLWSVaDcC8o99G6q4bXeV4UHc+kUIrGY8fDRKlNkGbxv2TSCoaD4bQSZ+mcJzsJeAPJs6EIatc0dfv7H86twC5L60pphhLd6eyTb2lBRVYWOzoQ0KOWVFcIeiUUjCAaDiAiNXcRSiHMKSSURoaEjW5VUAploGUksSNBIuCIu0F3UpVEuP5uSFH4mpZqaEKYNu3IpQiLjFI6RkfKRAZVDJEJZoy9mtzxjQhIqOtK0L9nzNxIdbcRz0niy0SVbhRKl8kBKkqlEiiQeYJoSpL/N+0FOmYfbbzwLoTCvIf03eIwR2Z0lANjS2Ibe3WsAT821a2s09YP3qD2ZQrzCQX3vGFpbssik8mhqyiPneQj6IYTz1Wjd0IZRY+rQnsphWM+tsWTJJsyYsxBjhvXCsG36YsmajVi/cS1+tedItCdz6MxGUFebwo5D+6IQCWPbkQejoWmlJH0tXPwZNnesRlV1N/gJRmo3IxyKI5vLoX+/E7HD9ntJAU02hwIdzBxTf6E8aGpKkMeTe5XyLNjD+cBE0NpdcmHJ6HhTxpVDT1+d72WLnY2cadIsG0sYNj5qF21E7dfr0bRzb7RtU22kX12LXj506regY0oN2kurCY9cMth0TBvgxz4jBCmtB1VJ/CSwiowjgasIOhUoeWIDokwlYQkJsOUgLMbURkxpD82whpg8VgTXzTxt20SCnVLyW2Nms0NvQWg7rroC9LbhUi6QBTF0DuAMY9O+ZFwy4cuYWXN+kEa5y+8oZ0l3j8lkUiCMI1nvoc+1utjScv4MCtOG94vzFJk2/Cs9ycJOBnlhG/JmewL0iJ9X0LAayUbxM4j5KcOo5Bih71UEeUrFKAEMBsSU2b74bzZpjWcYdvPIUTrmFBANZBF1OwWEyonfEFALsr7sS69UCY7n08rnXUEZXQ31LnddJ+zMrvOfhcl/pqj0wgIC5YMamsC5gR48QXrHcK2VpsuDF6uE70QQTLbDydN82awibhwFpnnl29W3xokg4KeE/ULQIOB1mvqF44/j3ERoS0pTufgH+ZEyOJlWuOkWBY/oj0Sgjh4tIr3z4QZ9+JRskTFCeVQkLcCR31EBtzyhZsnRDPzOuIAoMoy5hnaE4K+KwBmURKAqq8bJFO5EcupBx2SqTFTMlBFPCIBE8IgSLH62W20Mqi2DxDqSm/MX2WXGMHck0Y1rg/r32HW29LQH4GeC8FtrurCpAKeyFYGoPi2SMNXVksjw6+R7ZFxxfMl15vXlhpQHSLJUlztf1O7pQFGSqh0xuq4UwR5rcmPfgfMXQSd6L9m3lD8N7c+ON+3fTctv7Hbk7/R8CikAaHycChJrbsAfs/HA+ysMKUFtrHRLGVR6Ec1VMwbMUpYIRVDlYAqkmUOUP42vkUzPCkY6+RI4J6wiAYp0zpGnxm6eiQeSqbtNUly+rF7HZTaBQD4vRuXcTCh9Lr9y4QXjKIRj8CP0nLSCcyOZs5xlE4ahYS6i7zObmgrwMD1LeyLrq6ZPvho6G/BF2O4K8tkEYK1srCSMdaJJBhaWkullilB+15tpZxUjhSuCPVpf6+AtATTFzzXzg8zCcrxmXBlppM5DpTCSklxMP29LKZg1g7azmWXHEbzicdC36H9L9vUL2PMz69Qv34JEoRPs2bhxk/jj/Pa3x8Pz8iAb5y9/uQu33TYejz76EPL5nBgtM3L9k09m4Ouv52HPPX8tsi8ydn7uxfdatmwZBgwYIClfffr0xplnni4ePnyVl5fhm2++xYoVK7DVVn3xzTfzxRC5sqoSQ7YejFmz5uCll15BXV0Npkx5DUFXGwsxLeMOgsRfk7mSxazZNHleL0bGE19+FzvsMAxnnXUMrrvufqxcuR6vvz4BFRUVePrpNzFkyACEwyFMmPAMtt9+GG655Tycf/7tuPPOy/Dgg38Vo+WTTz4YixatFqCnpqZCQC81aFZyvTri869sNVUTyymMqVvr1m3CoYfsgSOPvAjHHrsvrrrqFEPJ5KymCVJ67PxdAgc6wb755jSRq61ZsxavvPIWtt9+Wxx/wiEYPXobMX9rbGzHww8/h1NOORSPPDIJTU0tOOeco7HdyEGyGMSiYcTjbEZ0AaLMzWFSFVzM+WIB5s//XlKZpr37Gc4//zCkUg4cN4aW5nb87W/TcNVV52CvvcbgootuwU03XYyHH/4r5s//ERdccBJ23XW4nDObx6AbxCWX3Im7/3wxXn75Pbz33hzcfNMZ2GHHgZj+0Ux0dCZld+L55z/B/geMxrhxh+G8392H5uZ2TH7zGmQzKfxjyhzU1pTj+ec/w4gR/XDZ5Yfj2msm4s67TsAfr30ViUQGjz5+JuIxTYwolQcy/Ze2lEsCbbMg2mXZsjWstlkX1K6LnH1fG/WorZLSiIWhIywp20SziWAhwkbWxK5Lga6LmxqGc1Hljih/z8TVmoWNR0UWRLIQE3NmFU1QyqUsFv5dl2fuirOpJMOHDabKAQjGsBCvmjhtC7Bn+cS74Q/qj2xQY2XZuCuvRI9MN7a0CLIGsHw/NVw28iMzWozCQxpR8QSwRQ1rSXMXHO5iG0Ds3z37sXyb7Pg6QXpWFNAJ6sgLmD99NlqbWzFgxDboO3wQOls70dHcil4D+8uutEcD0EIAVW5aZA8sVlxJ3XKRyBUwd9ZX2OHXu2iKkBMQ0EUp6TQl1eZlyYIfse2owWIs7DICldcj72P+F99gpz3GCKOCaUBq3OzAz+cx77MvMGz0cHh+HrXd6+D4el/kChY8rFq8DH36D0A8xiycABKMdibbJeChpS2B9S0J9OrbS+7f1OdfwZFnnoz5M+dgwawvsfN+e2Le9M9QVl6BcRedKQUNARSyNlbM+waNK1chGIojmU4jn+xA/21HYNguO+PDN6fioKMORVkoJL44bKjp4fTZJ3Ow3c5jUBEPIeiS8QR4gSxcMXm2Y5fpPI4Yua5bthSDhtDzSr1SaJpMBgSBH3qdJQtJZHMFRMIqnWE6WKTgIdfejMrqKgHZmEZUFmhXE2KJ5XZFvsRroMbZfGooR3Hx+stXouDmEYmFJF1Liq4CGy5XZFmdHTnx4mptSmPo0L4IBNOoqoogFI0gEmUTkgfyDjpaEvCCUTS35dC0vg1OshxeZwh77zEITblWzPjHNwKItmfyqKnLStR6Xd8KdO9VhooYjV9DyPoe4hGVr2R8DxmXNh9JtHV0IpvLIpPNwMsHkck68D0PdbUh5DNpbNX/BBx90JHGp4kAABt8jgnetzi8QoVcB8auEygQT59CSMYv5UkRAXMso0elOEqMoDRJ05CshEvA4AAjsw1Hp+CifvEmM3d4aNyG8ly9lyaE2zzVmj5WeioJKgmaJ0bbxSZRJGJ2D1UFU8rUMcW6AUsF/CxoNL3KeBSksoAonVi4uikoQtCPPyvZYdZmXUBXngfXNx3jPApD95DfFkjG7OryO7rFruIuA+cbUEn/prCz3eNWSYPAZiYdT6WD6rfFWUFnTxXJaOoXmXKUQRqb2aInkHqg2Rw6/XkCOjpf8v5wLueOO6+L+mpwDaVvFz2v0r4rcjEee9DJwPM9pFMFMX6W6daYV2ukusbLR/2UsOOSArgq2BwybFC+E+dkfU4LaE5WynvHotxMKCDm5gVA4s+VR5JwJImUz2EErsvVwxN2D5l5nBMJ7ogvr7n3tvWxe/IKTdtmSc/OwMQG2OvqDfIfKjyCzhwtlFfxXDwGCZhVgoCPqAW5lrrIVdbBaQIcrx1OhEC4Ya6w4aXcN9+q6yxNmz3WdmQzxVTS5bvwAxVwAy1GCsaGPIh8WU9tfENhOOlWuKkmOjoJKOSnXGHFFMjYyQcFoAnEUvBaKVUBAvEU/KZaOMEcAjWtYs4sgOCmHgiEMzIHObE0AmVJ+CsqBOhxh7aImbMTMsECZOTwIjPNq70S4PWob4THn41mlVTDOdOOhRKPQZM6JdI+IOlnBJ/UrJnXTJOuZOwlovAzETihHNyyNPxUGD59hqzhcqwTToWpQWzjrQu+3jRZ9wn2EIAiWEbfmhAKYszMtCV6fSnjRUaL2RwSaKM4iVjQwPj/GEZg8XTsxhJ/wcr69MP1f+WtKYlS6ZOMwS6HxyQsxVqjKLjlcLI03Sa7S42y9WcNgCDyT2W/aAy8hX31eA12U6p8ZIokMEeGmLKEbCUpy7sovQysK98rck228Hu2Rs9mdhCQkowzznWgaTUZU2auy5d1V98ezoAEe5LNCNC8OU9JlSld3YjcA3r7+NGqogE4x4vygXni9hnVoBVlqVmPSXN7hRXE/kfnZd3a4jxiTLelLlWriwBTJGkbIRsslD2SxaP+lo6jce3q+UPAh59pqlF5bwvkGJhGagl9X33x5/mnskAt2GKtDUqDqeuaZStUA1Z2CTrRGlwFwHL3S7RrvX9FOZi9X5ynE8o/NVHy/2HW+q/851/Anv/K2/p/d1KLFy/BqlWrsXnzZolWp+yJTdRll12CRYuWSILW8ccfi1wuJyAPzYoJ+jB2/YwzxomXD3eryewJhf49dW7evG9ABhENmV966WWRbI0ePRrV1Rq9fvTRvxEDZx4DQYTnnnsJQ4cOxpChg8UjZ+eddxR2T3t7B6a9Oxk9e1H+5cP3ueuT7sK8CGDt2tX4+OOZqKqqwDvvzsDBB+2OMbtsiwsvuBO77z4KV1x5pjRIzz77Jnr1qhMAZ8LdL2K77QbjttvOw2WX3oPLrzgZLzw/Fe+99wV69KzFkK37YbfdRqO5uQ2/+tUojBgxWCdP08ToRGTdPggOuJg27XPZydt66z4YN+4WnHjigfj97483N45lHrX2lglE1gYne6Wcf/jhLJnIfvppCd5//zOcdtox2HXXHeC6vlwzshtefPF17Lbb9hHIUVoAACAASURBVHjttWn4+uvvMXLk1ujVu15+f7fdtsOee46BI8ZvujVjaZmLF6/C5MnviYfRI4+8jIMO2gW1tfUiqeP7MHr9mmt+J0DYbbc9jLFjD8Tf//6eRMmPGDEEAwf2kkVo1Mgh2HOvHXHVlffihhvPwnvTZuMf/5iBm246EzvtPAQrVizDp59+h169avDKxBk4/fT9MWxYf5x22l9w5G/G4JJLDkM+7+O5Zz/AyJH98dxzH4nH0vnnH4zJk7/EVX84CuNOexD77z8Cl19xuAJqonW2+8Q8U7MYyuKoQFuRtSOrQZdiVQoYGx1ttqukZDC7HbJe2HbDmrEaCrlTZpLN+B4spFlYaWGoYJoyhajb5mKj8kIufF2T1qzsTCVnZPak2IxKxCsJ/prsokIu3aXIZnwEoxEkTAMiNZRJiKp4ZRrq73mpOBGsnPIQ8r26aalhdoStH4+t13jlyL2Q3USzy69R6sWKztD91euHyRiyO85kB9M0FKX5xULNyI1E3lCSzTExJuwTiA1g9bpWrF2+BjvuNQbffDYPqUQKg0cNw2dvfYid9t8Ny779CU4wiHwuiw0r1qOuZ3fsuvtwrF28EkOGDMEHb32I3Q/cC6tXrkM2n0dnU7uYrh52xomYM30W1i1fjdG/HoPmjZvh5XJoXr8B3XvUoapHPRbOXYDtdhqBkTuNxjez52H96rWorqnC5o0N2GmvXVFWWYXvvvgKft5Hw4ZNCEfC6DeoHyKRGDo6EmjYsBE9+/bChpVrsO+RB2L6W+9j1C474Lsvv8YRpx2HxT8uF4njVtsMxjefzEI4GpWm/jdnnoyG9RuxbvkKfPPZFzj+grMw+fHnMO6Pl+KL6TMQckIYtduOaFmzCpuWrUamIwEnFMNhRx+MT6ZNx26HHoKJjzwhxsRjfr0rvpgxC1uPGIYVS1agobEJ+/zmcMz96CPsfsA+qKyuxvwvvxKpVDalu7QVNZVYvXQljjvjRGxauxbhSAzLFn4vjMSVS1djvyMPQtDLY+G879CW7EBzSzP6b72V3Kedd98JjWs3Y6t+1cjn8mjc2ITKqnL88P0inHTSgSirqRVww9hCC7OBxuFRyk3g4INP/mQQRrYzNg3QExall/ORTGSwuTGJghdDe7oT/ftXoaaSO5TqF8Lrl01kRVrlB/NY8N0mtLelMHirPlj3ow8vm8OSVeuRzXkoCzmo6xHGPkcMQlncQZpRvvmcMKqEKRdyJNKaDQF9WwriT6HPrXIX1MWIz5sJxEE2m0F9t4Pwm72PEt5Tgs00jagJtvJsA5VIUpImqWoeOk0jEyhEkPUoeaLPEuVwmiZl+RU2gSvoqISPTRX/TY8lj6CTQrQpjehm7k4W0Di0m3r5SLOmQAuBIstZU7DGACfFtDUFblWkyWtvKPPC2lJgRaWleu6SgiWm6PalQJD6/FheiwJFAqoI24/rvHJkPBp6GymhNUSnebWwichOLHBuUwhGz4Dgq7ItpI8zBuEaE68v2auXYzDzkOng5B6ZBCAeP68tP1MAG/l9bZztFVVQQ6WP/FpTxdgQqD+Nyr70Myla4/ckC0uYgPybyhkFrheAVM3eKePUdDzGwvvCgKtb1I7NQ6uRSdNbQ4Enrm+O1eoVCvJzIS9tEhAZre7JPOZQ+iGOc3n17OHxBildY6obvaDIFOV5hBFycgiTjemEEQaBHTVdF5NoZFHBDbCgLwbywuIyDE/r06NXoMTq0TZJ769sMHCDQxy+S6yfn6s2ZU1i4hHBGml2LQuEDb4yb8WjhGsDkx/L6mQzwk11aqKWyTL3QmUicyErR7IUrYxL4q/DgJdFIe0gIOb+eTh5MkeYEBaEF6tV6VAwCieTYrQeAhE2r/RJycHrqABymqSJynYUWmuBcBpuPA0/UabgWgXTlgwjLxFHoa0KiKbgMIZd5o8C/GWVQNBHoFdGH2lKtfJhCaLw0yEUkjE4Na3azHMMhfJiCh0IU9qnDbC+lCkrMm8yjTxGsBNw8VHIeig0VSLAz2UKF02k0wSXPAQi6mmkdBhHjOoLlDjxvYQqyHSqElNDftAyYSwDx6TD+S7XdJoWJ0pEGJkA7YjoCgLykCkxsnKdEoAop6MDSqSAChb5knBVwptK4ImYTf8LxGiwKDOPwolpfLyci6nzREuuXkfmApsYdn62RU9KPy7glTVzltqFtZgnuFBX4pKUx4aR/E92MXqnrNu94GU2jUzMlySVTGtMsqGDmmhmQlsktj0UgRepKppNB7wOBPLtMs4FoOTz4NLImzJHsrXsBnLpGTLpGgYIUpac1r0WsrUpXvbJK5oVbcGo1Oh1ziMEd2IGEOImMDck2Y8Q3C+D41AibD5fVAdaUytb3fQTXQyiqVLQh8EAMgbYLc0ZpXv/z2CPlWApiGP/46npNdUamhuqpbryn+citU+wRtI8R8pEyephH/YLs+fn5u5fvvc/dgWWLl2KhQt/lEL8nXfelQdk3333FgbL3/72BiZMGI/6+m7iPTNzJkEI4L33PsDs2bMxaNAgYdDE42W4+OIL0L//Vv/26pE9tHDhD5LoRbNmSrT4amtrE0bRH/94tRg/JxIJYRlR9nX11Vdg9OgRmDDhPowb91tceuk1WLlyDZ555iHssONg01zrtKTOGZpmlM124rVJU1Bf3x0rV67G7ruPxNp1Dbj/vlcwfvzvscMO28ji+NJLUxCJhtC3Tx3uuecVDB7cBxMmXIirr34Up556KL76aiE+/3yBxJJvv/0QrFrZgIqKOI497gDE46TDcjLS+EGlXypaLdN1IIzX//4BevagO7+Pq69+BKeddgguuOCYkhTJovPGEZ8aWpFyFYCZM+chm81LBP1TT72CgQP7oba2WlhIlFiNHLkN3nrrQwwa1E+8iebM+VauZyKRQkPDZowdewB+//vTEAzpbqTWBwpINGzqwMSJb2H06G3x5pvvi0H1AQfsgZ496+U9R4zYWiLda2ur8NRTk+SzfvppmTCV+Eqn02hoaMLuu4/GlVeehptveRxnn30UFsxfgkmT3seNN52DX+06AplMG5577h8YsV0/zJ27HGPH7okFC1bh/vtex2OPnYehQ7cSuu6kVz9FfX0tli5dhqlTv8KoUYOw734j0daaxdNPv4ubbjoWu+w6UM+jKE3TckFBFa00tDxX6YG+7GJoTA3lIpgdheLioakAspgIiGSNCrmAGqBHFhsujtajie+n6QZismc8o0q+SJToKY1cjCqLqRN2V0TvCEGetJgP87AjSHKHVp1aNDnK8xHo7ESwso55c6UmxkSiVr7y7pZgz9QHkOvVzci2uADaRra0o82GIiO78WZvysjC2GIzfl0YMhIRrgWbVEZeFklXQVlLD++apCGUaDZh4q2w5UuOwFDS3YKHSCGP2Z8vxOLvFmPo9sPx3cxvsOvBv8bieQvR3NgsO2PBcATbbT8MW/Wuwtczv8eQbYdiyXc/YsDQwVi7eoMYybc2tqKlqRknn3ca5n05D6tWrcOoX++KfkMGYd7HnyHT0SmSrJ32+hX+8dLfsdu+u2Pg8KGY9f6nWLN0BTo7OlBdV41tRw/HwG0G4/NpnyIUiaK1qQWxsih69uuDzrYOLPp+EaLxGIaOHIYlCxbigKMOxefvfYJu3bth3YpVOPDEY7Bpcyt+/Ho+RuyyA776ZBbqe3RHR2sbDjn1BCz86lvU1ndDS2MTvp4xE9379MKhpx6PZKIDf3v4WZx2zcXybL756HM4+PADsGDuAgGI9j1gT/TdbjTef3MKch1t6Nm7J5YtWYFBQwfjh2+/Q5/BA1DTpy+WzPsW/QYNwrBRw/HJOx+iuqYCne2dWLtyFXbbbw8s/2ERjj37ZGxYsw6ZjiTmf/UNuvfsiVVLV+DX++0hLM0vP/sC2UwWobIwevfviR+/+QG77bcbFsyZj+1GDhEAad5XC9F/8FZYNP8HHHLEXui/zSBhfPBpIQBCkIfCOgUIAvj447sEuBEOCYEb3zBELOPBDyGTLKC9I4mWlgzCMUc8KdJeDs1tCbQ0daAqEhP2Td/+PbC5oRMIhrHtgJ4YXbsjVq3ehLenfYpwRQWyHS0YvU939B9ZiSCbXidHkgy8LJsgIBAOISgYMdOVFOS1RSZZX6JokB1MTXUiuMXns0ePX2OfMb9BQgy5Q8JYIaBV5lSgzY8ibTyb0j5BJJU9+X4MTHKjBEj4DMIIIbhh2DQ+o9YLiLp81qxoysw7joe6xevk3xuH9kIgQAmRYdCIQamCRsIKMoW1Fu+WDq/wjrbopcKZaxJnK/tp0iDLVEjWi86ZNIom60RYiHLMKve0TzRjkMW42RjEayyyacK6FPpkloQcZZhYVxt6lWniGxk/nB+4U6sSTL1OjlwzghJsZVw2QJS5NbH55nd9xDZrdLfO7Moa2Ty0uzGh10+SqyOgv35W0VGkwKuooJq1TNF2uGRKGwkQclHwR4ATA7rzk1S2RXmNXkHHz4u4i0AK5S+hkCP9Xd9PN2LDvr1lM4wgD81Zs2LU7JK8Ad8jzzMFxtERMsxRMiH3NStgj4VO5brLoLSyXgchBi0QIJPrbnyeHEIFaURdioBzYpgdz6YQd1IiP/KCBDYLyLuEW5W9pOCdXR/tammbRMvZ1DlcZL025a/rtM7ryDFuljP5Wh4rV5LziuwLkcWYjRR+Kn1NKB0KhlCIkqUbgpvshJNrEWBWzZgpZy/AyXeY2op/VbYg10ipucgoDZWLN4pDJ3WOLaYkhStFKsbPIeDjJJqF3UM/LFEiZ0JANgKQxUPpbYJrekAkV3BzYpxMtjOnCK+DEeYOHMq6UlE4sZSAPLJqrtHvoQ9NnT3kG6vhVLaLb4+s0nG7WitlhFIyJ5wTvzI16FLfHHmeCVS1RIVs43TjxgjZGB4KqZBEuiOSE8aQXPCgYYt1qW60kjDPhdQayqjbsqkugZ+66tNTh6yeqCqeCPYIUmMYJDY1yrA19d0NULYFwKCMX+Xd8SNNopuwcdmrG+DCgkxk4HRh89ivLfCyBYmIMw/fm58naWMGhJLELIKG5t95T2x9JaCMNVK2A5YMJvu5EfUzMkBmaUhz/FhgyzCZBCgycveiMX0xRtOAdXp8jKDXE+ZxWRZOCeDw3QoUwnVAqFIS6ZzUBgS8pM7RnGvJ7ImUK7PHQMy6CawzteV563OvrEsF8bqAegbUsOJdW/t2lc/q71C2T1ab2g+oKoI9All5BOi54dK9yMRV2VgRXezC7LHyLR6LMU4v8qA5Vuymv1lTpGYtAUJda/OScTPnG70ruj5b9tI/gz06hu2CoAE9mZJfkxhQE+ghG760idl1Cvtv/foXZs9/6539PzqvZcuW48sv5+JXv9pVzJFZrBCMYfT5Mccchf33308+icwegjD061m+fAXmzPkSnudjzZo1WLlypUi9xozZ+d8eFT+D7J6+ffvKA93a2ibgESPfp0//GFdffSWSSW3cKQ9j8tall16AQYMG4NZbx+OQQ/bEX19+HRs3NODBh25HfTdqS8uKk6OQwYXlw4kigylTPhEd6/ARW6G2tgIPPjAJq1dvwL33XikNDgvGSZOmobMzIcybhx56HSNGDMTNt5yFm258GocdtgcGDOiFdes2Ip3J4pt5i5HL+fjNb/aWn7cuFTo7mclI6POlnRR61owcORjfffcTHn30b7jiipNwzDF7F8EeBSu4MMp+rVArVWrl46MPZwmIRgBu8uR34fsFbN7cjGXLVuGMM47Dscceinfe+Rg9e3ZDTU0VNjVsFuPoJUtWYfr02Tj44D1xzrnHIxi0cYUW7feQSuUwc+ZcLFu+CgP695ZI+AED+gqrh03zuef+FqNHD5PUsokTp6Bbtxr06dNDroXve1izZh0++ugLbDt8EC655ETccfvTOPjg3bFpUzNee+193HQzfX2GiZ/SK6+8jW71cQwa1Bv19T0x/g6yulrx2OPnw5UJOYTlKzbgww/mY+jQ3liyZDWqqvjzvXDXXX/DLrsMx6WXHoFgSGx4tYFy6gTJ92VHgRRam7alpY+myvB8DS1UQAw1TdYBoruNNvpRFsiijt4s3DYBQOoyNbu2dFcdYywgSX/WHQX5GdBgmCBLQimypgjSNk+LCbbE3OcWGQ/CJmmFHxJFp1puGjkE00uyNIpBhqwi1XvIi0U4z6361XdR14XZs3rq/cj26q5SkeLuaml3XtofysJ8tX+WUefQsJcFMRtCXl31OIBHim8ewaCHXCCEpENJzD/Rrruso4xwl0/6D2srJTDCNWDjLAWLqVeEMu2g4KWFhUbRB8vHChrUsuli4o+JipWT8tXomHc23dKBbHtKGtVQ73p4lHYSqOKHeJ7stAmPgbvN1PZLdLpGQXP3XAwX5b6rvIZsCxuIohIRTY/gn2zWS+HEeoFlhAU0lSvr0YQ3gJxHE2NeV6Dd4++aKYGn6xcQdLUdTyY6sfCLL7HLgXubHCJ1HaumJMAPIOKGkfED6PA0kYkmzmKaTKBO/F+CSHncueZOo+4Y08vpu7lfY/RuO5n7rzHcQk+n7xBvjp9HJKjgA39n/bp1qPt/2HvzYEvv8kzs+Zbzne3u9/a+t1rdSEJCEogRCAkYNoM9OHbN4qkymbhqakjNTMrJJOVx2TUznlTFcSqZxJ7kHyeMPdgOBmMTwDZmE4tACCSQQBKSurW0pN677+27nfVbU8/z/n7fOS3hOLgG29g6VKO7nPudb/kt7/u8z/O8c220Z5cdX6JEpmdRSIIXUSJWRciLDJ0YMpjulZRScNzTdyrAYpiDybJxTMyM994v/nI9+vtpiYefOI0Lq30MR4UKz7ybM915bK5vYsfCooyAnzl7DqmqrgFmmgnm2gm2BmMMU3qhWNB72/69+Pm/+9OSW21ub+JLDzyGJ06/gH23NJEsF+gkIVrtAhyPXL8oIe10Z42/J9kdEycn53Q+FG4oGMMjsK5ifOfy8hvx5te/l2EkxppzMZpk5GAGvSLScycDJAqt6x/ZPGlpz4cGzBwhxhox42ACQsIA3NrCYxH44Wvp6ec1Pi8f2+80p5yPQ7X1NikF15VEYzAOCQwYWKM0S92HbD5bIm/dp6xaaj/3I9YJHzSmBNbRi4ncK3URc8InAR82LyTxrIBEZurGPqKEi58s7xfPGhBMY79POHe9fEgyLvrfUK5qhq3m8+QlI8ZkXDx1Rb9pXxwg3b1Qw/S2TBQYrcy46/CpToHhEmV0vnGwISBikU0cNab4KvZ8eB94/wlmqxsixeAELxzIJRhKYJfdOYHujhFFqd64JDeJc5Ig+AhJg6ymCu01joEAG8pRLZEP26XMmr0FKX/eYNetgpVnyp7o/xUgKgcgC9J9mtg/lMeaY5O1ry/GEQqOPfr/yC+JzycSE4ySOd5zmjXPj/rqQFaE3F9K5HG9GdScJ8/WIqAnyZgbHy9durnGUKrLNWb6JRUOJa5ktUz9kWRjBDY81ObXHn2AaWvIrigjylZaqFpzCAoCM9uI0itipFjnoxkxJsKcZu1kTzQQlmxmQRlS2xgGfF6SnJRqzW4fQbBoBsUMmUMRwvEI8fCi/GkqmiiTRZeGiHlPolJgD7IE0cKmdeaiWXOLLJfI/HvSpuRbqvmQYdjrqGsXASMyhrAVIjgyRLneEeNG7J+wMPNn/o+t14sIQcs8hso+ZVdAyI5fvE6X/Jb9GGGTtCwCWa4Mk4aSltXSoqlnNHkaPgm3hyD2ExeYvDKWkANZDFQwIWadJDPRZwcpdssiyyRMEBSMRQ248Z2trKX7S1/T48E8mhTdRGRmMSZz/jpuF7J924Ew9MKhT9K0T7U7/LTfstnueH0VD25/pzWGMm+ufGLtTACYgB3PvsdLrdgdK5kePIaZ+8Yck7HpJ8JkTNv9rcEof2zFjtMwwuRYaiBm5ElDQAkcstteNItg5qDNjPEGwuEq+5QCUcfiWAKg7aUp304v5HcdsHxgMlWknJZo2drL+2JfuWhsinHupIIEQNQMxsfI3CfIlDPGkHaPkPulk+xd0+DEgUx19OPGqjxLjW1kLd0nx/YyYQ8zT1ZrP4ZsfzG52OT5GdjDfzwuj8lxZkBmDXbZwDJfQF24yb28ncaELTQZFNMdwb7nYPkh/+ErYM8P+QP8QZ8+fXI++MHfwZEjRySh6vV6An3uuOMOvOlNb6x1kuzW9YlPfFJMlXa7LVCIki/KwAjmUPZ17BgZNy9/UaL1pS99WYDO3Jzppfm6cOEier0t/MN/+A/U1p2skbNnz+HOv/U6vOdH36X3fuLjf4TReITVtTXceOMB3HP37baNaFEy1TuqPopyo0a7H33sJL7+wBP6ezKGnnySZs+vwT1vvk0BGqu8v//7n8U3vvGEZFxPPPE8fuZnfgxve/sd+Lf/9gNoNRMcP3EYw0Ef29sDtDtN3HXXzbju6CEn3XIoe00fdNWT2tQsxG/+5iewsDCD++9nZ7EN/Kt//X4cPWIMFStY0A+AUjAz/KyvKWjgDz/5eWxsbGPnzkXdMz4XgilPPPE03vWuN+ONb7xVsioCMDt3rljQG5S4ur6Jq2tk6tyJ226/yei9CPHtp0+iHA1x+y236vmdOX8Fn/70FzHc7mPHjh04c+YCLl++ine/+2686U13yDCZrz/5k/tw6tRpgT1mKB1ie3tbZt6vfd0NuOuNt+Pnf/7X0Om2lRgOBiP83M/9I+zcMSeA5aFvPoJvfvNJLC/NIIpbeOK753HPm2/E3XezjbrrFxQ08NWvPoUnnzyj9vJZ1scjj5zC/HwX/+T971U79hpc4TYUkr2y7cAeRyt22nWv3fb9kywYcG1SVV2ghIp/wx3Z2l/W0YyrcusYLjiVQaBAKcq4COjwZWCLTJm1ubAqwk2T48ravttBCeoYhKKgwcEFAgD0E4J9YzGIetUseqCRMWER16mJG1tIgMi6+/DFBI2eHPx+6cOfwtIU2PPCH/57jMnssZFkyZovlymh4c+s3bk29ZquzcB3E2EnRsRMgaE05Qds905YKIywEc7KNHla7uW3Y4MNJq9r68MvXwuu2XApBSoDdbKhyWdToFCJjtqUzkgC4gNUhQKMiekzw+SbbCLKdbgKJNYViWtSI4qQFimKNABanFv+fjO18+GGeXUonHBjJ67RLLuDvvuQ/3wl7u7e+1CFuAHbM/fl12LX2mF3raDCuqrck5dJXKzdNHXuup+xdU2zZ1phPgrQVXbOACfERp6rhTd/Tr8WC5pCAUEjUcYtKZXCPywwHo3QlQG1+URZJyKyEMwfxjxKjBfC082KHB3SyAOyL5geOkCMblL0OFGLbT6HHPNRHx16PgQx0nKk9tYbZYJdEbsCWWpMA2ke+eP3/hsBLXlR4eyVbXzxgVO4uE4giSa1pVMD8M0F5trmW7U9MoNitvVeXpxBs1FhMCiw2acHCD2cYvyLv/fjeP3RoxiSKkRvoSTB02fP49TGGj7wiU9qau7c1cLelQSHDrSxa2UWTa739OIgM4dVVHpkWDaPKiusoM071Wgj5vjnD4oCu1Zejzfc/l4MyAwh4IUYSWhAyrBcwLjkfSDklaIVZpImjQToEPRjK95pNguBAmOb8KrJdGmGBVpxgfbaCN21dVw5vleeP1YrZ8LPxMmYO0zKyeoQ48YBAHL4CigjI6hF6MWF1sxltZ94o0sPYjKgN3aOZEgCPkOF/UzuOKYI8rRCmgD7/Yx3hqOI/2+sHzK47OgS02hlM5DEzsFGAj3DTCRnregTVAHt6M1AeuEkfVUCtC/2ke3u6E6lO1voLVoi4iGD3K2fBHT9PPXBvp+Dgn7ZxcqxAWz5M0aZMX0s9SmcUbTEMyHvp4G8vGb6b3FtnQlDXX8UjMTm8v5F4o3Kn4LG7Ob3VawPECy2BNitnLyM7eUu1soIrW6IqNNAlprpMgGwbGzrVFKQ1eP5wD65SVUA4B2n9I+fEeYVioj3KpLRsTmBEPjmEkQPM0q5KjSiFFmRIIl4jAxLND7mOHNMLbJ7mIDaSmDyYBvtlpFOs3xeulIrzWcCrXXH+97Zg9dSOLW8eU/cgoAkQSLJd40lUyfkblviGJesK2qijJaAqIEo20Y4vlwbE5eNJc3DsKCHj/MNKa1gI5CH46JMofeFKaKUzQDsRdPhvLkDZauFcLiNON1EVWSoMoIhASIxb1wqOSLbJ0GV0RTaWnRjdgPoz1lHrayBcGHb8JBGiZJt1Rs5wmaA6nm2bg9QLVrsRnZPQCaOv+QBWUT0wiUwGKDcMrAnWDT/pUDs4NgIDA1LbA3wCFANIyAZWx1QxzPgwMay//5a0AVhB8hSra2UjRlK4QEhu/n2vI2VV8RNhAULrA6IcZI7sVxqMIPgGweQjV8Dn2wAKI4g8LI+p70mWiFQZsBWXc3R5uvWEm1XvtU5wZtrh0Z949waKQYOQSIHnugWCLSbSA4tzOFEN18fM0x237O7Ilc8R08UU1m3zEk9TX9osYtiIte63R2zZgC521yHmL5cq9swuVfe92easclzLWmeTBPxmV3qgAWy0ehHlJORQvYd48QM1cwCEPlGIF4SpVWhLhba7uEnHpkwfkQoonO/8aszx5eHms0DKAxnAMay8rSRDtGBI4wLOS4Zd1ACNWFpT7pdTYM9topYFGtxrve5nBg0O+BQ7D47P3u9NFr0/j6Tn1/7mXqKKj4aR9OpJ3Q8Fl1dIVcKCUrUGK9fG3vVa4MDzf6039eLyA/pF6+APT+kD+4v6rQpm/q93/sDfRzBEbJpbr751fp6+sVE6v77HxCTp9vtCkThf8keoeExvTVaLQMJpl9qYZrnkmz1+wOxVaKIPgqR/pZABqtHX/nKAxgOh+h02rj55pvkIcNJub6+hbW1VQXi+/Z1nAbdFilDccnq6aOsCPbYwpNlAS5fXnctf5uYn29jaWkOgUuYGCx859FT+OZDp3SqBFXe+rdfi5luB3/4h1/BeJTNiwAAIABJREFUU0+9gJUdc1hcmMGJEwdx9OguJImZKRuCPKFZ1gi7o8HaQhnj/vsfw+nTZ8Vieu3rTuANd942RW80wKBybCS/APrF9rHHTuHb3z6J+fkZyVEoqSNIRZDt0OG9WJifESC3tcUqEbvyGFWc95NAVavFNt8RirLCx++7F5/6zO/hPXe+B+/5kffi0sYa0nyAMy++gGcfO4PhqFQ3kEOH9uBH3/0WMYr8i8wnAlVq0+2fW1ipVTEBIV7rxz/+BVy8tKZ7dfz4Abz2dTcaFbkaYTSmTO8ixuORZB0LC/NYWpqpKZ226cyweYlAoccefRaDwTZ27ZrBW95yo3xXbHvwbYGZvDIId8bcNRQwvQk6uENGtaw+k+LpNhntAWao7aInR/90gZEqpi66cCaD/DxrU8mqIsEcMh9omEoaglUTrLJhUrKi6iEtMzRYcdBmZO02WYllNY9Jo4VgBuSMKnq8ZNhmw3FW6wPz02DF1mq7VuHyoQlZA0zyFj/8J1j8d79TP6vT9OzZvWLUYLeheuGYqrk8BtkyBbuu8WhG0xf9PhsY8EjiA9vZ6qhM2+RMgRHarsE224mb34BVZKybkG3lVvFnC2B5hbikwOWN9XlevXgFK7uW9X5eSz7oozk7p+PQ+jikhIPsdSa3kbEAGO6Q0bOxuoadO+aVZLKK72V3vE4mYZ//xL1463vfKSZIRVPEhB5Kk3axXvDiZQ1e1MDjE8xRLwsHGmWjETrdrn8Crpm9PTcP1knKIzNsMzb2QbKafhieUP/z4QfvFpO6dlhh6BNOJuyuffxyDHTJAKoqbOcBNskaCtj1y5n6yhQ4wMCxuPk710/MHdfYAOyCZA5VFmSxXbPCuymwR7U4jXk2YGeiSdCH55aKLcD5XVYzujccFfNxJg+nEX01KrJ8Ev2uExKm5N1lW+gQn/zMv1RyTLPrsxfW8dSzqxhlBlSub46x3RujEbNjCyRXZZ7RTGI0korKBozTTBXqTitRQrHcSfDmm27A2257nc6fIBLH8/zyMi6tb2F9NMDXn3gYZVzi6tZVdLslZhYydGeaiBMmrI5F6brK8dz8/1gxpEcdqR7sqsaOhKy879txD97yup/EFqWFrq05BzzZCVm5jF5Bvy2f/PB+NJGRNcdOaWLFeJDXz0d+okuyg1Jmu/R7sTFpci9URj0nc4Td0ATiyAfJOubx0yknkyhHYI2TaE2Vn20l9HCefedHgvwuglwSUkGHYvaw01qq+cMR0gxznb+Nc5OiiWXn/H8EN5HR5CQLBqUYI0aAk0AV+t6wfbZVbukrM3PyqpOX2T1bP0HQ3pYFWhW3CMDIOylxLDPeE0JD1jPLgBMHUzikQfwi3iPJzlj48RV37x1ji5R5MlmdmEweyvGMs2Dr6gY9cWnn0uA6wztG7mMiANSuz1ZSnzrzGPw512kCogfuew4v3nOdCglcP3hMeutkvZ589kia4AnElGxxvPlPDgOkIzK8MrQS86DhXii5kwy5acgswhnipnmisSsj1xzOZ+7LgzxBMyLYWKIVDDGTk+3DQ5VI+eTJZHHzd7IGGeBjKa6Nlen0yD8XjkfrEmfrmN+3PEikvNpLuuTbQ6Potli9IcEYNhNwLA41VAoteZeTF7tlNWZRNpfEYGV76rDYRCg2VKRORtpDym3zqPJ7tookLqEl8B8vCIyQ9wxBvoKgf5tdP1C1FrRXRaNLCEcDlEO2QB+gYmc0Mm/6M7XJsTOlQ9U0nx70Zo3tQ4CD3jmSDxUIO6kMksM4R/l8R5+HnQR1RmL4VOMYFVlBxDXm+/p9td7V3h90MmDB2Hr0bSl7oWJSsX88EyePBWroZy6drkGbOm55CdBDCRWZOrkBWZOn5Z6cilYm7WZ3NBkwk41M4IEvdvDi861VUXwfH67tHVYgs5cHOMTq47Vx7hEYo1aWZsXuXcKEppitWoP1GQb4lGSGOaBZa7EbYBKiuvlt7B4H+NRmgVMMerFzTfJoM9KFdW7v1S219oeT2yI5obGwo2LsmDvS3l5zjf47k88yfJs6qH+nZGWOtcZzEW7R1PwNOenJ0qNUOGoCrUUELaoCaODec9KxHBhdVXt2ShvLtnX7nbxsjZq8vF2BA090ap7NaOxXd5c99O9mra1fBHsCsHDJsUxwhOfOeL9CWVxRjBtFlHF5ma67bV7iWy8MXp7J93Fv4lrk/Xz8nbMHasV4K1SZVNqzTv2KMzFyrm9rzexxD1SgmgE9NhZ5bOs7WWrM8Zj0G+rUTKCX3Mj622t9gv60d/1w/vwVsOeH87n9hZ01K62WjMfyhPn/Qj0p5SLoQ6Dn5c7oU9Wf73H2E7T2Wld1b8bFrjDWhpwos6WbnopuwTBbrVO7zyTbs2G4iDFwYxtMBtz8x+MYMCPjLpoec0FT60HXirDKlYiYWX2AiIuxC3poflwUYzQaARqxd7h3C5jOTzU6t4hO2gea+71biIIERR4iTQmShGi12AXBWq1bWMX/587A4JC6c58EGDJNtgNZTs0WgRzX0rcu83gTOKM/euW9hbJuY2DlsSjw4Xs/hK3LF7Fn90Fcd+Q4kta8uqqNx9uKevfuug6/8fsfwWsOHsW73/V2SR+sROI2uNqIzUmirBzu6JMW/sqfgEmkHEftHnhaJ99LmmrtraP136oMdUtIVU1NkpfnTBAHaNCMUPExnxe/Il3eOmIxIilLmiDaIj+1ited0K7dWPw98dKqCc243tAFxhjd2V4T8Mi3o/Tt1wke2fm6jbA2Z2YQ3sS43MaIYI+Sa8rMMoTyFoqRB02BGAq1A9raNpV8MKlg3TutEgXxui7Jh8zwlkGLJAVMoFn1zQssfPRzWPrVD9XnMQF7jNzqUz69wVWhFNiXpYCFYlQgaMRoNOwztZGqM5d9PjuBmUyEwXdsvjysGAvssWOa9IAB/xgNdXqIMAyayEmjd7+n4acrgOlUHvvy15H3t/DiqefxqjfcgW9/6etYOXgA65fXcOj4YTRK4NnHTmFchrjxjluxeuYsDl53BM8/eQo3veYGnH3ueVy+cBlvePvd+MYXv4b9h/ehGKeYXZzHxbOXZH5KkPLIq67HeDjEm979Fnz2o3+MxZVFbKxvCrRsJg088/hTMnO+4Y5bsXllDdub29hzaD/OPPcibrz9Fpk233Drq7F25SqazQb27N+Lb37lQRw8fgzPPHFKc+Wn/pv/UkkuARORTVxqqLsyFV/yPsrSVtPKGBfs4kOWlxnUGheNx2HXoLmI612BYdnABucETEJFwIfJPpkZA0om5CNjJrXy+ggytNTdxZ6/+cqYjMhMbDmvLKElaEHWEJ99MxiLvTMo2SKdbZ1jtIIBZkLCldbulSBOmx4T9L7ROkdQkv+VKEbnTnYVR98XPveLWsMFojDxZ0w7znB5dROrmymeP7OK4TDHjpV57Nk1g36vh4XZDlrNAK12oo5djaqJ+eYcjh28Xj4NSRFgvplge2PDHTfA/OKSWD585otLLSQNeiAEGKZDXNo4hzPr57DauwI0qZ8qMMrG8oWizEveHJLJ2binVwzlHr6qeXDXO/D2v/VTGMuM17w0eCfJjMqDLnpFB5vKgTjvx0gLzmUGs8SNDNDwoKtWsJAALvcAkwL5CmgQsKJKiR6ZhlbltOdH/xtrqc7Ok8xFZELsZAS2P5pkRGyQGvCxtcvOgMdxc9RXzCmoqhoCJ9WxKwjRdGAPw2fKAbnHCSR1rLCo4nPnPkqY1RxyKiIQ9RVS6mXjn8wmAyC51lVYOHUJ7Ys9jHZ3sXli2RkpG+PHrol/6yvZ/BlZQAYm87p803gDHOnnY6sb/yKmnEbPhWdCNpWN1TAY6XvjHfGddp8Exgmo4ufyWsxMm6AqmTJk5Sm1ZevwgMB9oW5/Nn8533yUYCmW2SqX2HPfaZy5+5hj7fHYJhct0x4acS7/qIrjtIrQIDAjGVIgFXAjGOmeKCIIUqQ03tV4Mb+LsCDTDGi0GMvEAnuMuQd1fmMrdoFeDaZxI3TgpEic76p6U17kja49L8qxPByD46XePJbTiWengoWn8mhc2E6trZL5L8F/W9XI+qPEic8oc+2tyVw1OamIk461qgTeAQ8lfQU17mmwHCG8ugVKm6L5Hqomn13LAB+XMCp+0gmSHcS9hTFGl5UuhBnZ0hw4AYI4QJnMo+gs2x61viowpMpdfDloI8jI9HN+MJJecjnL5btDs2WdF0Eedubi7wUs2IWEs32TFz09BzQbwNLI2q3z0/j5SYqgNUK1TR8h7rVANVcgSExGLvXJJn8IhIsDk4bVzSfcpu0ZPd5Hx4UmteTJA5CcP4xzaU5fRwRM6N1G7Y2XVazUzEE1MJNykAWk9WhKp63tw1g0vg28MXrsPZ7940eJeWaSgTmBBPU7sW0mIKlHFK21uWP3+AClZlNbKObwG/sTC0QEFBkmZucmBp9ApEkBpsaEHMjoGWihnp8BjTSn1lG4dhQOLHDMJkdbss/ze7ivXNVsqcnzETDnQCsCelXMDlv2XIOS3o25OsqxO1fY3OliSz4Hi6VLmjb3L3MxQ9ligd1LqCYRpnNRnCrhud/Vbc5NDmtn5VdHQWn62USW5RuPsKDB9dIsCmrgRwVA79MzAZnMn9KMwKVK8P48NSh0LShl7zeDZfvn8xsv8vRlSH+NHIsTuNlbLFzLAuJ7ycjkvkMGmfe048+5NpORdC0rqZ4Kf0O+eAXs+RvyoP8yL3MyOf3E9kDE9AS+FvGdnK8FpF4mZGwMW6gmhl1kSLDLkU/+GeBNAS4Cchh6uTaIfldxVWvvyeIrFAp1agbHZIFzan5jCPkWhs7jpd4E6s5PbO9pPge2qFqAXnd80vmzMsTzNAqpIeqs4HqKIxkVrKATbXctk12A7uUjDGDNGNc6dZmhcA1TuHvlJR4W3F5aX8O3Hn8Q66tXsLi8hIMH2JKdjJgM43yEFy+/iHPPb+C73zmJm49eh3/8X7wPLUm3LDC2a+H27oEHt/kra+ciOxHE+KqTbxMpo2zXityQfFYnSbP2Lch9QOAQfW0ifsMhGEZwyJJS73vD4ISovaXEpL7yvtHkzrc89/dlwmWx6iM3NwZ3FtDU1yZaiq9KeINm1zJU1W9fDZLYAFG0VGuBbdyaJMKulX/vGV+xugGNdP2sRzOgyJBUa6qo5aAkBhhKmsV0IVHizLRhjFCePdY+3MYHnRz43PmXVoe1dsNMWDu/+1ks/2//dz2NXgr22MzzwKL/zlVwmTCNyOWYQSMZq9W2kkN28WLYUBfD2KM8U6ePKsuQRw3ksbHaGCglaV+yqpByAUnQEnPdYRbjCoNjVY7MqyYpBvjOl7+BYjzCdTcfx4vne9hY3cDTj53E8q4VLC0v4A1veJ2AoK9+8etoLi6ARi77D+3FvqOHkY9GeOzBh7G8soAj1x/G4esP477P3IfNqxsYDUaYX5jF5SvrWNy5E4dPXIfTTz2Nv/PTP4mPfeB3MRqOML+8KFBn7+EDakXOZP+F587g9JNPY2nnDswuzeP6m05g4/Iqtta3cP7Fc8izDHOLc3j9W+7C2efP49wL59Bot9Hf3MJbfvxH0Jk15ouYPArKjSFEdoS/jXZ35TShRyIav6up8wdMrPniiCTjZ45LhPgdEbYLsnjsWN0wQDsUVCCgpRUySbXfEWwaUmIbMVFloBq5jln8nq2nU8SBMQDsvFoYltZSPJGpboph2UK/NMCpG46xGNHThMwPA5xDMdlsXeDn879sZ85ks+26zYyrAl/6wr9R0ueXRSXj7I5FptL2GJtbQ/SHQzSaEfbsnMdcdw7NiKygCtlgjJWFHbj+wKswx2qnY10Q4FQwW+bI0hRxI8JoRFC+gYiFipZ5FqQZ15scWT7GoBjhW099C71yC1GXrDQCGXzPSDlPEFYYs4BBFpT1RTcGRhzi0I734G13/n0dk7IdXgPvUjsg/6yJtbyDXmnSt5JAj2N5taIQQyo3nBkznwufN02ZCczRbyV3Cb0A2WBo1A3tSTbfBYKQUcGfKwkygEABsQNo/PpDQMRyM8esqYF6v/faudsaYsy8VN4zPkA3B54RmYeUxgUFZsnukcSRYIQZIBPI8pagBD6UVsiYm+wkznlbmwdVgF2nVjXm+P1wRwvDpVbNhSUoRNYP54JJEAn2WN9ArSGUAqlbl63pttPxGnj3CVLxhubczYzxoaSO45QFIDKAbOWs0DUXi4DMTp4jwU0ygMzbxzqpsS27ga7snNag6bGbtEb2omzLpFstSSFNMqlPcKbTnas9/WR7kabD/Mpa1mv+u8REUq5BhkZMGbJ5zHHtyXoxZpo9k5xpL+Gct25hnchAFkrq+FwS7hMNAiwlLWdQRCbtkoiItyGid9a2fLOGmNE6bN3MMrQwYKnBpYLGImQcQhZWbbo9FUB6dxdrQ884xpvQ2pMw4/1JVyMZNEuq52X11n2KXkRmbj1J2wTTkA2h5kpst16gzFqo5jpAkQDP84HmCJfXEbQIFrVRxl2E6mJkgJfFh7xosgNNXsj1jPTmoODzcPERwamoiyJeRrAeoOqMEWwOEJAlRZkVTZv9yxv92uY2KSRxzLCDVx7LsBnjBCXlXZ0hqmFLMjBspIiObaEYtlENXCEoovZLNC1EM0NUbfrkGGNGeT5xuM0GwrnUyZC40BEUcu2iyPpMY3X00rDymwnH1jBC1OY44hrrWm3roK5IVu/9bPlOWR1ZY1OeLoxXhoHAKfoSCZXRnuTlyG7z9mb2GvIOONC9Nk8dW3fseRAItjCXcZ2TXBm6V/vXuD8US0ZH89flDn+NNFDz3x6O9g9rfiY2ET+7jB3c6pa5CauP99hJ1dWpyWJVa6Bhvn9qd65xTYka2T285zz5SbFU64qYoP7eO8TSn5GXBPk27pHr1CWfqQhFcxEh/bnyLWPqNZdRdsi8tgYuxlZnHBihHJ0FqgHKJlnvVhh2CJdFscGMFbTlV+XBLes+K1BqSiLl4Vz/vCYzz7MefeMR5j3WZZbsevv6e3VTnnS78vmO5VHmB2rFkdrKX+OkpPGz3mMFUNsJpnOGycP/XuQCG0/2HvOEsjbxNrp438au662ZSuvc6W0JU5b8/5Vp/XXz8HkF7JnaxF758j/tHZgYafnNwIJADxZM0/Ym7/XMkQkQNFmYrFOKJec22UU51S7CAI4+KfzeGw+b+W5Zrgup1oLggAb7e+eYVoMr/GxvSmjsmhrJVicsYwkZ7dsDS1bJUcctHYfghGlbddVamHlufjEjOJM4PxY7B7vSxFHKeY/UwBVVuWm/D+cQyvNFqYX7bM9m8c/MVSgVoJlJnAeY3AonttLps2fwxfs+g9mZLpZ37sXOHSuIWG1gYJtu4PzaKn7j//o9dPIubn3NTfjn//SfodMmmOK71ExXCAzy0TWKocHz82bHHrU3gMtOymiWXsrG+6lW5JSrKRixEN+bJxuNlM+A50fmgfkpqTOAQIIGKraSZToRdBBGs7pkGTSXmw7sse3OgCGfjkw2H3sWblxoY1LYIKDFAD0zfZss/Hx+PA+rHJBRFIU7VLU0OZb9/aTk5IEUY+wQvOmVY3lAqDsNhmqRy42PHVjk9aG0hmdLcMTuHxOfofNWoHcN7wsTCrJpyMQn8MOUT8ctS3R/99NYmQJ7LvwP/xWKRXZ08ECgbbGGW9k5Ci5y7KWCZrIF7+nIAjWBXEyK/BHouBlhfPwoilkGuAGy7RTlbFueEfSDpIk0GS5kMVGCZp25aOrpgj5KCcIE46CNTtVHtxph2Offsp1uA310cHX1KqJWB2WWozs3h3acINkeIG8muLi6KXCiy8QojsXkGPUHKMd9LKzMI+ax+0P0RwOZxZOZyHlBNlHUSDAejzG/soSty1f0+7jZxHicYnllWcVYJep5ga3tIYqyxOzcLJKYXgQFVldZJabsqcSCJKARrl7eQNJuojUzKykRWXvqBGMxpKr5HBfmB+Kr4BMitka+DJM53hiaMJikPMNuOlkji5GNZg/2WlIJbNJvQt2vYsTOnDIJInQj67SUVgUGBbtGORNqx/rgb2WTy6QXqZ4VmVpMuM0NhCwj2e0KEBhQuiEGS4G5iP4/Ps/w7AsLMHl+42qEcUnDWaAjENyC6z/+3H+PmEkG18w8k3k815eELLKwod9R2stkM44b6LA7j1qfZ0iHY7EZG3FT7ek7SQedFmWslE409ExHoz4Go77kksPxSEBSt9mSJKnIM8StAHkxxrjIsJ0OkBYjpFlqjKQkxCgj045MtApZwfFK6Udu8jAm9FGAQ3t+HG9/439uRQYl95TF8FlTztnGesE27wTQCOw0dZfJ0qNqjM+W0AolPfLVoTk32VyS59jexZVQAEY4NEaQJHXc53gcIqhMwujaYvOYL7KzCPboCPJEGcrXyvMRfZcuScEqrh9sX07zXpOE8iiClksCMwZeEZSQfFGBNSVFBbpqMW9FBZ4XmWTs9qSW7PQaIihJKZFLIDmyEsSYO3lZAArlR9snFl0KYn5RnG38e4OYzEqZvji8DvrkEADTjhLYzy1B40hz8iUCctr7rDDkfaI8U5ZAGUFLHzcw+ef99W3qx1VL96pDQMCRGDZzt1+5a6Q8shNV8tziruDlWj5d9K3nCbIS3BuUFY589RlcuWkPNhY7AoyMdePWfuePRNCOpuL5MEejxXtOkIJduAo0NRaZ36lnmM7Z4NgYjXyEILHuaGbIbP5N9FPjiz5nBD9i9JGQ0ROQsNvAdjUvplgSW9LVqFIkbEns1n7bx8yQ1UaCxW92v+2ZWxttL8+91oxZkVkd5hlszf2XUkQypvgsBGRKu3WtEMXCQ+5hniVlayUNaqvxDIIrPQQr3FeGCAqTMlEGU0UdmTHbfm2ebTamQ/0+Kkcmc2vuQjS+rG5ddSEqSJC3dgPNLvAM271zvzOJkF2k0y+JUmKFuXBuG2F7pM5YZL8UPYI4NMnOULKVO71/iLptzQPrbKdVoNqbAkOuZQHQSBHO9BEkdg2B5EP0JzMZi2IaAg88hc1Ifj8MLdi5SzuT1z97g2ztGQZiiLtJCRXJVAI/CRA4g2c3uMXCivh0A4QFW8VbYwSOOZk5i8nCieDuxTRrRW+0MWIAuH/gPha1caKIQp9tptk+htD15rZfyOSZx3YeOmIFOcmTv0Qxlx1Ybcwt9+j8bNazdiNT+6GBtlaMnLwmeB2vy8X+Th5ncizHDHJtz3kfOE40VsSMcs00PLg1fR5TgJfyAQL27tiGntrPdM0Eczt7UcUdRP3TusdloyvmThknCCLG+zQY5x5JJv82iuKyK3BbEdvWfMbSLYTBrCtmsxBq3dZqbxyvp3eAli8+e2jHjuV3CI1gFwl6wIY2BbOyKjAZFAETD6/ZddWFdIGBrmgqYMgY6Bbv+zbt/BvaaZiXmgEwJlGFWqJ79Mw9j+/hr1MX4uu1yaw6mDNZkZ85knkdcdEjGCY/Iv3OXt8P4PP9/s01g+6v0DevgD1/hR7GX7dTUZIqxJVMGAZqpEcaFd0WJENmpxPQqaXZaTj5E0sx2TFlNMrVCpgLebMZImma/4G11zOgxQMPlAdxobQqj4E1FhobkKPzqLsxefqvAQ4GNPgExkz2PJPF6OAmi5owfHwgaWa85uHiJU1WXbHMmimcHc1+z9MgOKTGso5waowXdW4S0k8trUfVeXZmdGdUywnl8RpAQwGVZ+HYVX/+gS/imWeexOL8ClZ2LGN5xxIa0QyKMsNo1MOVfh+//Vu/h27Rwe7lebzvfe/Hrp07sLTIqMGDJraA++v2bCW759OAigeb+NkMGEyvbfc2ceAYaZdrBpzUZsUe5PNgG6VrrkOTfIyGUw77bhzp3hJsoUkyQTd24zK20DRN1AKTiZTOyPYaWc5jx280E52zzlunZCCc3QWGU3x2fNYddQAzqqsHuCxlsc93AZFjNvBI/cIC9rRKEZVbkgjwLwj92DNkQkPYrKFkS91X6G3l6tuswnLkMVUZKY3i11aZ4/sZqM186LPY8asTz54f1NqSHtyNF37tFzHevxPIc6ARIVzrIVxuIKpy635FdkeQqIIomUzEAIJFPXbzsvnaVveyEnluPiBZGGNIvyIm/lHT4k5O41GJoMk2uxYIB8OR7hoZRApckiaabC3M5G/MamIlAMbYb2a47NMXW1Us7LGQx1Uj3Qplh7RKuglfbBwwOFVHJTEOXJItQMd7dQUY0t+l/ky7+2QI8CBcr4rSEmhL46dWQA+e6CQNzFZoVdGcuRJ4w6TTJDtm3syxwvbUPEsye5j08c/JsJgTY4TfU3ISIpXMI0BHBsvGDaOUkgbBDGjJzgnZPFpsB7IomNjTScqCSLtndp3z8QwyJqWEhxTU29o3CUYpOxnr/GjcS4CI7/nYp34JMccA/zLPpLaIoxglATKCl2GEhpg/FdoJZYTOY6xK9VxHaY40TdFPKZmktMjen0QNAUcZQZ5siILgJFkzYYwmg+asRG/Qt7bTUitEROAEgvPKwpiyF5MiJ40YzSRBkRl4TTCI9zgtabJc4Mj+9+Cd9/y07TkhW6pT6kap2qJkPmy5TkYMwTh1yKtijORhYZ3dWg4PJrMn5RiVRNYBGAQ0mGyRb6JkiIwrPidWyQMkEQ2CacDMf5TjuIqzjIjNEF77oZIB891iZzT+r6ECRiq5KIFhL9ERkOTMwH2SxbHC8UVIwI//lnyCTGbFecdRYfI8q9gTBOoEhKk5JmIMigRDFLjumYsCc54/tktjml3aeEyCEwS6RqXtsTwHGja3w1Im32QTku1jc89mKucCR2RsrZAE2NCs2XvkCGCTcbaBaTbHQ4GW1jbdfGZsbSZIRdDS1nbP6uGTIFgz5jzQsQL01VXP2Hk8JsEbMnE4hwh2ca2TDSil35qbkExt9fodOo4EyvL+4kJm7bbDMEM6MIYLF7SoaYBfxaSPY2AwRpsSrcFQHkU8htps9B+hAAAgAElEQVTAy/eJcqkKheY8n73zICLYo/HBmcp/qUDjlgCkEKOgg0SMsQIFTfB5LSEZDMYotO5Mvuxh649stbW+uYKA9yrRLDa/L3t6bi1z27gl6lMrHJ+pa2KgYymOcWwWYSkG9JT+Z1pmmYQ3lBBbQm4gTkjDaXfONF6mHIZSJfOGCVFsJ2LWBJ2hup9ZHJggby8izHqIUivYiOlBsIX+Pi9yznhDNfN/qSjd8r3keZFRri5dlH5yT5IvTRGj2pqTf0+VhQo3g5kRitUZBOMWqucKhLdtm5SL8rBGjohSL5ovE9RJKQez9ajqxwg6ZqJs1+pWVDaDKGhV4MyEveGwD5nqTd6AFovJCN60ZfgrN+J44q9D8EtgkBs39in8mTNSdvvfJHZwG5o6yvnCnHu2DkmphizMASFZUj7mJUji57D2NWfo53di4TsGJhuY5hhEEVlZbkBNlM+2DPhN3J3cy2+Bk9W5AorKzJ5N6w2mHbtQ4zvjGLCDaczG1myAzCdjh/F47ErWNwYZWVZesqZlaeqEZBztzojXMC1Vc40eysY8quYSgtEqKhphs6DADnR8Vp3DxnhRTMx4lmDPqssfJvGxxZ8e7OGYd+PZsZV8fuOuqvZqm5wpvzJwXNftfCz9+2t5leL1lnn6hCvmv6NgzBtIs+BKQI/5nWPC13meA43U/MTlKuqUy4fOXMj7uBpAZw/XryY+BrI80QM0vqhuOJYrLqkQT1kcj+0ArPq6KEdjDGgscrvWl42YyTB/yVd/msXIn/oHf0V/8QrY81f0wfz1OC0CNESbuUH5tncmVTLWjIM9/AZwzWZlVVRjQ9KHpcDG2gBnz2xiOLAgdnGpjYXFNmK2Ao4yJK0CccLj2nJWVqRAW+tbS4WswmRAjhmQGWvC+bu4xaE+DU9brPWlLpRxEp/JDuYRbYeQ14i1eZ1YEG9JrQECFul7gMP/zlxtPaDgmTquqqBFn9fmgQYGubYhOYW97YFTFE8PqDGP+6Mv/hGeO/009u3Zg4WFBSwu7kCjQfNfShpSbI+G+I8f/BDK7RC7Vpbxzrf9Zzh08BBedYImyN7IcvI8ahqpA7R8Hc7Onxs276kDqETqYYXSbzP2HrF66FcjVparSNTvckCOmD2UaDHIJ1hA8G4Sito95f0k9dXYUebN5DYUN7bsuTvjayZ2MqNjumJVAAvfpw3sXFCic7PRYzfY6cFdaEuKaBQuuOfGZ8Gkhf88B2YCHhoHzTogkco6rphAWqceG+s+/TdPFn43Zk22bLt6rgGkTL/IxuD2xt8zQGMy4k2bWbXqfORzWPmfP/gDX0aqOMKFX/qn2H7HnQpa6Q1RbvQRz0YaCiWZEDSGpFdMaBs+zTkDMjt89VgxtfgvOHt2Fcu7d6Cgr1WYoFDQYyInFtjCtMCXP/9VvPU9bxX9uRxn2Fq9gqtnzqHZamP30YMohkOsXl7D9Tcfd/4bATaubmF+iZ1BJoDOlUtrWNhJnbznRrjbVbI6btbFvqMRgYoXnn0Be9kxT91/bMTznhu7hUkgwRIDZoY5mQomq9u6uomFFUr9bC1jkMTfmfBO4ZE+2K9OTMKVxurHDo5ykhkmmPw95zSBAHbForeOUhl1cTL/Hu8VNBMS7CBrxf6Gc4kJJ6UxjcAkhWSWDEoLhAjaJMEACduMY1bgShRYxZwTYVw15SVFIIFyMvqpcKxay3AmtLa+WWc7BpIEZ3lvjD1CMOijf/RzStLYGU2BFM+bzJwwRJpb1Y9zgp9HaVMzTGQkPUpH1mUsonEpr7dEkFMcGKJMCyRxwwyay1wt2TOCOMyfHJBFiJWd2OjDQSYW/Xs0QOir1CCkVciMnr5XScRk25gNlIbxEHnJpN58IA7teRfecc8/cDLNtribI/q8oYVRaRI5vrgD8N5nZYKRr2ZXQDMicGAjb0xrDDpPO+kPf0ZQifeTLe0J9lhhhOsECyhcv8gjYpJNGM6CdoIZnnlhMieaRBuYyd4u/O+M1g+elTFkLHm3yjuBF66EfJ+tYOzsFgoYYjrQUQe+QuDPsOI44UgoMJBEy+AgjmE2DaeRMz9//qlNzYHhjTMCnAYl/Z7IjjF5jQc7rbW7BGFoBwRSbC4S2OCXJiwzm2+VOyqypVynI0Xv3E8IRNHfiICXMTLtWglMca80Ror2e8m1uOew2mv8Fe04rquWJRc2f3sFwTubXzYfrMOYYE/6rTjWA+eVACA3n5Orfcw/fhFn7r5OAKCXi5ScW/KOIXiToRjTbJuFjBhJJ9LCQtlZMSwR5iM0q4HWSoNaeV9NskcPLg7htGigGdHDiUwwmoCTTcbveW4E3ayPY1vz1MacrL9rGZzJ/PS9W8tsNnv+lDH7Kmf+L/anC3Xoh8Ux4YkfdSL5klzKtmEDEyxJc52OagGRiw68f4+ycwN/LHG2dbBIFlAkM4jSge6NSG4540sDoatkxsyO8wHKqwR7WghmthF2csnCTJITmiQmHyPMhk62w/y1heoywQ7H6iEzRywa55Pir4nX3+kj6lDuya6P1NPRrJqdsgzMAduys0PXZlsSRlzhYlIgONKH2oCzA6BA5wgBffbGEYKkRNAIUW4kCGYzBPx8gb52dZxP7PBlhlUcJLEZP8tXx8UrbuwZ2GPFLTKGIvn1uJt6DTWGsZOH6FyS7QGgGrafSsIdc9w+zQpTBmY43Z5aivt40UyrBWb5H7tnqVbpU7gF74n9zI0gAT8vZ4y5Gsg1bzNAcdJ0S1fhmMj+/f70tBqqDXsg2Zw6GvK7wkmy/J2MnAkxGU/y7GTnrFkEZR9RuiHT7+nb6dmAdk2VPWNt6t7riN013Ym6SydAWSSLYvGVNMNmjNTdjSBh8xl2xuK9HaAsr7rCsHt+XiKmE28jDOeN4a691kB9i8P9y/N4/HN0z01ec/6eu4ehB+WLoAYaTqYyi3Rz1jVM8ituf1vKswzk8cVn/9lWFFaRX/E5Y1yy7hnDV2IMqfjtvFjthvpz9OPZsbSc+qKO/cUMuhYY0nlc0wHZF7tZTOc/5+vpiAZTN+h7fmm51DTw5DKB7wMo+rM+4y/y96+APX+Rd/tv3GcR7OECZIm8LRxeGuWR3GtvSq23Fjhk/jyk7w/6Qzz+yDmcP7upDlRxM8bc/Kx09EFBKjIDnx72XDeHpT2z+lszN6aue5rVY4m+JR8GDJiGlC9Dq7mBW3WhZQyWqIcgGCgRCKtdBhJo0Roip7to0EAjmphXm3CCaxGDTlswPBBjC1vTLcZ+c+WbrUrpFzyvszUGCdsmA09852Hsuf46JRidhC1VO2h3Z5BmGZoNR7h2rBtD/VktL/G5h76M737nQezevRvLSzuxc8duNJKmEpg0G2Br0MMHP/RRlOsV5hcXcffr34r9ew7izje+CjH101po2eWmxHDcx+XVK7i0uiqJS9Js4PZX34yYkhUvbXNJvIFYviQzoVVaNy6ys8jmYCLljCJ9xUrPgYweBuKsAFtSwnbmtsN4zbKXSzlgSKCPk5W5BN7u4xSLygE3QUhJE58xnx/Px49RfoDf+JyXT81ashDYlnw7bhDOIAy4+fFSWQFh1YPvs2RjIiGz97PTDRPkvBrI9JZBN48VUW7oOrURgLO/BYZVE/0qwUASB2NzMLgu0hzjlIIvIGx3kPVSNKg9ajaUuiRfeRQ7f+HXEA69rO4Hs/iUMx1c/JWfRf811wNJjKgskG4VaLCrCGUprIylFsiUcdMMoLkeMLl1gb66BqnlOPDQVx/H0TtuF9hy8lsnsWPPPl3XYHMLe5dW8LUv34/PfeyP8TO/+F9j0OvhVbe9GqceeBD7D+zFw19/BEdvOoHNtXW02i10WvYZ506fwcLKMg4e2oML5y5hnFdoNBMxBGcXFzEeDTG/uCDJ2MzCHJ546Du48babMOoNcN0N1+GFZ1/Ejbccx32f+YoMmNeucOyX2LVvJ9YuXBJb6fhrXo3nvnsSSztW0NvqYX7PbvSHKb59/4PYd/SQOhPCgRvDfh+HbjyG88+cxvGbbxDwxdSnDsWcr49O3jF7fHXQhzd87kwsZyPr2MTv6bHDsUeAZIbJBJk9cS4j5c08xmJMyQ6BQcqGGvp7MnOGZYqsmhWTQZ2RolRmy0yEmaTmFZkkXCMJCnUlNUzCDN0wRyLwwECNppJ3rtsM7rgeEJwl6Oo9Pbj2J/jaQx+RxI0+OFIDuAqdXEbIeiqYWFqSTqZXi4aW8p2nNM5AMOZXMY2Vc2tFTUBnZW6GXdGxPuhp/rDrWhQS/DGplGaCkiuycSy4V0cnYj5RaGwtxpAxjc4JHlGyZyAqcy524+LfUdJ3YN8x3HCMHRRtjAmY5R6EJvolAQIaMlOGyeujHIz30vFjXJLNcS8Wm5JLc0IxnxQv1LP53ozI0rDgV6G8wBADoTkuhmJO5ZiNR47NQqYLWTkR+iUleWZWShCYIAuNnQnUqCOWjsfn73wsJNU09zPKg2xuBtiqEjQ5Ngg7BwGuFlzrgG7AYxlrzTPjyCRbPLmO9sUBRrvmsX5iJ0qM0Bc8Q6DH1loPbvLKDPw08+KWwCeXkBnnSkwhg0PZiY/wHos1BkIokNeRmfST4ZsQ2nBwDPePCI3AfIAEFsmwmj/nTeU98Pw+pXT63jy1CORGGBWcWzbH6KnGM6UX1rDgvSSYYmu1/IJr9zygtd7TXOstdqzMUXHlZgJLv6VSIEHes6819+NAjR9C5VEBUmJS7FBaFWhETJrJhPV7nxlJR5K40ZurlLlzECdojzIU4Qi51hWDA5NqUMvYBG0rTvCsQjPEtfE1TZpgc4oGwK5EOn+T/WoUKzkm84Qyc5N8TWWFL99s5OlkstZAewAnmrvuqc91Ob7tsZS+0o/M5f+c92QeFmUHFducL7Rk/o9yiCjzgE+AqkEfnzZwiSBUiXCOMiVj4ppHoiW4eWteUrBo3EOVRyh7HfPp8awlyW94jS9Brppc04CIXbl0bhPPl3IcoRo1JdHSA5IPrXWdq56ZQ3B4iEDPiWsK41J2q8pRZTECrmciSHOdMcmz4mHdAJ7fDKqhZ8A5QCrOEM1vm2TMgiPbNtxu4p9RVRBMDOWfR7DbWD0cSw7UYFFLBVAHAFxDnbGk3w4/DQ44iNQjfL71ut5oAHDg4yoCZPLTcem6NjLRUa/x7LGW5u4RuAdvhs2T4SXPsinetr9uyqP0aB3MawCmwwT0KC1eVGFJn+OtB64FnuzuUeamco5aoyteydnVbWSMO36GO38CO54MpltEVpq/Du9J5IGsGrwMxN4rWysyCo96z+qK8tkDCBIWhlhAZO6z7gqcE38ye8Y8QzID+b7EAUIcl9x/zTJgekLaCPb8TF+I9BC3m7yeXV97/fhow49/A4nkkRnNq5W5eWg6b0r54tg48WuMGtYoHjDPz7JYYxRhBTwy1cQaMsA9kO+mV3748ey/r+H4KTsGHzFZXF5WZPo5Nr8IBc5CQpfHPcJUAnZ//qzXJO+Znlf+nn4/zKDpT/rL9AF6Bez5s575K7//c98B30lLQRo3EwbD0n3aZjAt4zI6njNdlHFagO3NITY36E0A9Db7eOC+x7G22kNntoOFlUW0Z+YUnDO4jFmNH2xhZj7DrW87hvYMUVxOdob4tnCUQn0J9nChojSmJ2TayOestm1hXF5BXm2i3ZxBo1zCMLuEUX6GqRTG4ww7Zn4CSbxcGwBvbJ3FmYtfR5RE2LVwGMvzr6+Ddd+CXRuM7oEDfgQKmGzLXn6BtmqJbdQTRHk8HuLihXP4zvMP49OPfBqbq0BjO8H/9PO/hLnlFbxw7lmcOHJ9/bmTDT/Ed545iU99+g+wb89erKws4eChY8hJGy3byIoUg3Qbv/Xh/wfbFweYb8/g7jf8bexa2Y83vvFGzM75amiJp557BucuXEA+KjAeD+SN0Wg3cWTvQdx043E0YjJMvHeSBdJqK87IVZUIPlMCb2YwZzpf143A+yjJ94jtPo21JN8jjQsu3Nb5jPt5IS8jBvUWsGrjc2aE11QGtANbHVPrvd7jNnxtMGaAZ+dGU2cmWmQHmRTMjLiNjWCbyIS6XPvzUMYVLU6NaQMCqysjBPMtBAnvoa+UuKoL7W5dEm01Vvru0FOAdqa2sfrqLb9eTytsjUnZoE+JbfNMENMRgSoaczYRm7YAgTNIrsYl2p++H81Tp93Yd6CXhxQcfd4Cfh8g+rTHoi3OwSplFZKV0hIYZQi6DESd70IVYnTTjRi8+7UomEwWpSUvcY44MYNIJS4azmqQLnCNASCrZQz6BeaFCS6+eAZLBw7gofu/iyM3H8fm5Q08fv+3cfPrb8N3v/ko9h45hFfd+io89ciT+NqnPo98nOL6W2/Ce/7+e/H4N76FIzfdgG984avYf/iAxsje/bvxqd/9OBaX5gWKHb/hKLLhCEduOo7zZy7hgS98TUDLow8+ggPHjmJ2cQ6HTxzD1vqGpEGPfuMRHLvxOPYf2oc//tDH8P5f+Of4yme/IinpsZtOYGttA5fPncOpx5/Ga++6A51uC4ePX4cH7v0aeltbuO62m9FZWMTapTVsrV3F+uoaGq02Vi9ewqHjR3Hg6AF85nc/jp/5l/8MICPFybzU2t2NJt8BxVPZp8Md3tIZeRxTUkOGj5m1UjIk1k8AzMXAUhxggRVFOcoYc40BR+RMlZmmydQWqZgpedlAJ6K5M9coZ66JQj5TTIv5fkrUBmJ2hOiEIzQDevg4HkDAap33HWJyyvls8MEkROeCyETHjPMtAnfBaW2Wzp85tp7NXgEWaTmS/xATRwIanYDnZcyUSaDIuW5rF7v38R1MkgcE7ytK3XIz3CVgVHNhXFdDsn8IzrgElHOjJeadsVEtYOYl0jfMADEP7Bq1vYFeCazlCUalN58MkeXmteD9afjMBOSEBBPsGXi6ONkigsccU4zr4QyNWQkAiGFCJpClNFxHuErNhan+0cjdHL7MJJhAsdqdk2EntpGVH6w7GyVglB2V6FXqoWTsIAKGdAxTcs3uXCE2Szv/5ZD+LsCVwoAs/oyjiqldN6LnU4nlk1f1NK6eWEBM1k9QYdMxneibE8t/zQj8vJc8DoEwdqDjkZqSlBlbQauuY8H5ukFG2ZX4XGNEAYtJfA9NSvm9XT2/9+wwH2d4VpDtuB6iNE8JSQorsqM4XgnOxIwIJOviWa2zHbcD6cguI8uKQM8MPbECY9exW5cB9TaW99z3LC7cw+YHBhqwc5utsJaQUD5Y9HORBJrdEI02i0k58tRYgZwS5ZDzI0SjA4S9oQEs2h/MPJ0jNXY+OEmUqZtgO8uREex1xt1JnspLhibJEWga7u+EnZfaU/s5Vif5BkBaJGId6QiXsROofibbE/M+oURswpecQovMpk8SlVLydUuguZcEZN7Kw8h1r3I5v7eg0TOSv7bdM5JrlPuXidpWF42uWqfbskCG3wBhull3jdIY2JpHpW6gETDPe8BiUY6KSSlPjF1X2X6d4MGFwgAkacgcTcTdlRrJ4p7JNuvxWEbLEY2ZyZ6irEkoGL1ygGJrBmGHzB4OgxLl1VkDfC6FMliOjrC1tl1w0W8L+Am77FBGlhCPJcOlawyVqyxBuTXrWCn+xFz0SO+fNmV5DnXx4JQhiBZvjRsoe21ECyy8OPsAPpeogyg3jzKOeRtbuSHqUoJ5kMFiWC193n9HQIpjxdZgtJ2TjqUuXwbo6D+U8BG40dTzVB8nmVMYRv8gG0kVwSudP2WKxvDiEuIsk+x3DqPxAKWRityIcYCRjSfzBLLj2XFVPNE/+mNRKk8gZ4IoGfjJ9zeclIugos0T3zlODFFJDCdgYI178VN1Dm6+OiBYndjEbnIzK26ibM4iGm2YHLWzBHSPIYhYkGYhdNOBPYyZHQJax2sRwmintXAvt5yUyuUOZtxZW1HUgKSb+15A7mbXZEA5jx0rWBs8bvYIlOeZhYIVRp1dBaVbum2TDsfmocnmM5zz3oTZ8i16aRpQYjJt3WIHvogZFCyaN6eHqlQ0crmQu82TspjtZvb8A1TluvNH5Tj2xfdp1rZEtmI//lmvaemWjSBfjpvkZX8ewOcVsOfPuvOv/P6H8g5MJoxjVmjh8xpNP519auMnkQE9589cxUNfewKbmyO0OzPI0wxrl1dx7tx5VWwPXX89Wp15pKl1kGFg2okDdIIeXn3nDhy66YBLLhzgw0Wj9LIuW8QN8GHwfAlb6Wls9J/BON9Cu8k2vzHK8SbWt1cV9BRk2BRNHN/3T9Bu7lKgkBcjPP3CF3Dy9OcwHo2wsjyLN93+S0galEQ4bxifXLstUIT0kOZrvqpg7vsTL6NpU7kI4zTD2Qun1WHm0w9/GQ+efAj9qwWW80V84H//X/Ddk+eQltu49VU34vylC9i/Z59b+oAnnn8af/zZj2G2M4u9e/Zgz769ov+HwYK6wQzGI/zORz6KC09fwY7lRbzp9W/Fzp378OqbjuHIkSVkeYGnnnkaZy++iHTA1sRDVEWm1sez3TauP3YM+/ftmdLa8qPNSFImaTRnFdpP8ITBnQNtVFmkrw6fhwFwXITlTySQaCKtUsInkIY30CePjspeX6mlHNYxYaqUU3+tLcVFodNUUauOWB2C1QlftbJOXHYtzmCudvfjiVhnNOt+Y9VC+3x+hhlwK56nv8xmimD3PCoGhM7jiefCyvFInbaMeTOpLnu9sRdF5NgY5djOGqha7PxFTMXaOw03UsTLLaUk5s1gJo308KAXAwMm66ZChpAsVdXSdkJTJ3jG35eoxjkqAjVzTYDAXd627ic8Zx/kDEdA1EfWY/veCmEZobHSRNCMkG2MUGxWCGZyBa8BkyB2xGhKgANEbZRZjDAhm4OJB9lMDFJYsWYcFSILW+iNS2yImdPBMw8/hVtuPoGPffRT+Mn3v08MmJMPPYKLp57GidfchGF/iJvecDt6gxGurq2jGUdYaDeRdGhEHOPxbz6KmflZLK3MY36eJoYVApn4Ztje2NLzunTxihgmBHoo5UlHYzz3xDNotpoCaV59+8149MGH8cZ33K05yEp9M2kiTwsBQx/74Edxyx234tWvuwVPffu7WNq5rI5ei3v3YnZlBU9++wkcOHoQs52mvHbOPfcCttev4obX3oLvfuMRvOFtdyNqEoywEIZJr8IKJ7cwo3UXd3pbMTea22LqG7OAwEGfPkFKfK0FKpPdXQmwp0EmjwuKvNaegIYMd5nOEnyk/MUzcNidi546HFEEkwiEqwm5mT2XpSQ5ZLw01Q6evjougBZY6uZb7dnmwBfNbTIZYrRae4CoK0abWvNqHvHCCAaWKIp19FafRVpuoN09jO7cUVs/6N2hjimOExekCOkVFYUoA/pEuUDOebVYBdeCbnqvKFh35ze5s3W9zoCDqd2Ws3FCZA/Q77/oKoicOx4gcuuELsCMjy/n1inN/ppzgMAZPWQo6SI4YElANyZDhECdk7qxM5p8NSjlsuCeHkw052bw3ZPvj8m5lFwqEWfSTGNkPg/zVCFA0q/o1uLScKezYVt5ujBxgJiiwrOIzL9HTXrJZgrp2JQ702mTkHFctcMCc0GG9bKBsbox2drFu04/n+u/ehrj3R2snVgyIEDm38aI8aACIW2f7CjndTu1ddAyxopJijxsYk+Kz0aSOO0nDbRDMqk4DoxZQqCTf8HjE9iInUeDrbsc37a/eONeXxQhQKXOUs7U1bp2+W5U9hf0SBoUBurwufDpzTf4XKyV/NXMik5kTflrWzp1GVePUyZamKzPGWr7BFlnPgok4yJIL6CKTJPYzKqbnUhstmyQa4wnwVjXWIQR4pKSOrKsrCMbz8FYUSW6eYqSnkhFgDAeoxmMdNyQcYmkaalEwOOgKXNmm62ua5XG1mQGKCEmK7Mq7DP9oxOGU8rsXvfRJf5+JvkppMRdbdSboORXRQPl3ARL6eXi0s5pxoeTconMJAaeK+lI1mWgA5kpBH6K9gIqtmcncDtYQyiGD0Epgj0zkmAFlE9RVkXdpAsDaNpswAbnXRNYi9SxebLYevkN7bZcsYOA9myqAUC/JcU5cYG4k8oQmbIs3rt8fRZBK0PUTlEM+Axp6m6xRfVYF8Et2wibuViDxeasTJpDHlcsIj5Ok7BypHusohy1UG37jm4vSQfoGzW/iYCdufgk+03J1sQeY7VlnCPkmsLxrXVHhnnWHY3rPFvOCyMwnygV6dxH8PnY14w5HFDiwDDFEbymGoBU5u4kfVxjrMgrlpJastl1CUipmUgEo1x7e01yJ91yWJDf/twybmfiMS2/L/pzdeepCMrslmr5WEgJLa+fLDSP6fA4Kj7HCLKhAwD5nglAZYdU31TNX4fSGcChzaK+O/UaNbl5dtt0PJ6Q8yBSO3bNCQJqbv649vSImii7B1A12WbdwFhrNmLeNwaNuznEWDOcMwatmLcmnban5eVY4kvWd8hm0jQk5Vk+7hnrdz5GtqYpxrjhHk2wx4qsmoWSdBEsZbmBMTvtE7if83fzTtbli6l8j8X9vuDrFgInubPPNHCI+RH9ApkrOusK13VLZ+mYnFJvkNnn7nxZblih2BlCe9uM2uOH0L06i/n7MQFu9NlTAcFLwR5XdpjK074/3596PZzyHnrJLP6Bf/sKs+cHfov/Zn/AtV22eC+8jtIokgoV61Z6Rrvsb2d44L4nsb42QNzuKvgcDvrIhkNsbm3j9AvP4/B1N0hWRKNOBrCtRoQ4jtBppHj1iQyvffutFtUrgfGaZkc39q2/QyZgqziz9mls9s+qcsdXuzULLhzZYBvrmzTrDJEVYyx2j+KGQz+FVjKP3ugCTr3wJZx89iEMen3MtttotCq8802/jJkOmT8WRNkK4kJi16LXOm/ZJqfASgsbASLfW8UW06qocO7COYxGAwFc/+HTH8GpF57D5vND/Oib347RbITFEpjbM4NPfvKLaGcZfvsDv6GP3Oj18Rsf/kFejfUAACAASURBVHXJ3Pbt34e9e/ciagdYvzLC0sIO9EYDfOjjv4+zT6xh1/IS3vGWH0G7NY+9u1dw550ndJ+/+tAD6uzU6/WRlyO0WIGIQuzZuQOvve1Wa5tamwq7NsAMQLnok5FMmqYWXpN0GJXSVbupRa6oM560TDRWDZlAfK+Zt1WsBmgzI0XVeStpB3UBac0ImMJz3KKtceWiA1Vy9I0P4nyZwG983lfEt6x0G6tLEC2l8S0fzYBbxtFeplKbeTcFcKlydW5TjJZw75y0+V7Sxs2Glf2xKiRmFmrdCez519IvxdBsVxxim9KEkkacBUYFk8eGzG2LxJw7bL8LEYuNE6MYFgjmeEhWfuk5YbRql/na+FLQnYmhrJSP7dZ7GcLFBZQ5DcYJiPpOUsxyMplTIr2qinPUjhHETSUrZb9E1LMqfrWQyhCTcUzcZnDl/AZoSNooQVa0dZexAEPpWRGjzCxUyaoYjVYLLVa2ixKPnXweB08ct3szTtFs04bW+q5QuqTjEHjgDCoKtTCmUMAkNAQuzEiZ18+ks752BzPK0sXVkkzWUiHISlRphqSTWIVdhqhW0be7aGf/za88hNfdfaerdNnP+Jk0JebsIKDC9zLhpf+JQhoXrSq+dgbQXlJBU1kCgWyRzgSRJq/uNrkgzckiXbBJkIet0PkZZA746FbnWAVYjgPsSTLHvFG9W+CDetpV7LTFRNF8NFjz59dGk+f18vzJbzDWia/9SnLnvA6SsIWG8w3zlURL3xxsIpmkGZ5PLiREt3sYYTyr5I03RS3CBTbk2LzyDTz7rf8DRX4aVZPjeRGNhTfh9rv+O2OHSetQYLj5TTz75B8gK84jjG7ELbf/I4TJXksEXVIwrcCoE5gp2Pf73Z23t59EnrOC6FiA9sSngmxCDTE2igAbBZ+597LhfaWpsDFEaD7MF0cExwrvucmLbK+gbIf3nUCGWDjO3JfHs6oqJWB8CrbUeN+MVpCjw4SG/jgVO/t5Q3LPgbTx75Mu8UzqNsnO1cPNEY5NASQO2COIzLlM6RbTwX6RSNLF2Xbo6SuYu7SN82/e59q8T2a3PXtLXJ142tWN7Vr4+VyjDKThWOG5muTLbofz79N7rfMgx2CHOavbM3mfSsnmrFU8eUqxqsItJwLz5+PhKTeH2ZmP/Q/lhxfr2Wg8T5vQuEYS20WOXmHeV924QNtQQ82ZrZxAlM0njuPZ9S0sPH4R5++5TlfNdYdDnYwpXitnEOOX8cDkhFG3gZAA12Bga2PAhJ0sUdaVcgTpWGCP9IRhKLksX2psz/XNqCJoNEO0+Ukp5V+UipToVj2ELKBQUstkshzKpJxSRa43/EtzZeLRYusIqLHJFdYlYNabzRoLCYwxuXvdMclPpKn1ynJCuUHV3Ua1JwtwtuIKx5jflvVk3LpmqheOvQrM07VGCyOwdcliRwNGyvaC+fFss5PjGMFwyxgnhRWArPuzSbYrxRihOm5VMWUoITDMUW20nDePX6ZcBy4hBqHMkysaaGVjhMUAFZl6eQR0eghZ3GhQ7m/MHDJo9LMW4yADOcoBvXtCVBdDddQKDpNJzPbm9Lar1O69ftWycZ+W81oaqLY7QDrFSuC1NTIESYqAJt5aTJ0nTYPMmhQlTavJ3BHAYdUCMSWExXSAjD5PY7dmGtvSPIEI7jhwjKib7hmDugrVOHYt4N26o89156rCnI102iuUZC51h0bcFKZDw2tX2qppOm5N8mvpZBtzz9juTM079p43/kN9vOcip3ooekJIjeA77yXXrVLPhU1OONfSiTxL0mmHspk0jAuNzVNjl/sTqBASfK/fb9eheMfTf2wjvhZfEXBGUMkavXC9KyjdcjKqKu6i6uyX3NPUCcZe9MJXW0n8jupzBv7EnNZqf0o9c2+MbDHCNWCPM9m2oqV1x/JAziRvccw4p86wFdwsKoKAXbq6is2tcGvmyAac8L7Sw8cY/vYznguvydhmk9bwPvrieGNwaCx8Wi2YzIuFEouV7T446aEDfSyHpE0E8wljQvq8w/6WDGIWmTryCbJ8U4vCJKbSNfkIwY23OvZ/6eJmz3n6/deCQ9ORxssjjD8PI+j7jVO+1/tfAXv+U9zFV47xp94B78HjJV2mq+RE4WLBVnvesM9WbnounH1xC1+//0lVRAZpgDynZ81IbXPZ/vbhhx7AwaMnFKzkGcNZNgGKESchmo0A1+3Pcfe7b8XyzgQNdjvQYuA8Wer5XGJcnsULV+7Deu8MsmwsP4ZWsysDxqLYxGBriPV1rjykR5fYu/Ia3HD4xzBOe3jk6d/CpdUrKNMQSRSg1QgRJSHeftevoEG9uBYzSzqYyG8NLiqhKcsBsmwbRTXEbPcAmo05jLPLiONdiJ0EIonnEIUtbG31cfbcSQRJB+ujTfy7X/8/cfmFdTTiGCtHdyDPCrzzxjsx7ub41Mfux3vuuRM/+7PvR380wgc+8ptAlmLf/t3YsbQHneUIZ871sKM7i7JZ4Q8+cS9OfvMZ7Ny9gFffchxHdr9WJqnveOut+Pp3voPtrQsIywSbvSvodpbUoYbAwVvvejsWFoj0c72b7lplwWKvRxPtFHv3zWFujgstAw2PoHPp9+0PGZxv1mCPl3NYy8mJ4bWnp/pqxsQMkCfgkjoPYmgssfrizdvcJlu75/FZuoDoJUbLk93YBx7WGU3VO7/xq7uNr3pYS0o7b1/NdcbjDKIYRKsNUewKJcYGsutgElVgSEmG5ChMEsZKBOttxW3ExqwAtrIIRZYhS9pKeJn+sV216yOkdskETGSpyUCCoEeT0TGlc+a7YQGCVfbZxaViljgYIpqntxT/hsEnh20LVWEaa8VJTIByVm5oeMvEY4gyGFsnmHEokCZIQ8TsIkK5QzcHdo0Q0lurbVF6kUlnhFAZGu/NCEGUIGTyMZZbC8osQzHIMdxeRTIzjxX631Qhzl9eV4t0Vfp7A6BrlGFfoGJcSgNK9XsnoWqrh6jdQtwgO4XJqbmJOItgq225hFZde/IcjYZ5NajYJoy4BMZD/TxKZNNrgZxDDyxw8iGXdcdavXwFyzvYmc3eN8wL9AYpmjOcL5N323FcYsNzYWcPGq7KD4YAS4hmyPlhX/vKto981WFJgIeBRVbPc/IK55tw9fIaFnYsY6VRYikaaWxxXePnKgmW5w/ZGsaEs25vTHQp9rKE++KFVazsWca4TLF6ZQ27du5EK4jFcmCbco7kZtgU+V8JWD2n7FwmgI8lfXWQRkZL9xDieMYLWoyMXWU4f/K3cebpDyLIzmutDMMWEnQxxAwO3PKvcOjYuzVnRlvfwtPf/l/RjtaRF2wEF6NfrOD1b/4fESa7LCmlvMWlrU4c4GQn03Df97d593pPIs1IRfd8Hwao1i7dPMvkRoJ+UWCziNF3Xi9lyfHF1vJ8DmOBeLxHo5xePjYebYQYA0am35RLKtgn+4o/555iPj+cz9ZenYCPB0jMMJwpLGGP7SqWBEvjuQa7uQqZDM5SZgMkmeArjBfQx/3SGaRKthBIWtUNKmyUJgX058D7e+AkO8UA546vgGCTgBvXqc64YdPuPLJaNzmtQFAP8BD2MglUFLBgQBDGc8t8IE4Gjj0vD5URcCcIIWhMQGkTVTBG09lWG+doRqCaiwT097p6MXp4JJd4uIo1wRs7vgfqbDRvFQU2Ms4ZYCWhAbK9g8ce0/9OyId16Jzd2BLsNFzq6ky4zlg7eEu6ZLNflvJeywdk9IRoLicCB2g6H5FZzN+PC5IigeEAcZmioXlnaV9K+Rk7Hvq21NxHGgG6DetYigYBhhyzRU/dtyi1jQMmZ0MUZOXQrFwsGbI9vRSLfljGIsvR0L9mZQ0BxgHn4ggxP1Ng50ty2OmcyBnVM1m2HmU2bgjR8znzGsyNz0bH9MszNyR54bhUDlohlgRmkubafmrjqIxbKMgyaMcIh33E2VVroe6fI9c8Ah80wuUnMsnXZsfn2UG1RpPl6Ur/1MUQUOkWKLoLGrfhxqakY+qsFZlnTkX5VVSh2JwD8gaC5gjh7LYAp2pj3p4639seA+cTVMvcaxsI5jYRxibvJ/OVEugqTRB16KFj0ietpAQb+onAE8QZwtZY3cCMTVTo89FwXbokKaMZNVkUZKiz21eiVvGB81YstmiBQJ+UEaLZgcmqJW0zepPmfxZJOhYsbir+rScek2XGGDm7VVWOUeRAJDFVjIkdFhkKfq4YRxXKtKH3kmllOOBLkUEHDuoYzvSb8Ydj6fh6gQjcTk7lwQWxZ9zhrHEamceTeErMIDJqhCT4Z6syjGZTSFdzTXlbJQRKeYYL90cWxASK+y6sZpJtx7wW0JEXHGV4bn54bGn6c239M7afnn3UVmG1aLSN2dXeh5L+SpJB62rr+E1Rn9QAjB2MsTVpLjIB2Q1dM/l0XUC8ZqZN0fQkPzVAaQL6+A3JIXWGwrgiNUFT68Dp3PDckU3qbNIs2xcNaXQybtcx2e6jsV4nsjCzVrBiBv/NirkkkNR5l5rckJuldVgOWdHUix6qrlOdiz78ffP+oFQPRBEL8bwv3sLB77rfL9jD90/Wi5czgV4eV/xlgTz+TF4Be17+TF75yZ/zDhhdzqOmniLrmTyWLOb5VeQCViIkjTmE0YJbHGzhyfMQTz5xCfff9wTGwxR912o9y/j3NLoscOrR+7Br31EsLe1Eb3sT/X4fcRSh0bCOV8sL8zh0ZDdef9cOXHe8gUbiWjlq3zQEOy9X8eylT+DsladQkOJs9AbsXDpoGvzRBs6f3cBoFEiu1WkHOLjvGBZmr8Mzpx/GlasX1C54ZXEBS4tN7Nq1hP6gi2N7/rEWprRck5lgWeTYGJzH02fuRac1j62tM1oc83KAXcs3qntYf3QWzcYeh8IXWJq9BZ1kDzZXu8gzBvMlHnzsIcxFR/HJr38eW+kFsWDjNMA77ngLVourePDeR/Hrv/or2LFzBz78h5/Ek089hKNHj2DP/j3YvWsZ6/0RPvXZr+HH3vp2fOILn8BjXzqFnXt2INs1xvGlw7jp4N04cnAPLq0/j3y8jSJXOIkkmcVo1MfBvfvxutvvQNJitXFCJU3TAldWR1hd3cZomGJ5McGBg000m4xQGXzTA4XUSevMZV44DBR5vwkGUe7lGT7sqrZLP5O+t1g3HXINsLiF2XVasMWcFVnPinLSKwVxngExFVDU43oawbdgynx7PHOH33vjwmnjZgtalBaVFeKNFOXiCkRVqdN5ng8NuI25Zj4fk25bBHlGFukoGRTzIyjQCegjwu5GlMxYkGpnVmBcBNjMQuTDAo35DjLR281Dgy2d+ympyAGCLLMqZTuRAithi1hW5wlWhhR7WRcoGbOqO1OoqjCrugz1rQ03GTYdlAWvw50DWw5f3qIpBaolJnOUD9hczy6zs1aBoEdKuOVNYUrTnNySlBb13iGK/ljdT+I5Y9uVZB6xshVEYOEximNkQ+CpR76Ls88/hxtvuR2HbzuCQQF884Fv49a7bpN8Ioljgb80BC/ZejtpImrQbHkkZh+BpA/+8r/HsVtuxA2vfQ1m52fRaRjAwQSF128MvhDPnXwO7ZmOTJq7bTMXipVgh2g026hoyFgVSJIEo/FYawzBZus6xnZQBiYkSVv+Pfff+1X8xPt+AmmaI4xibG32cGltE7v273WBXSVmHFvPE7wmiLO1tq6xsrJ7BxqUX5QmuYvY1SwnczHH6uoadu/b6arwlF5xyCXoD8bynhkMWLkP0J7tCjTavLKKB++9D+9+39/DfFyhVY6VsLF98MMPPoI33nW7TIsbVYDLF1exZ98uY+/wiYZkRyY489wZPPSNR/F3/u47kOZDPPC1x/HOt90l1gTDrY7ztmG3NSnka08bR9f2aZZAOaNiC/wWiFlipns94rgjzqWxCoBR7wl863M/jbC8iNmF2/Di+ZNohleRBAmubI+xcvi/xd3v+gWBY088+K+R9u7TfQjjjlhYBMpaO96JG276Fy7fsM461qXJ+aO5YN66tXz/G93q1ccQh2aEeU3nxIDJ+wiDEuiyy0qVa37zexpaGweFbb65NqWSGXJe9DPKvpwXmANkZVbi2DsCfpgMyLCCzASunZW1zJbvkA/uvQTVVg6yYc2Cwlp+O22FHdc1v2ZHNrrTbHBNcN2+yB7ke7luSG7hciOuHZSnKYnS+mWp+8FTV3QTX7x+p8AnJu8zjrlCWRPfSmDJp/p8L2ef70bH8zegjKCU8fFonsxXIVbOhPHAnzvHIQeO8axovuyq42rJ7ow5Nao8sBIjxpwBS5X5HMncOIgFuFA+1Q4JuuXOvNwSFs4JMzw39hWBtc28xFZRYT6iObp1B7P1JBbYwzU1CQvs+spTuHjPYUtDnOkWpeb+xSQzLRuoijHK8Qgh11bXydJaxgdi+rDAJcBvnEr2SqCFr5h7pO6cN5o2YGQuHKEVBdgg43F2Dkk2QLPfR5et1uORSXjV/t1Jfii1bEQIZYpuazrdvexee6YpLVVn1UCgXfXQJOAzcZfzM/2ayeStl5VCUyblWAXsIMYXz5pP5/9l782DJbvuMsHvrrlnvv3VqirVXtpKKq3WZsvCQgbbGAwGbLywtvF0ANPuDtwzzPREd0P3xDjGwMQwPbgxmDFeoG2DQJKRbGNttiVZ1r6UqlSLaq+35373ie/3OyfzSW1oIujpPwalo6y35Mu8ee+55/zO9/sWXiURyRjwe71nj/ypgJxj0opKkHU463O1iSGsJLeGtDGrTYFkCL+/qGwJy5zjTOUFcJkQa8EfJkXyfAxrQLs8phbJhlLvOXeircBGrwpQvsV1i4o4/i2VXNOUj+h9mJGpk3vI2i24jTYQhSiGFTjNDlwCPbyaj03CubwvHkE0chZGEEEivldDzWsRlUQOXdD7zlQDBGPyoQFSypxnbe1iawULOnAsEMQzynaOex5DibJ6yrI5nsoCvvjVnl7JEr2QjCSGnlR86dRDQeCKYJSvqVV6KJSxechXG3DrfTglzmk8X6ZmEr8fji/eHerDoyC2TdfiAmY9aNZNw+Y+EVaM+WxkDloVlGWV6YEYE2TDpJFGjXkPmSoVs1GZqgAHJNNw7ISabEezc9ZMTAgl8Mc1PVHj7RH2KAwdO7wIiGqzUI9P33/E4VhPIeVY93NkLudKbYII08wwgIQdzHPFe29M1JWfpeVZqWGKoI6ixDptaAAYgiKcC+1+ShuLVrZlPuxIsiXiU/G+WW+TYdcKBVQs4KKADQNujO+mgP283uo3KTO2qVntWNQ7zzRDDWdR1xaFs9XWQJlC2thXSdYYGDJnzuwldH+gzCR7AZSJMzW6v8fKBzZ0VS5GI2sN8qG1A9k7pkYfKTpstLzWfK47vU5+/fp9wGsBH93Pjgb9aJ8wlrmNZ/P1xcQ4Zfp1IPbrmEOvmTD/G3zzBtjz3+Ak///9LfRGM1pRI9uROZNdc1I5+Y+b1kEX504vYWWph0qtjLkNkyhXyWLxUSq7CGhmW3h44fnz+Oq9T2L1wgXZZGWUa6UEijLxAamVYrRaM2hNzSGOIiwsnMVLLzyL4WCA6elp3P4Dd8APStiwqYFLD5QwMxPJpnY0UTnAcu9RHD59L84vL4g2OghKCPwAk60ZBJ6LC+fWsLKSYhgNpPPCZJ9mK4DneQi9inSTm/UyJiZqCEq5xNGW3E2YCK7HIF1GLz0qk0oUdXHuwlF0uyuyMERDAl3sKMaoVioolSeQUMeel1Av7UU/f07YRbVgF4LoJjFcjJIM337sMcSTm/D1h74k62jWzjFVruJtN96KZ84exfbSDD76qx/Bo08/g7vv/TOhY09NNXDbbbcicyP83mfuhb/WxaZ98/juN55HrVKDszVD5iS4YvZSzNS3ouTGmJqaRHuwgkqZ0bY1ZEmM/fv24PLL9umkyu1DVqDbi/Hq6TbOnFrGYECj6wwXXzyNYbKEQ0dO4fiF0+gMO0LZnZ+cx1uuvwYH9uxG4JEyPzALCYtKmqayK8t4Z26EZ03c5IpENAqbxFIupdC1rB0dXwoErXfsH5WIZs2wBZHt6Nji0LKH7EbIDI8RNvS6hUBAQrtwKGjoLqwpoEc2h0jWuGDRv4frEP/rg0bJ6ERwJqsYkvZuimQW9NzUd7kZHfUzuNzlqDqU3ejGhsk/3Cy1syqyboGgkYrpqmy38wqKPJAuv/hhODGKmIBHhjwgPVu7RhqrTLaAdsaFRWOW5HGZSGYPIIFnNL/kZlJAKt3wefRFYXSv10ayRpDFhddgSlKOtK3driJlkow1dmT958NpVjRCtt9XUKgcAFEHeVGRaOG068h4e/XoSVy5/xI8/OB3cPXVl6FUb+Grd/813GYNjdkplMplYcgMOh3x6dp75WV46M+/KobLe68+gHv/+EvYecV+bN21DV/8XUoZHey8ZBf27dqOEy8eRalVwcnjJ7Hjkj04ffyUbKYu2rUD9akJAQzOnziJl558Djv3M21rGe/+4I/j4Xvux+ryKn70A+/FH//uH+Dyaw8gGgwxs3EOS+cXJcXr9PHTeN9HPoAv/sfPSfLTDbe9CY89+BhuvuNWVCslHD12Cp1ehFdeeBm1Zh0btm7B/msO4JF7vo5Tx05gw5aN2HfV5Qg5NvIcTz74HTieh8nNm7B45hz2XbpPPveRwyewcOYc9h/Yj9UzZ3HLj74Df/apP0EY+JjeMIcdl+6Tz3XshZeEIcTPd9MP3Ijdu7bi2ItHsHhmAdce3Iknv/M9HDt6Cnv27sCWuVmUKxXcc+830ZxoolytYn7DJG65+Vo88o3HsLC4hMOvvIoNm6exafMs3nbnLWJWzHHBTTo3uezT06hZBUl8WO8qlQyMilAzjriVZBRrTcCeigIB8rQYL373X2L1+KfEk2SlPYWl9gZs37IRJ47/NZaXYmy/7CP4off/W4QFcM8f34lG7TzKrWm4HgFkF24aoJtN4pY7/hDw5owkaBwnrRwShR30WL9fJ//vXq3b3eeRpZ11qXu8ezPxC2KJ289LAiqov06I1VSlXMpIUYlRQCkEjWYdiDkz47z12Phby+ihV49KBnKaIcuGgfc40VRl6qm0sJAkJoWLlLnFh4GL1ADX3utmo89js0bMPHqRekmsuPq1WJmCsInWM444Q48aoQW2HFqS9zq5Z0aZSDJ3ZaiISTK/H0elCxPOsIsEmjESHoW8zF7C7LI0YYsmvmaTRK8FniMmiBmgSA2SuZmiHDEQrxyRxUicvC8m2+pApY4+FH5WxSRe09nInBOJbK7pdRXKbGUeVWA4EVYImUc6trUdoCzLPkERGlvTJ3Ad4EMwjFhwyS0w88AhLLx5l6TZkalEVp1IktjQEsBZvZ24ORFppROj1y3gUDZqtjfiq0RQWEDoSMDfkNIcA25UiqGA0xkBesreSi7m4g6cMITbHyAPlNXl5ozxVjm7VGLik5Og8JhkSsYu5XhkqmggQUoAXlYiBUgTE7PMk1DHGkLhkulRyHAz12n9naMOYRZqNJIrWUN1bBjxlgQLENCz+6AR2WNshzLyaJHZhTIuM60IS8OMaZV3Kpuapss0vXWjHvzBeVUlJT6KQUViyp0qx1aCPCqDxsckDTh1rUnyAWXkKYrQGLK3FTGhJAsBfe0awATfqwSskUmQwavTODuDG6rMJO/VUPSrcIIYbr2LfHUCIKhTopTOAY434UxEQIPgS4ZiqI0bAVXEmNgRQ2WCQFLvMLWLLB4CJBaJsOCCSIrWNbTEk1fZ8mBsODtDZK2QHcEGDiVjAhSRfc4/HUiCm6SSSg2vwNloG+sGIt8S4FfQYzZpeD4J9rTgVLiuk7FLKRhfh+fWeCdapJgXjIDP+oQqM+cIe/F1oPsI6hFwxBgzm2uuxskWKBhV9Ab4UPBERhfH5MgMWROyCNywLtbxY7IDec/TqDog+9aHG3VNcITppREVFrRQjevlQd+rsCLgkNw/o/E8GphS9+ZkPa3b71uoRYAYubQqkbVMJLLec6+MPGhKA7Eo03SeYK+pgU2jZMSWMZCNvv86UNDMWeKzMzKiWjdGzDUeyauMwEsAGUqebKCCsHFY89oafAysjmRfo5HCT8V5Ulmm2gyxSJn6kmrIinp0qo2FHWv6/XrPIYWSKKfVBC19PRvYYNhEwu7Rn40bwvSB1JAX+9BoeB6Xppdpc1gu5Lqi354fG/Vu7r3R6xi5nID+65hO8lkNyGlf1ch+v18l8fdh9/x/ZeL8Btjzd9d2b/z27zwD3KDw5l0nY9EIAtm4dNoRlpf6GA4z6VAPul2cPnEW7bUBJudmUaoSNOFiNESz5mLv5dvQnJjASy+dw1985TtYPndSmDtxmqM/pCwkwDVXX4V6jRtdE4sbBqjWQlw4exy97gomJiaxe/9BDBjJWxRoNF1s3ADs2BkhLGmnL3POi0/PsdPfw1o7Qpx2UCmHaFSnZVPJrvu5M5SesEgaolLxUCqVxGhtfn4erakGXCbQhOoxNBxy0a5q7DAaGMZdEriFMcSY5fZqD8MBNdqhyM7Eg8HbhNXFbVhdHYKidEokmpUptDY9C7/cRi35aU2ndgKcXV7B577GDc95+gGiiFx0lnvYMj2P9/zYHXjx0BH8s498FEFYxm//we/j9NmjEq08NdXEdTfvw6f+5AGcePoodu/Zgv7KEBGL/Q0phtQExw6u2nwp9m7ejjwM0e8tY6I2o53+PMNtt7wZc/NTRgbj4tirHRw9fgZnzpzC8VeP4vArh9HprIn8jpTiqY1NNDaESCVq04dH2nMpxPbpSfzyj38A5TKBQUauKyVUFwHGwPfUyJRUbL57TrBn2XQEtFMgyT7WzM+kbKkRnZGQyIJgCwG78NqthOkYjJz9JePULEhGR2EXAEVrzGZw3YZVfm++5wdeW4M3cJDP1SVGU43syOrhUZm0NRo3rsbARAVsyrGLL1Ih2bQUWCZYI0kwajVKs92ay/omhAAAIABJREFUk6JCNg4FAJIiFGIYB0hP9tDa7GEpmEM/IZtHpWZiaMoijBHKnVwiXIuQDBBuLVzEuXZqWVhxE6W9VPtZWBRxq0gWGsFWlYFlQtFmV83EnvJeoOcDDTDJomk5cOlhwKU7jpAPSdNO4TVJG2ckdo6iHcKbqkqCF0if56YjZEE9EJ8+kSwMgXKrhKQfAf0EiysdfPEzX8C+S3djOIyw1O3gspuuRRbFeOGp53DJwcvw6ivHse+qK/D8I9/F1JYNuP7Ot+Lez34Z05vmsefAftQnJrB6fgEr585i68wcvvTpL+An/umH8eC9X8MlV18mXhns7DXqDZxbWMGuy/cj6fdx/MXDOPTMC6jWavipX3o/PvPbn5I56if/yfvx9a/chxNHj+Ot73obtl28DUePHMdzjz+F1YVl/NKvfwT3f+WrePqxp/HBX/k53POFu/Cun/kx8fqiQfNLLx4Vs/Nmq4HaZAvX334rPvu7f4Du6hrufO87MbthFmm/j/ntW/HyE88IY8irVCQp7KobrsaOvTvw55/7C5FSXXnL9Xj10Cu44/3vxad/85MCat3+E+/Chu3bcc9nPg8yIOc2b8SLj30PH/6VX8C3/upeXHfr9Xj6O0/g5huvwLNPPYtKuYITx07hzh+8FTv3Xowvfv5uTE620On0UG+U8c53vBV/+rm/kk5/rVnDylobO3Zuwd79uzA3N6VlEzfFFswxnj0CWMjXVr5q4o5t2qBJhuGYqdZ2qNzVyNEIOTxw1+1A/zlUGjtxvlfDoVfPAcMY11z+HkSDNjZteyv2XP8uBM4S/q9/dyOm6gvYtmOfmM4znY8RuJ24jJvu+BTC5g0KImGIZLiIs6efQLe7iM1br0Fz+lKVRr1uk/H3WeyX156EI2aYus5Juo+w9Qp4LuPJGRJOvyUCCSFWErJ5FFTie/J60Uw5zhRcIRggwiYBWQh60wuFc5UBXbhJEwkYO/U0yyTYY4xbR8WlblxsaolIZ8RXSbcF0tMU3ywjY7CgkDWxFnBKASk1e9bOOP9GoT3OWwQnXJmfeNm3HmaTBHh1D8F57TET5KkxbctAI7GAR5ZLNCq95bgKSRrj1ms81zIi3D5bp3Gb98VNJGdD5Z8JAJaHEsrAtULtZOkjZDyxEAibisCGiqp4tZgcp2bkCsCQWSAwgzkC/tdHmXOeST1jtllF/sbTpDsDX/DMDgsee4G6p6CAsHrk9wUaq105A9FUVd6LqWEEAMlUojUyXyuX2Hud77mBdp0Iw8hF4hM0JADoGVN1HS9FniBPYoDzsJArEjScngBJCeUJARMdC0wjFqmgk/dQMMKKX/PIGfnlMEsnRSLnLkYWFggSk3omBuzCZUJOqSYCxGZTxPXCtHlQLvqoSrNGjcAVYOQZGwM2sibITxQk002yjDBzRfScq/ST/KFUXss+LMvHXht5b9OrES8f2SS/lpgnbAJDZZFUS59pj2RfZMiHgdg2EuSRdC7p27jIB4yVp5SqD4QKrBYyJ+VwyLhy6ihWQjjeAG7YQ9GrCdDqVMiqmtDzS/PmqA2vrM0Myqko5aJ0iawdrnE8VjHgDxxkbGiuVOAs5HC3d3SM0/tHZD/qlcPodgJLbsDrDuTdGtwmk0vHrIf1TZoxkGqYM8JUiQV8Eb+ndWzGgueCoBF/N3Dg1QbCIJEIe8tksHiKXCYNaCATyOE5EgNynscABSVllaECyqyFOfeLd4qLYkiJmHoK6cUyFBbx6KVc0VVpWbMjzSC5d16D4yhDj4PdEH709Ix8eMbeiwoKK6ivSsx1YI+lzghRS0EIkWixRrMvRjiFKViuD6+/oEp/zkSSNmfAHiP/L1ymT6lxsQQDjEI9tJ6yYJQygixCNf74+oH09Z2C85oB7yXxsSTArMzfjo+sPo8ioMR+fWiL3klGbGvYNeMadZRISaatgDeStzmSPem4sZHkXGOMFFLOm/5cwChjXE1Zn5pDK3gv7KLRujleQM0dva6BYutuBcesZEsZRXZlsmCPBYdMPqM0ca0vD9+ZNQUBHdp+8P7kQxmPCizZxC/L8NGkP7WM4DOUsaWJYRo6Yq6A+a8FetYhczoCjMRM/1qnK6nchaGksnT1FFp/P44mMvMar32v8W/HwM96IO61f/1f87s3wJ7/mmfzH9Vr6Y1ATxXtqFSMezrR2xzt9hCvHFnCyvIQvU4fvX6MLM0x7HdlgqnUG2h3+ogGfXSWFjBYO48d+3YibM7h1MkLeOqJ72EYddFeXcbS0nl0uqu49oY348rLrkYY+ugTI8kyzM5NYXKywfIMpSAQRornezi30MVqeyjSrsmJCrZtc3DlQaYcF1gdPo5z7Qdw6sxRLC8PkGQ91KohWrUp6awsLw7Rb1cxiDlppJiZqWHH7k1w6N/hc1OcwQ8Y4cdJlNY4Otl6bklYOkwYyvJIPIX63T4GPQJe7Mx5yDMHSbYfS2dKiAY8fyx6Smg2A+zdeSkmZ3uI8DTqeAeijEG6Pv7y4Qfw+HPPqZFj5qC7kMAdppiebOJDP/sT2DwzjwOX7cPhU4v41B/9B0nhqVYrOHj1djx9uIe//Ow9yJMMey/dgrW1CN5EAUzHGPYzHJjdhb3bdiFKIgS+h3KpLpGwrUoF199wA2r1CRw6cgwvvnwUTz91CGfOnsZaexWD4UA6g77vo1wJUZ8JUJ+vSzejXCphutVErTyJRlDBNfsuw5V79iEIuFj0xj49hsjNCVhd/LnRod8Nz+GSGDMr/dPaempcqiw+QtO0LAItw7WzYNrRo3XImM7J4sdNExcJu5rzz8yCI6+3bhFY//ej+3rdosDn5xn81Qh5NUBeUana2DyOiyg3lCEcUr87EYp6GR3WdSI24KfI0M7YJ/Uk2UY7/Ow05yi7CeoOvRJStPMS4iyAl2YyxleKJnpi1BhIwcyCVnxwZBOk0eeUeDCZR8yZKW/ghszlRkE9NJho5GQJCnaBybwjNZ1gDyUnEZNK1RPHjWMkZU0u8eMEbpzCKfXh1Vk8KbyZxQRFPTUWjYxHU+KiSKooKlXx3HbaPXjVnJE9yLp9YcGwkOGC5/sOsmGEdGWAlODYwEEQclNSQjhRw3AqgJvl8BJ6xeTIwpIAIs5SF0XgophqmeuvdZSWGRwNOdbOL+Dw08+j1mrgwLUHVb3DwioaSKJWUSVVmB1wJR/zc4q0xNR4tr+jDie2qNLELILJwmgQ3xwtCKT3ynMr50a9D7iBZ1OUoBw3er04xatHjmP73t0oe5riw3e2+X2MoOa/WFxJ9X15dAQH6A1CdgE33y88+C0cvPVG+ZkcmUl60DhjR9hCdU+3alWyFzwW4tx48khdlD1f/GJkky9bM44nygk569Clg7K3XJKiaPSuvj5MBdKNW7A+ItVcAevWo504a0zJr3kvaJQ7f6eePbZwI6sswrfuey+6q09g34GfwGPf/DyOnvJw/PwAXrgBiwvn8a53vgfNic3odM7i5KFvwS1exS233gAnX0YeLYo/xHJvDVe+5Xewafu7hf5//tTXcOKVbyDAWWRZhAwz2LrrTmze/s6R55fllYyX73W7jtes6QWWl5+B47JzaKjqco4ikWaGrkoWI0bYiwyJjByyPUoivXPpJMPmAKV6qaZtkYEizCCOHPFpMmNq1Kkl+Eo6vSk+ORY8mrqrWapOUwpqaOS4nndh+xmQZ50zw4g1omxAQ5+wVAkZbjrHCVxHdQdSYesQMO4ZP4UtLzOh0sGpvdPaAxbpV46Gm6AkzA19bz1i5XcoZKTHqv+vSV6UfYm0QtgmQ/mtJ3G+/IxqyM/x6Yl/TIhhQXCHqWMUxVHGxvQ2CV0Xw3G5j4uKMXJOBPTh/Mp7uukEIPGQbFaRksKTaHUCdd3MQ9V10PAoYQPaqY8u10GPYLqPKKM8Kxe21VrKa0guiYepQH++SHsU8B5zMHfkDKLZGjoTlKhrWqiydwIMRD7CRooKmAjWEMZS83fNZiQ7SMRZBT+f3v/yN1y7IspmSd4sUC3F8AZdgN5k5ZIwjVrpEF5OsIISIzJF6K2Rwclo8pqDhCXe6S4/pEvWkJU5cTXSa0fBb+KE8k+PnDI/+gPlqNBrsFA/IvHVEOPp8cbceqMJA9hIa+w4ECyGABulM2yWSYQ9XYEUwJJ9uem/GNzDcNLsOFcCCuWndjSZntH6wWbGnP4oxTSwQMl4Aneqp34osS+NCJVpZfCm18z9RUCVc1QZ6DhAPZVpLC834cVrQJsghzYZnUoM1AJk9Tk4aQF/cEE8EsWDZWAi3MME+SCEV0klYl0SA6c8VTg96sM92BZWuRKUCPIEKKISEIdwJhjuoDHwag0SiPeOGEEHVsqjn1HOHf1jaHwsaqqamEjnOdfJAm64TpKXEpzmvU+wxQEqnOmV0SV1lrlxLWhhzfbzblVuXa9G2dvYcFg8e1h3eE1J9bLsoKxThVftG6aSBT7MDNCtGWkVWUbKdJe3tTWXeIjp+j2KWzegD30FFWg0A8awT9TLZfwSAgDRg1CdvsE0LhlFZh4V8IHAmlnWs1IVeXkSXn8Rbsq7cNwItMANZZZZOKeAfbIivoNaJClzyhjQjRqOKrtS5rgAiVZqJsbjrhiEO/TN4nw0+uxmKLs+stI88gr1gnYy1YSt8UPleirDsjWwfbKpd6W2phSMz+W8SNDQXm/uPTQJWOcBU1tLWcy1TK0X9Nzq73XAaUPHygjtbD+Sbwmjy5o9m69H0i6twfVk2dlCqsuRH5BaM3DeskWYsoTcEdij8jRNq9PAiRGTXo6R7CR+Ypvka4MObH1uz6Ct6XSGUgaTAmljj1Ct+cauiNa3iXMWz916VtH6QbzuMo3u0tf/zH5vrp2Vmv9tT/sH/vwNsOcfeAL/sf35KF1LJgZSpznhcbCSIkezrBxJkuH4Kyt4+fASomGKLO6j34+x2kmwsrKGyckm/DBEe3kNZTfD4tIi8ixBbWIWnX6MOB6gWvYwOTuPXrePR7/9NTzx1Nfxw2//ECbrUyiV6hKjSbZNo0kZmIOJVgVJlKEc+rIJH/QHWGoPxdOjXCmhVnVx3bUOdu0PcGLxPpxa+AbavTUsLQ/E76NSCUSW5boDtJdCDKI6ev0+qlUXu/ZvRW2KZqKkelNHm0u8euDRyJkgDounspgYp9I5SpDnKaJogGG/J0BPvzdA6FfQ71OGUcGAJrc5I7KZyjHE9OQsbrnuzZjbPI+TZ+5BzbkccZpgudfBJ//wT4RWHBYOumQirZB472OyVsP7P/ROvOv2d6Nc9vHpL/0xkuEQc/OzaE4zRewi/Op/9+/AbN/mZCjAWHvQgT+ZouSUcOMVV6HebGHY6aLVmkKcJRgOB1ht9zA9tRnPP3sEh14+bNB8Sr44yTvwfEeka9VmGbX5FpoTFdRrdZnfK/UaSvQcgY/r9lyFm6++Eh4Ly/W+OzIhc4JWOq0Fb1QKyPOyPC4+iMa7lHpx0lW/HzXAtdHH/JraI9v10i7CmIqsi59M/G7D0FTpzk/ASLsZUmzZHq81khut3Habv04GaLYzVgyi7CJl8lhvIi39uRBwo0b2Eo9DF7dBrqCOLCFFhEHhY1AEsoknC4DdXv6WZqd1Z4Dlgh4gIZI8QCLdBQ9JUkYWc9PjG7+biPoDKfy5IUndGAELWXowiFQsF7BHi3ld0OQIJOmHFTuZUx5ydivpIyKbsfFiKP0TFk2UloR96YyroD2HExdIh0N4zRAgCEjqOOnIlJSFE3AWOvK5PeaAhw6KFUbNMtFD+OBijJ4O+sj6GbwOO9Uh3MSDR8Co5MHZUdZo4TTBME4Qlavod7qo1dVUUuJlx+0m00VnR9ws4nEq84JuQLSGkJ40N0Ui3zDdQNkcW1tBmqcmkqbm+L54mMSMSA74tb6uXkMTZ0sPJ0b7suNnCgaVtrDbpKuEXBdu6HLdLIohvPVdMfcCJRksS5mwxT+zaVxybeRVctkCxzkTeQDPA7os9E3yHDe7ap7rouoxPlvsdFFyXDToF+T0Fe4jqIMcFZex69wMK0vMjgwFnxIDRvD19DRpxLpKDOmlQ2BIoCi5H40vzghS4PFarxwyOdTvi+esXr8YPlPrrGdBnmDp1Jfx7JOfwPLZ53HhXIJzZ4HTKxX83K/8L3js0U9hw2QFp0+fxDBJsHAqxP7L34zr3nQ9Hvn6pzE5tYTq1D4B8H/6w3+O1sRlGHQfx6MPfkZ3z2xKJCtoVspI/Rlcfcv/iLC2y0wnhmUoHU8DeNBTwTAXbC+VZ6DbPYQ0XTWSJP3sscS/Uk7FzqMv93dchMboOkVUKFhKsIvAwcBGeBc5eimBFKYaqUxJ706VFFkTY9vSJmNDNuTsMrPRwM653SVZlgWvm40DNj4R0kWn4bHH9drVzZWAQfqPsB7nHSm55Th0o855ocU5yI0xENmpj7lD9JgCju+iR4+CikLed+jVwzGhUidh09ikpVGRpNsx/i/OSwJk06eMzBWfElRK8eS5pNkTPqW3inqTpEVDZINrRYFh7mHCi0EuLf1xaEKtttM0vuZrMI+qL4Bbp9BAd+75/NxH02M6H33HMnQyevHQt8fBoHAwJzHlHMdkZIUY0MeDDDY4qPnEqVW6tJgo8Mr7fNIHKm6BNUpYBaR1MffAIXTeyvRAHncmzRcCrtIPZo9AXPjIruG5Ug8rspQ4bdA3iOAtP5MAf8KiU/CZ9yMZk3KdXKYsOhj2I1QczvU5JsIMFf4NEyBT43UnnjTajZZ0JhI4ghQpo8Fpps8TQ9BF0r2MpXqRY+jUEBufPbPDk+9b2ap49og5uLlXNCtOuTxccUZsKTH71lYNmw+jVVlYrCphE16rgHnjZC/ZP5sxk5po9tEQygguGgaakdVYYEhXer6OkXrpXYkUMzJmPa+L4pwHp9ZD3q3DYWODgQPzZNCQCU6whkAZ1zb63jVotS7jISvX4UUdeFEPabcMr0IPpEKj38M5ZWO2z0gku+t3daVnMle7AX9yDXlGA+UAaeBJYiQeq8C5oquALenaIoua0ASxcCimzxbMlZ9pp0CXOZ6A0cO0NkSrRi8cTXkShg3ndNFmK3Ch6aQcbdzIx7I+O9WS4vJJ16YWGDCHz6xIE8nNe8jTAHmbDKOukYez7DfeOwFBew9OSlmbeci40vpBlXZ6UQXwMNHt6/DsESwslRilZuuAQrm+ksJQIKe8jWO8rPUbGUpqtD32F5P3IyhEsIfsHJ7jxLIMtRFEVg/9dGT8y8LmIqlsgjdc0rQ1kczy3AYofF+ZXl4Fhadek0g68OinJbHyBODJ/GcCGZn7xpBeGoIK5luLOG1GcnyGKMjiS/m7gcaz8+JyLZfPWkZWmkRaq5s0YZVEjZjsUldYgMe2g6wRvkm+kjrbyqmkAjFAC9fgcb1MgENTcinzV4aXxJtLLWyMlYXByvtD5VDj2teyjnQt0Vpba93xQ7+XJpvDgBELHJkWmWHG6M8JBBlWkgXKBFQx7CBTT2vhYO4DOX5NOJZ2m7DLJKdSj8fhOTSVzTpp2WuPj3+nfmK2jhl7JPEyaoiGTRxV4Ivnicdl1ysjtTYs27GBsz0X68+JzlVmxtIzJvXT65+jR/kPkXbZPXujMQ2n22Xk0BuPN87Af/kM6MBR7xLVg1qWhd6k1EwPBwFefPYMjh9bRm+QiixqZaWDpcUV9HptTM/OoVqpI+p20F05IzKocnMabqmJIo0xMVHHzPQkvBKRaB/9Pg1C70cQlFEtN5GRbZAMMDk9hfn5rZLiUw58ZCllWxVh6XSWl7Ha7Qv1fDjgxrCKKw5O4Oa3Ac8c+yOcW3gBruug1+tjMMiFLTQ5VZeJwk0rmN4wgQuLa9h28Rak9MvjYlx4CHmMXNg9o0HN2JnjXMS0pBQZjQ4zGjAnIt1KoghJNES3M0CG69C+4CAeOIgZeSmgBbu/fTSqTdx+6w9iz/5L8fwzjwLOUFgOj7/4Ir72wLdFFpW0c0TtgSwuXENuOngQt99xC26/9RYsLC/jy/d8GdccvAb1GfpXVPF7f3g3vvnnX0OpEqA1WZbk7O4gxo6tk7jpxuvQHSyjWW9hkLk49vJxnHj1HAYDZSRx0mHqFxcp/uO5ZTc0bAbYuK2F5nQVYX0CjVoN5XIVExNTOHTkEFYvnEOzs4g9Wy/HL//Kx2UzaotIHV0m8UFYNi56vRTtdoK1dorZGRet1hmddI0BsER4CmNGae+i/5HFwU5ZNuGKE7HqgXXR4RjlZGwneTWIU7kCixJufMzUKsaxqod/bTqcnXztBGw6NQa20dJYEwVst0Nd/i2tk5M/X4NAkHZmebvQp4hFHzcvlISwW02pFjcQhPFYAPO4maiT5jHanQRZuYnI1fQinreMUaxDgiqBMLKK/hAFWTeTVWGLJGL+xzdjso0ue/TwUYaIbkzGC7MWigSRpOhkF50FeFYIY8emNfGceyxuor74EUhHi54SWS4ePk61rBG/fB3KB4oAaVKF0xsiz3pwGeXeIcDjAM0C/kSg0oQKN04e8n6K9GwKJyHdBUAjgD/B5rRnElm018+Z5q8+/QW880M/qf4l0nXmW4pgZcS/kS1gniHprKLampSfC8OAYKwUHiyGdXxqCpd2qoW9Ta8kySB34foqY/jEx38Lb333nThww1WGQaaeIgSt+brNiRbSvs414tFhGA7KudB4aY4klgldRraynB4ZUBSgOa5umwxuZ2jg2iHXMcVrJ1lK9AGBI/HsBHukrDNAFjeH/F1VOqbWk4S+JJyrIsE+VKJDLxFlTZRYqEpyzrj5ySOMhAHBIpDniNH1yjzjqCZwVZaUL2vKb+8TThpWwqXFsd5XWmASHqjVdsL3qtIJl7hnms9iiO9++xNon/sqXnruBfS6Pu744G9gqrYPv/uJn8b0dA8zkyUEXhmD3iQu9K/EL/7yv8C//vg7cPWBAzicruCya+7ATONyXLXnOvQuvIr6VEOKZ44hHuf5M99FmvloTO7F1s03yJyh8axqwMtNnm5OTLfWIUBqgM8CWFn7nnbjR+AtgYuhbOiZ4iTbGqdMKMyIJQsMCw/9jICtLyCfMDRMN7WTZhiKPwzfUZN1tKhUFoTepMYsVpiPBqjxCPbQaFRlNDYuW6QTMkYUcNF5UvucMtKlRiZbQDd+6mKjzzMuFgaEVnejKY/QqwIBtUNtWU9f3UVDbx1D4tdi/IMIBFYIQoiUy/zelLPj4+C8R5YO71RN7grJzjHzmn5eHSc2DUdeH3UMiiHWUs5NPkouQSjeP5xvIwFNRD4nryujU/6+K2CPvrukihUEisi2SdHPfaxmnG31QTBH3l5kbA4GxqSe8BHvharHMZ+J6TZBoKrjou6pr4+s5WxVZC7mHziEV2/ei2ZAmZaFIJR1oe9AQFaN4hXQ1ZVEC/oMiUkCiuS8WsIABwQBmwJFN0W1EoOe8nkao0wjXzdALY9RIxuZ0jIZZxkgpruatiWpjGmKLIzhDZmM1EfmO0h4/wrAofJW+k/1UUfGeYRglfH9oHePsHpEmsZj5mfXFDRhLpikR0l6M2DhaDU2XXrLLFX3LGW4WthR1yO9WDIiv0/aF5nRdp4W418jiZY/W0/tkHuHxyU8MGGe5AGZLgncTh8Om3I0IOZcVtdUMjJvyMiUVowMmAA5DZ1TbsbpBTQFN16DQ886PxbQhcBDHjSQVebkHLudC2oSy2ubsLExAXd6WWtjYVNRbuQCRwM4W4a6hkpcnqN+Qbzg9PtpdOH4DK9wxf+HkjDR8JubWM+3WcFtN4EggxuioNw6T+XYZVSS3RFnNA8DKubelyS2ss4h3ODL3GcAE5Fuu8iiOhwvhuezmaZ+YNqicuAYhlNRcoQR4w8WVB7Fi7YudlzZXOalKd+Ky6QIi3xMm2wWXDdrx8jE2dyUZlDofDNWRukwUdm+AOT2tWxZaP16TAy6SPzUHMfM0QbgZy3EoU+frsaMXl8ydshQJAMtIKMpEfazJGXx7/0K/MEiHC6k5o3TyrRcYzdpIw/YxCjgxl0Bf+S1LKlIgHxNj5Nmk8jtrP8V6w/eOy6S2jTy6qyJKrfnQtnr+nhtwMAo0UpMiOlLE6rtgfGqoSem1t5jUJdMGTFMFjBQYhaMnyY/l3royPmSWl1ZP/IzyzYWCbKNL+edblMM7Z08+tDrgEQLWplGqKx6Rj4mdThrf763Jq7KKDfpWayb9aHSM10m7TW17m+GhCDJXAoujTx/RpHsY0BlDKLYfa0BcGQ8GYBLRikrT2Xr66jlMfe0lebO6fpZtI3MTP37xgCVbUCPZjjzOexg1bla6tHvw+6xSV+6lHx/MGjd3TL6kn83VkEAzebGN8Ce73ei3vjZ334GLOAjlEBhW/CmMCatRYBOp4yXXziPQy+exOpKB+1uhLW1LpYXTmN55QJarWlMi7lyH+fOHEO1UsbWHZch5Q0edxGWSti6bRNKlQpW1oaI4hTnzp7DsVdewPzcBgzIlhm0MTc7i6nJjQK+EGghn4RRyTQtJUI9TIZY7fQlNSuKe7jiymm892e348lDn8Hx04+IvwXVKoNBhsnWFHrcxOY55jfMojTFyOwAlVIdsQAdJbhuCWFYRspFnJ18ryELJYEf6eKlfWRJjjSNkCQxkngo/yjl8oKDOHfCRzxgwUXpfS5Uaho4V6oTmJuax60334pdu/bh0W/fJwsAjZA/f/df49WFcxis5YjXBkIdz/IMP/72O3HTW9+KnRdNi/fIA098Fw8/9BDu+MEb0WjVsDJ08LFf/LfihVJt+JicrGDDhllsvmgSmzax0+VKms93HnkJ586uCitpRL0UzXAhIFGlXkJjqiEb2HIrxNTchPga+UWI5W4ba91VrF5YRN7roRH1MR14krY2jIAbb/shvPf9H4Bv0qqGUYbVtT667QT9foYoSgVkm50LMT3lww+6IgvUsaTSllGPz6LeUnFoN0snPs2RIp1SHwQbyNyx2mJuZbjdxonxAAAgAElEQVSRJfKvf6e/HygYZBczraLWDXrteY+7FbZ7Yp8yLrZMyWUW4JKAOePj5lHaRStFMYjhFhWgzuQP7erSrDsWU1EXfYnkJBlBvSOGRYhBSiNcyrx8lDyyx0pI6PkhVH81ZJQll0W4S+NSggK6OaDogbIP21GSTcUI6LGFtW4YJTWJkeMEfDzKFbnuskNGs0EjFKFkaakDVF0UYYSi14fXLPFWke6YApiMeqUhYgV5WhbPoiKk9DCGR5+uoIyiH8Gj/wSjcmsEh3ypex+972FcWFzE4sIF7mSwbdd2bN46C1TLeOXwq/DDAIwVf/rBR/GjH34fzpx4BTuvuQKtqRksnDqN3soqLr/xGtz1mT/D6sKSbLZufvttqDZqOPrCYZw4fFzml90H9uPo84dwza03otPp4uyxE2ivrOCnf/H9YnycDTNs3rNNGII7Lt2LLdu34LP/x6cxOTON5QsLaE1PolKtYuNFm3HspSMCCvF3m7dtwezsJJ79zhO44toDuOc/3Y33/sL7MDnVElaMfXBDN8hdlK3ZrtC8rQxRNzEEbYRNJZ4ETFEzhSr9QlzVjHNDSGYC2Q5iRGv+RksffUOGETLxnuyBwBnIZoT+Mdw0k1XBd6VsjCADgaXQ8UXuwvslyRMD+EhJZuBSPTbeHzRs1sJTk7asNbAy5cz9a3wBbHoIf1qr7ZI0LqWIq0GwsAOcCJ3VF/Dqy59He+UMWnt/CX4W4WMffTuuvtTHxvk65rddg9vu+NcYOBN44dCj+P3//dfQyiNMXXIJFks+bnvLjyNeaMP3S7j52h9A1lUPK79aQ8XNqL7AqydOYO++63DyyKNYOPuUnN9qYwt27rsJpeo2060zO0gxS9cuZHv1JYoDzWXU80s2Bjf8thB3HKai0WvBpkqFaGcBhpmLIeW9ch3p5UNmTyJpeWR5UuLHjbv0XaX7S+ml2fXKpk39vjIChR4T39SPI2UcupEGyDk0IJ++D+93ldzYbQJ/TuCr5sbSz+UM1TWePDoLqhyqRGcS+pAUHkrLQ7gLfRzdTRYDWVrEbClZNL4s5ozw5xU3Qk1ke5xtWLyrxIKsWPUPipHmLPaFayfjknAqTYM5Z+lzLc2fE0tVgPABhlgrfGFP+LknLJomTYhllmuLFK5DaKpwRHrGEdXl8yl7zH34bg6vcDDpkYGUIso9tEXmZRrwhoHA4+aRpoXO/9wolsiiYdddwDhdWxoOwU717FF+VAZnoSdgzepEHdMhz4XKH2V7YFLA+D1fQPb4cNCWYaJgCecDsp24MhFY488IZCmYRTyC54ssKrKiEpQKitvI5CxJk6CcDvU6Mxpc1hfdCJP9kDFYQpiYXXhuBDcbIvXVd5ex7ElMxodKSmJKmejBhLWRH1TslBAyq2sUvT6WVxH+YYoXR5SCOMrYMbCN4PsKFHjCEI5QRq1Y0wh3s2VTCZ+BMMxSvC49W+81cpp5Hq3FDRlbBmgb4QyC7hHU0E68gCjc/JL13aqiYNBHfw2e00ceqeSKvjESGGg4SsJXM/d0wc1uGqPwPeTlhrA8vKgtDPIi9uEGHHl1FK0ZlVN3L8CLCRAZjSzvE8aOk/lpYsiLo2U4UzkKkuHFJIu4S4psuQKUIo1WF9CETHUDoAiI5Jj3ZCPHnKT1ZQsBCmnSmAqJn98rAwkj3X1do8NEPHXyYUn8h5wyAQBjrCzYMtmyNOiuiTTLIbBsyi3Gg6erdcU4whRocFPel7Ekx2bkZCItoi8SmTg+j5sys0zj6gnE1PtyTvjg8ShobGoTE54r+3yDaYxBI53T5NTIumKs6OUGI1Dy2u3w2LCZL2qBHuIVPlImxhYO/IgeWzmy8qS+drKm15bSdDJ5pEY0IE1pCkVpAl77uICAPFcEhdLKJk2e4t+yEZyzKZvC4XkxKXci3ZJYeV5Wspdpam3SvV5TkzlIyi0UtU3rGDgKyIuvj6wt/FbNlLWmNdeQAmyPUjP1nlKQLkKeLyIfNWDUE4dR5AUUyHNAViqBeNbfMjsZ0EXBQrU/WH9u17H1LdhoBPS6pOgaN6qpDctI2UKGDWybtqO6wS6rCqqMvP+kluA4o1mzXg9r76AzkGm4SkOVn4frJ02ZOce2Rr6fCv6sZx9rzSyXd8SUsum7PG9sHXCfoDOPfnoCMsqqYtgE9xWuM2NCZZY0eYwKAnNWdR+w3tfHfEYdBeYa2ca0+dzWd9Q8dZwKxs/99wN7dI/OtZt7HQJVDlqti98Ae9af/je+/i9TxsZgD1OYiKCyQNMuX7/v4ZXDfRw7QlPMC2ivrmF1rYOllVWsrFzA2dNH0O+tYXZ6sxb5LCgbDVy8+wqE1SYafoEoyRHUGpiZmUC/F2OYZDh16gxWF09j+45dQunsdZZQ8l2Ug7KANtVaBfV6Q+a3HhN7oiGGSYSF5SWUy0TkE9z2Azvxjp/Yhedf+TxePHqvMIaiJBaGT7XSQLc7xCxBke0TiD1GrvsIwjp8j4ubJ1hBGNSRkdJKtJ/dKdeBx45RTlZPJmweGjvneSRGsGkUodct4dyFHeJFErO7QhJtxAJ1gFJYheeWsWvbdlz/ppswOzuP73znPukurXY7+OKf/hXWehn6qwME3NDlwI+89Rb80j/9IP7wT/8Cv/BT74HjlnDX3/wZCmcSpdIazrYj3PXF+3D26ComWxVs3jKPLZtbeMttb4bjkc5Pw+kQWZ5gYek0Hnzge3j26RMYdHOUqgH2XbMTc/MzaE22xJQ3KPtYW11DO2pjMEzQG3QwWFtDf6kH9GJUIsqJHJSrLNlZnOTo94eYmpnFr3z8N+B6DSwtDNDt0YOHHi0e6vUQGzfWMT3NUk9cp2XyzPO1EZKvnQiz0I76s9o9V9aE9q81DURjvHWfwI6G7aFywl8HvsimSaVfBd2BpT1gjZ11IrU6dX0fC/IYoGgECCmLxD5fX9PSX1UHbXuy2iFZR5uV3Fb+pdGqy+oaSCTwULqknmzg6UeRFA0sZ67Q/9lX4caIh525oVjEaYE0pq374j9jeg/yulyQutKtFSo3zxiL3UChAOmq2k2hiUllQgkLHbu556DLDNjDM+INIjGB1vQRTedwTfVtfZPEmyEtq8SRuwkmkq0N4JQ95Cy4aWxpJTPdGGjWUApdPPrQw9h/4FI8e99jOPzs89ixawdOnjuJS3/oZly8bw++ff/foNfu4JmHH8c7fvJHcOrYMVx01WXYvm83/ug3fxvv/fBPojFRw11/di/OHDuJUinAO3/ufYgHfWzbvQMP/+X9WFtexaaLt+L4oVdw8KbrcNGeHbj/i3fh/KnT+Plf/yi++H/+kWwmZy7agH3XHJDnNybq6K61ceb4abz0zAu48Y5bsXHrZrzywmEcP3RUPIGCUogrb7havIsOPfE0tu/ajqcffwo3/sDNuGj7VuOVoyOG8x6tvmQEGyaGdHfNNeUm31oA85xS8aadGh35Hs3VuXESuYcCfz12ZMVzSBlt3NiqrIusBZXIUFrDn5Gbo2AAZSY5KoxmNmwkHl/dMH0GeSwMHo5VMhBkk1/o64RMUbRAj6VVi7xPe/wKfthieQyG8Lf12g74PunVfPBvuNNSNg2bCC8+9Vuoty5H7G7CkSOP4kuf/hfYtauFX/7VP0RWvUbm7Vqpgfe87xbkvWVsalaw95I3YTtBvLWT2H3RXpxaPAU3ivH2m98mwMbi2SM4c/wRRNEh9DuXIM4uYOf2qiT8+D69iRLZiLZa1+Oqm34Nub9RGBhShxuZVK/7EpKEUiZd76zx6DgNRAtRFoq6B2MxWcGwaKCXWimPFqhRXqCXRmLay5/Qw0dvCj0PnEFkHyj3s/5P7loxayYAq8w9johA5EsGeHES8emiX5BZlkV+yathvXqYgzbhkpFEJkkFnVxsciUJkObwwj4ofFScAOHyAPVnz+DoLRejTelG7iKkpIIbJDLhDLiUGMNT8ceR3ZiR6rgEuIwXCv1BHG4+amZPoFJCYeGxsJZC3ggWhdXC0a6WzwNCOvQ2S2k86yP0U5RcAo4ZQrcrn7cvEiHD7XHImtKQcAuGEUCb8ukHBPQI5hgghj+xjEcCYRzzFhQXsFV+rywEGdWGYcXxn+eBeP/w+lz88CGc2b8Ja1M11F2g7nMjRrNuysd02ud9LwCXgBQOVhKzEpAt5BYCzBIwEgWIpN6x/64JbBwblJo1BezJUGYbIIvR86oi+61yg8nPlJJR4CEJQnjJEJ74snmIwxBhxBQ1bs4zJCIhordRCcOcckMxl0Lq+agkayg5ZASoyXJkUrkqGOhme2TNodlcPXpqCI9GDZxlXRamm94JhNA4rlKH5yuFR9YDxzRNmgVAG4NH+p6G3WMxDYcSRT2JHhsbBtSwvX0+jZ6G+vCEvSkBA7kvPjYi6QlCZKVQ5DPeYEXi0/X+NrezlYaNNmMKRQkLRqaoGFmpIaCVN6RvC0+z4S8FZOxuEHmXR6YLF2qeAXrZ8biJ9ps+VXGsBEwBxYR6bMlIoDkvfXlINZEpYrw2qwTKMEDkPuPzlC1GY3rxzjFReWQ/OYEB36WA4etwTLDhxaAGIF9l0pMLt0aWbqSgbeqJv49cK5l4QpVZWwq02dQzKUxmJNa9gQsv4RixserrdlBczwhyBZRqG8mNhKCylk5VssbPztpB3tTWYrlcq5HZsn5a4zFG+fIYdhD50zrZlvFRpjoPOSVtutyOr7F844iBd1rdKPOz1zsHJ49QhC31IUza4ndVBGR2VQxbqqzjkT5zBHMGJ8UHy6PvISVXgYkI57nO+3BF0kZJFgEf68bHz6DAnQCJ0mCl7M5cb2MgxL1GWppG0dgizBvbNODrkbWj9axu5HPuvwyjWX/GNboGz5uWGmPc2FSDb+tXqUzbsREyEzLVN5Nj3dol2DvLrGNSkWjohz60AWLr3NfAbCNmkALOKntS42cFVvTe1+OxHOh1zV0jPxs3iMgOZtOWbOCygD96nHRe56rIsc2PSIk1X1cbuny4zgRcl7WGMoz1JjSNEJvwa1w09fX0niEQRvbOqDaR41SJGf1Eeb7Ek9OZELBHnstr7tYNK0r9ISnzUmPo1wM1lnmjjHv1TzLMpxF7SvfWI+NtWR//dsDHsoD0unAfqvtznutWa+8bYM+66emNL3nrigcBJxZr0PWfnxZBNgU15CBnkcYFzcGZ0wUe//YpnDq9gpWlRbTXVtHt97G6toqov4bu0gmcOvWcdDkDrwY/rKFWr2PfriswNbcJ9XIJaVZgMMxQbU1Qoi4Ml0YtQL0awg8qWFjqotdexKC3hpmpKczOz6HRmsSGTfNCUz5/8hTOnzmDTrcnDJu17hq2b5/DBz9yHbZsq2KtcwqPP/sFHD35bURk9zg5+gMH0aDAnt0tNDcUyMMKsrwM1y+jFLSkm+n7NGiuCIOIn1VszfJCPFM8FlJxhGiYIE0GsqGiZ088HKLXO4jlM5qskMRkXzDQiCbPGVy3JrKEm66/BvuvuBKPv/IsilMnkJUr+Oq3voXOq2dx+NgKQjdAFCe488ab8LFf/zDue+hZPPHQg/if/tXHcOr8IuJiiHsf/xq++8j30D4d4dzpNmZmGpidm0RQCrBn52bsv2wfSiFpjUwS4wYnFNPkJCmwtHoGf/UX30BzagMqG1pYWl1GVlCKNkDcGTB/FRuaU+h3lrFw6hyiXmzsOunVVCAs8fwQqNCFgOa3NMe++sZbsW//LeLXEecZnn76e1i4cA57d2/Du3/kJszNs7VlHpSM5Euj9AEyfJR5Y9B8w5AZS0K4UJhFROilfJ5qdi11UwskLRDHnQIuCl1dDGwagYF1tDzQbbaCSQVcauWZLlVmsWr18lpwKE2aqQfa6eCiUuSMFldJmSxQRQjnfKwdunmi/hmdwgXgUdaPLq7cbPGzZUWAvtDpCyT5HHoEDhkTnBLs8+DzWFwRQRgvFRbLZIyxOxnAE72AFhDSTaRXB89LQjPETJgBbsgFk+fF6L5NN8e5EMOZqCD3QhQ9blhz5OUynDhFXg7gJpQQ5Rrrm7ADmcH1eZ3Y3Vair4Rb8zxJDLwasaZLpJEDLl/7bAfY0FAKPkEkh4bMCj3xH1PE+s8uiQl5ERQoKgX8PXOyGeYGlxATu981bnaKBGuOsp/u/+yXcOeP/TCGYYDTL76MPVdcqnIyY47Iayn1dpYKLZ8NN6XOshgkaGXgr0GMwVIb4UQFfl0BCbVeHqcbrTcGlS2KkTnZXYOfp+JtRdbB6HO9bpHmhpzYry75tp2pyz03hhZKNDwA4wXEEUNGh2XOKBwpS3tBFgDfUT12GIImygGJR+dRmChVS8WXAkMTl0piOkwadyZADsEevm6HcgD2+ykXErkXTXQ57un7RcNbgbzXsQKNeagUrqaoEhBJgX09lx5q9W3wPNsB4/HzH59PE9nTeOhvPokrrvoZFOkQH//nb8dMtY/JDQH2X/0B3Hj7RxEGE/j3v/MJfOlLf4yPfuD9mNm8BUVcw4FLroEzU8bdX/88JhsVZF4PvbOPYrL3BGanD2L3xVfiuee/gi984Rx+7D01TE9NIfCqqJR8FHlbQPwkqSKrHMBt7/gdwN+kY9vsL5ZXvqvGwVJv2Z2bdoptaopAMmKCyYKQ80AAuNMY5NyaV0TqQ8NfFm2UBaVFIibYvBY08E0oLRGwhlOGAsKmNB19JQIN3ofGl4sMEs5B3DT7boyVPBBJqFxxAxIomKgvUS4czHgDeGR6FQ10yCwSNqFS9UM2MUCTdwczDxzDymXzGIpvXYo1kT7xfqEUmemBMeLCRy8rqykvjYJd2iJryp8wycy9zcRAPjICC0yj4TE6lGPxp3qHMemS50Rl4mTq0HB+KADMKiVgBHvYkfdjATt55id9sl7JReI9oAldUeEJ402kJdzomw8fCNOFPjL6nnUxxuZdpd5JBCeyXCWjOjfofwXsMasIPXIE3CKTjtHYxptqy+FzeHUXaf0ONoauzFN8vXaaoeGrb4qYoosnG9k7BVZSY6DvZGiRfGEkfXrlDdNFQCIeHz+Z3qM04K84vA+5EnBdYN1BCQ/N34ZIgpKAPBnj4bMY4bCHrNaCl6xxNUEx9EBuDROW2O+InCpSMqPJuMxTVIslmWss0EnfOB65iPAEMOa0F2DgVBG7ZQTFQNK62CbQB4EcjmEdmy4ZEJRDZWX4HtOuHPhZYmSzZExRVmrX19fWnJyrEzIPHBdD8eBgANQQpWSAgEu/AYQI3BqM7DVbq5wpSvR241pK1gRN/gk69VfgkIXTL+BSmuwrk01hdwNSEUCkeXJegduIJa688BkKQLn8yihxS2oGsmrjaWCyDG9wXkEEAb08TbcUz6ZUDaK54Z7WuZMgEs85m4YEXQioqrGykciSaWJVMSPwa0ycMMpPNf4VgNmeP51TpTYijT1LpJajlxCYLlYawJ1fQpH4yAdl+GKqrIAIWS08/nzIYzHvz/VS0jtdZKUJuEkPXsZ5js9Xo3ZFgE1Uu9xDVhKra50WBB6yYRluZaBgD29GAo8GyFKc2tZYowJRxxGDJMR4L0UuKWaa0CYfk79XIpH48gjQaGRlksBlAHpK3NLytErv4iWVD3k1ZAHvj2WNV/ebuu7LEuujYNOXLP5sCCddlka3n0bI2AAukQVFuROPgTJBSuMceIa9Q8Y0r39BaZ0kbsnCb66TbeHYb+kXNQFM7pMLnOWrRt7EtFom446Z7br/4nqkDQZhUhL4dylbTxX8kDrUADNGsqW3J+9j21Lic1jH2kYNv+d8zlnQ1ti24TkGZWwzVJYVqWfVT1MBGB17I/k2WS+UFEoTlx/eJmpZ8EXBb3vfKYuGs7tl4PPvuX8ha4mvY2sggXlNBc8mrp4TBWtUasa/cV3K1sg4talcXBvHCZD6Ocl24gAikEYGrzGllldXCZsNehF/I3JSZT6iT5CpfYyvkawW8l7KSrL1kD0fnLQ0mZhjpWoCjsZAjqoPusbzk59b51/LLnr9rlyxWLtmSFtBwB6tQYCJif1vgD2vP2n/2L/XwciBq5S10VQ72tDwXk2Ms7v69nBAMcXpxLEcD33zKE6fWsTy0gLKlQpm5zcgihIsnD2FE4cfw7kz30K3t4okdrDUdUVbfPGWvdiz60pMtSaFlt4f9CRy3QvKmJmdxY5NGzEzOykBE4M4xtNPPYVDh5/Bm9/8FszMbkCt1sDsxjnEwxgrFxblhu33eqiWK8jzAW66fRoX79mqG9V8gO7gNB596k/wvefux2yrhOePdjDsA9suamD+ogKlZgg3qMPzSwjChpg+yqaJkzpvOnZPeBO5oaRwsUBNWGBFCbKkJ4lcBEqG0SYsnG4iH1LmRcmOznNp3kel3ILrhjhwySXYtXs3cs/Dv/nf/j1uu3Q/Zi/ajP/4uT/HxqkSXn5hGUla4OD+/fjN3+JGJ8Cv/6tP4+qdW/HeD70dJ86v4MuP3I/77voqomUHszM1DLoxJloTCMMSKiUXN958NRqtJkqlsoAwsqlmYRdSmkbZGxBHPTx75Gncd9cjSPoZNmyYwdveeiduvelNmJikn1GCf/6x38CRQ0dEisb9Rcg0J8pD6GtiOin87JzoK5Uyrrr2BjjlOTz37Et4+smnkMSRSBPILKpUS/jQh38c7/up2+FKhK2DPFdtsWqQlZqqi74uHmNug3YERINsdmIKnNiFYbyA6P5mDCYoMMmOyHrvHx3TdjOqHXtTtOYO3GGCvGLBHlNtGYaR0FxNdcVxwgKDi7BD/wSeqFUWhT6KuSnxW3CmGH9Kx02yL0Jkkq7Bzi0dVRhlnmMtzjBoxxiWtyBg6keRivSBSSQ0PSfwQiBUFkeOOSm0tNj0KWnkjVIzzAMpXWl+HCEb9IC5SYl0IhBEjwJJEJGI2ABOj2kfvrwevXhAsIXHxC4cl7ultrAliskK4PsAG/QeU+Nsv8duTjI1qEwZ185kmBKyJIDTN2aKpNS3IziNMhASMAT8sge3xM2Ah+T0ChDHcLjxYJd576zIXmIWN0wHgi8bKcoeerJRLZBGMQImh8WJJPUFFQKz48XPbtpMLoe51goGGdMWM9WxYB/CIyBHA2e5tpYpZq/09+muGJq4JS979ENgWbLOV8Iux5RwscNv3Ulscg3nBkrh+Ll4TnWjrowOYXCIRw7HCxdwO34ty0yrRwI+4qfjSu9WVftiTKC+PPYhnlHi/8O/JwNCj5cbybJ41fC1OGcR2qHsi6ay3GgSIBdoEjXK70TKovemnkd7PPpe9t4bd/F81GoXi8zqtUaP2kVPo0N48bl7Mb9pP755z7/Byy9/B57vIizXsbSY4dT5EK3pLWjNb0WpHiLIpnHTDXdiw/xGzMxvQbnZEGD87nt/E0+88A0c2HEJwuX7sXHrpdgyfwke/uZXgGA7AjyFSjnHTGsbwjBBVtBInAmJDpK0htbMD+PaOz6JzOEgJxfKxeLik/B807GXwtYWg5Sw0FhXrc1lbin6iPMETfp+uJOIigqivIxBRslmJrIeMVsvmDyXo+xlKHsueinQI+gkdHS9/+Sf6nHgFS7KvPbewORVcTpRHxXKjzh2lmnmzmvPpgQ35pIYp3AUN9mlosCky9DuBBlKMmb6kvKmxtBMmCKDZPblJUmWKqbLSIT9A3QJKgoTg35O6jFGplCal7CS0kxdS28aIctxWaTMgOdqmMykJ94pTIejh05ovIG4ASFPhq+n7IPMocxCpaZtpoIZjxgxk5Yh58D36OpD2SrnAgORiOEx05MomeNcl0lymJjQWyAHQMvPRG7ligl1Lv94L/QMWGk3nRzbukopw4f3xYjfmfmYWulj84tn8PJNu9H0mMzFzYRugMVAfcTmAdYSsn3GLC7p3TrAhK8+P2TRyf0pkgG+odgca9C88YThC3IfW3YilWmKpIl72wxOGsu9yyZCRikKjWPprcYNPF83G4JTcVzi94nM9alPs1u9h8tFF5Wc94OFaEfiC9mMRU6IVJJ+XKy6k8KgaTqr8GUDxK1YZEzjx2u2Ty8gL0SPseUyBjgChvAJ2hQ9ti7U7HvEntWZih+fvxmAMrRAzKP54BgpFz3U5W+V9aLEODPvcH4Vb6JEpnGRKssm2xPPlDysoQjqcIYxnHYfTlVmPH1HggBGBicJXJRrlQgGlZCz7AuGyJ2msFu8aFk9kcyD/klZeV7N/aMLcAmwCEhCIEdrmaJroHxRDhmPs3X1BsEXRp3LoCA7SQyGxUhPKw3ZZeu2uBiGKo/iD8ng49jsV+BOdMWAuihKKLguFjTlHiLtlIGM3jl8/QRupSfgS96rwa0O4LI55HG2oHyNgEEO1/gFWSyOd7wo41NNpJK7Qthw40Qvez5k9ZR+iGg/Rc4lT1dtn4BBwk4yxtNZQobRGNwaqdgsUi3sccqsXgsMyjQj13/cOLEr0LhuVKZ47gcyBlzKHlOyZ9Svj4CViEtLdRSU40p6lbJHcr+KIqwA2UBqGgJ0XqKM2NyrIq9sUhPi/gU1jaafp2m6yTpBE2cngBuzxjX+TXrAWm7mbCrwPFSQVTfAqW1X8EUSbCPZ7CtowI9JQMIyN/j3mro1jjnn9bOeMwagEJDFAH8WcJF6wNYEnKPYBNQgBQ1GIVjJa6w1wjqESld2YYBqja7elfaMG9DRyHFl/PN8Gk/NETN/lMxlq6ZxvaYsTw0rkLpFgCnWMEx+JnDDZpXKdPW4NOyFAImCKLR0ME1PawItiVvcs0yYe4jzlWGqWVBMAFOm2dFo3TTTTGrZ+jRf61+lKWFsHrJhppYJ6m3Ez6wsJJV22xrJNiAJxnBtY7OUn4v3uALZlkShDWOymdQjVqVofC6bGIZYLCfAfn7DprQ2FlKf0Lezj4nWG2DPaJJ+44vxGSCiq0WNRX5VRjBeflkU86ZS5JDP497w9KkCDz54GsePnkbo5dh68XayhNFe66G9toK1xVM4eexhnDj6MGo1xrID3dnIL/IAACAASURBVGGI5tR++P40duzcj0ptGt2181hdWUCpWsfBK67C9u0XodGqY2WxIwldp04cxzDr4fKrrhK2DW+saiXA5FQTSxdWBNElsDAc5mjUyrjo4iouv6aCcqUhx5sXK+IZ9Ptf/AX4cRfPHKVRMzA9EeKSy6pIKn00Wi2RGnCTUw6b8F0f5VIZPumeaU/YKsLkIFOAvU6SF6IBvCJBFA2RxR4WF/dhuNpHlhIM0rIxSTsol+j3E6Baa+CdP3wnTqws4+7PfxZPPXEOt75pD/ZetQef+9xdAtQsnCuwacNG/Oi7D+L6N23FTHM/fu3jv4effc+daG6ax//8v34Sh58/jGTgYsumOqZnKhjGHsIwQKtRwYGr92Nqpg6ftNQsQ71eFSmVyAIcF5VyQ0Abeg9xc3H8+Iv4k0/dhWiNeu0Cb3/HD+FnPvg+iev+mfd/BL1uR8ZCrUpPlpQycGE36cRM0Ih+STG8sIz5zRfh6acPSdoT5UNKHWUwhU5ulXoV//0/+0X8yDsOCghk/XrEOE4qAnW9H/e27cTGn5jJ0yx/lrkzHqP8M5sqpYuagS7Gm3fSlI1MwnZRR0UbF4ZRKWM6ZCzYBABYByAZ+ZjKodhN4m/NcXOTkYTaERI2jxZ7SvPi2kyKuQKrLH379PHoJFgapvCjBL3hnMjoUjJgKiV4qUqqslD9L/jwVrpIy6Sna0Szmq6yuCBzTA2R5bx3WKzyCS6cdoxiogSEauYpHTWazLoEtAhGmph7kfeE3Ldqg4yMk9UB0GQXKJPo1qI0NAbJakQtTBoyk1YGKOIK3MlAGHLZasobBGhUUVDSRSPwYSrRtcWUiWHnxpJzSczEGr3qlEoS4CSTIHco5siFEZPRxFoSbfgZucgzFcOXiHYOSlKlLVQtn5EUZzFB0dcd/eMXlBTwuo7SGkwtYK5zQbo2zyEBLpFaGVr5qPto2nRmAVahlhY+tgtvSxJuRmnQbIt2Of1GPiAlEjvektJlYCaRTdFfkx4/BI+4gR6nYPBZWiqpnEBL71EpMgJ7DFxkODbqJcJxSvBINnAF/TYUHKCBLWUjmtJkil3jJyW/p62yo9HUvjVSHBWNpkCSMzBOmFCoQWHBen0HPM9Gr7925S2y83j4Gx9H2nkcnfZhdKMy3OoWnDiTodt2MExKOHp2GU8808HJV1bx+5/8VfSWvoG9W+uoTM6hn03gTW/+GF5+6TF85f/5l7jqmr145dCTuHTnBDbOXYL7Hz+Di7a9Cb2FL6JZ7WP7zhtx0dbLceTlL8DJO1p4uS30ex5ufPdXUG1dbYo+oN1+FllOPwDbXrezDSO8OTJ5DbRrz46d+B+5NGwWwQ2ijHJN3VR2M0cYPtyUE7glIFcPYknzYhw4mV8y25GxI1+Qg0XQxpxTGqeOQAc909z0EmQk/MprZyaj8YgwcjSJLZe0Lc46CgYxPl7NdSml89Fa7qOx3EV7z5xIhuhhQ4+ohAWty/93ERU+ao6aOPfzsnxfEmNhdjwpD9TYYQEdZUwp/EpgRSLByRST8Z2hRE2MfF6dI7OiZkxYKU1S1k6bBsk2aF5AdZWm6ZjULYfio7o68BhE6mg2xx6Bn8wcA8QbXoCekqtyRx5LN8+xRm9jAq5k+RhgiO81tt7X+33ki5R7mF1hSiGQz9RRcjOspmTEMemOoLQeI+cCyrdWEvoJaQC9tiUKlMxzOLYo+yJ7yFjsmpwrBfwEcuN8J5JMw2ThZ6AkHkM4xRCpQ/AxQJD34FlzdDab+B40IfZCxMkAOQEg2eWSTZYjZdMljRC6PVTTvo5nGrMzPYzhFQI+FhhKNDs3nkwHLGPo1VFN27L7CAr+pKsMH5FnqtSa9dLAr6LrTooHXBBHYuhPg+2wiFAi8FeYGHozJVgOA4HLAU26nRpWPEpmgGreQ7Xoo1rof2WbTrA8IaDAvZ4rjBWnpHH1KgtTwaBNkC3cMnIyBVYyuGWyd40RK5t5ss+k55GeHwV0uElXBrEY/VO+w/SzuC2yntG04JaQlWcFDHLjVTgEfDgfdjMUkvjB9Rlwm9p1N9O/qXk4qBmWEAD07uGD/jZkHdF/KEgVeOL8wLVjYUbi2s3AVxCH69BkB241EhmS1FDyGQoBsyV4gaiVzU4zRu80Q5KlRcAxD8XAh1tlCAPBUp5csqt85HENvktDWvXbMXiknGRZJiy5yG5I5b5WqZiGO7AQVscmevaI4bO8Po+PnmQKgIzWal4PUfVbtijfh2C54QyOy8LxyRTjcWM/L2CBqSj4+bmCeXxNw7CRNyLzxhPGUhE2JVVUx8BQ2Dh5QICsKswekTzx/h30xcup8BtAaUYYdW5vEW7WVU8hGTv8uKkYNztpCpcAkWzGFRyzoJWAVDT3r20FKvR/IojAphsZ1pTfBfK1Q2mZMNgViJL9l1szlhoKP1tWulappgqS41H/FoOyma9NTLoAb2WRgY2i2EWOPGbP66qnVYbOgBYoIghh0rsUuRo3QsxTCIqMZ1D+3rKGtE5X1GZsd6CFOYER9du0YIeCTJbpYj14lKGtaWJkxKgthDZj1rPx1d9H2EE8twLQGNDKhMHIDGdBvlGrxYQvCPBnj1HPI72PJNxC2ER8f/5Y5WLcF5P5Q7DH+trya8poFegx4QT2PAq7irWmSVGU/RJfn40xA6qOgB+p/s378L6hHyNBJvqBEtRSNpeVtbWaW99g9ry21HzjOx0gViJjF8f150VvyixfFuMv2UQ4BFGA5eUUDz14AUcOnUK9FqI+MYM0ydFud9FZW8XChbM4f/YYnn/2HgTuAnbtItbbQrnyFmTpJHr9NpEDeX2maM1Nz+HKy65FtV7H5GQNcRyLjOiVI4ewcfsWbNiyDVEMhOUqfM9FsxVKJHW/NxTgZW1xFTMz06jUQ2zf7uDy66fgug04bht+6OCZF/8aDz/yH3D8XAdrHQfbNpcwP0e2QYy0zohgIsA+wqCJUshklxy12hy8Yiimj2HAAFjZLSIa9gTQoQM/49ZXBtehc2JR9NBM6eLelhMQgRVqTEteCbfdeAPOFzk+f9f/jTwY4sKhHLunN+LA9Xtx95cf0G5IUcfNN96GnZefxszEbpw/08QDDz0ijJrHv/sk2ksdFJmDiYkAu/bOCQWdsgAWaZdesQFzczTE3oJSWEazUUOcJKhUKhIfn5J5IpI8B66XIUm5TXBx6sxJ/KdP3S1r0mA4wC1vfhN+/p98BD/2ng8LG4CSLXYDxWDTU2NsgkFkL/WTgYBbQ0rjaERNarOsbYrQ81+z2ZRrmRUZDl59Bf6Hj/88tm9jx88UiELBVBmRTqg8x2M5gBYBNr7dbqPHVfloYpTW0ZidJuRg0zHVrznZagGrs7R9riYX6M/HDxZ8EmkqHQ1bQZoiQiZ4Pt9ucFngsbte1hjQMETRobEj4NYaALtEcu45MatnBmN3CXRcWBmgNySLp4Jwla/noaj4wKYaigq3Vlq0yWaDsi7PUX8CxmvTUYCidUnmYVFHcKJAHhspkjS+HKH3+xI9ZYrLPIMXMOUrRlFmUkkmyXL/L3tvGmTZeZ6HPWc/d++9Z8WsGGAwWAgCIkVwEReJlGTGtqSKrViWHctWybEoVyypIlmKQ1cS5kfscmKXf9kuW7JTtsywJFmOZMXWRpMgCQogiGWAAYHZZ3p677vfe/bU877fd28PSKki5VdK6BI1mJ7bt889y/e97/M+i/hVbaeomhGqKIA7nogpdEXgZjlWo0YZUHlwkxxVyIIoQblFc88I7gpPVQs4SPWeoWadx9qIhJXkRJy++gocNqkdNw00J9dyvxCjIhDFCjLFuEyV9SDmxXo90B+IUaIYX8sdbKEiIyEgRZ7PJllsdos0U0UFFU1BIJIjvXvmcFCJfDgWFpRXY8Fiihwz5jRb8Kzs4cngNTA5fdJAsr0kUMN/YyOflGzz5nedeKnYO33WIGsGnazAAvYQWCHYo5IfNo4WBFWIxyZJ8CdYaMylCGRYWA8dbaC04RXbV9H5a+IWvy/3jwGTVFLD5p1zdGXNSaksMdMpFjz+t4KcVtZknxmVOJpixO4pplhvNijj0nP5TV9Vjpde+Ax2r/8n+OUV2ROSMsDGdoaXv+Hh918rcPl2BoamrHku/vZPLeLdj6yiVVuQczsaDXHz1gLe99GfxnDQxd07vw6XTLn8Dkocw+7BA1hfO4utu59DXH4VnU6E5ZWjqPJtBN4AUW0ZoXdEhg3rj/4sLj3x1zWCl2a6/a+hlIQjijHoY0QAjoWYhwk9f7geGrp4UY3QonQENAFWMJcSTblSVYpBDgxyjfEOXDb4GVKXqY3qf2HTtFyJ4yUDw1w5I0ssfZq9qCcK+zOaarPBzmbGrXpXyBxYOjAFXnRP0edqySVkQ6CPTVyOujxTsSS0dd7YxPaFNQEXR/QQgxqKDwjkeol4hvHubLNwZTNeRXLP83iZFsiiuM00L5FPKKyhqy2fZ67txh9CgEMaD2szzaJY87z4Wp3cco8luDsks5GeFlJzaHOvd+V8pZa+jj99yKxV2Xt8zH0UhXoA8Yw0PTKQtPXn80QQeUAbG66X9EGxVAaXz4dKxnisPH82Ytym/Dz+7FXc/dAFYfIxtr1LOYsAUWTAOWjJ4Fuf53GhMjKCOeojrN3xsKB3kwrYZrM1A2TxORHJtIC9mcruHE1ekyc6p4dRhZYzQp7lcOIQcTmGT/8nKpGp5CmUOZT4MVJKTXIjYxAQm+tmKoyEoBqiTjkyUwk5teYdIclBvJYFRjKlJ4NniswJ0CuXMPUjUL66VO0ixtj49uiQJBdT5gbGZQtVEAp6zeFgXIzhlXon1aqRAEXKNJxfV+UcuhiijcSJ0fMW5O+BkWAslvtYKClIU5YdSYyqIDEsLJHr2pVSQQxjiSHgV0WJ1ojGyB7cxkCkTtKfipxJQVaRb3B9FCCRf/rqu1JOUXltEDRy8z04CZnjLqpJTZzxy/VlSUfzRioVIrtKJNEDjSJ329zJ9EadDxAMQ4WgpLBdzB1eOiiZzBVPATE91nqn2F2AM6kryME90siiaILstkfiMUTTYcu+IWhBc2HBeqR0VcmYgDY5wd4KVUiPH8/46VSoem047YkYUFdkhpeFmjLLA8jBSqFx5wRrCFIFah4vjx0T1OjBw0+SkTVSwaWXFYEOytXo6UMvMCEVlkZeaUgoYutjQBsjFSPTSG7myPgJGeqPVavqeTTnVNZOHiJrI71+9BB0JQ1T7hbdflijkunl1lAFrM3YnBfyeZUZ0VXZvTTdBLg0cY0MOkaow61pklaaKZNZ1ohSZG4iEec5dUMB/Zh4J3uusaQsA63L5Cn2WqjajwBhR54JNvDIOWnjRJW+QZp4rGDPmLQu2UsEEJHELFv3HK6bTX08Y6ubOHYB4owl+oxJT1knPWfIHFF7Dq0WTQ0qt4xh2xvAijuDQcUM+0gZ9sqIUmaODgHnclepPCp6e9naXdefGTAjbGFTVwi4Yb12DCBkLRBM7SzsF1mdxyrjskCPWSNmKKypVcTjR74MgGvSyPQ9CBJZ9q6uRLPdxdaJh/uFGbPZehNphagfjkNw7fd0AMy/s8Zlf2Pl4GaZkeMRfYOCmKwj+BrjpaQ/b+os6T+UsUVDaAJhRbknf7reqqn1LFTOT1+g3Vp7B+z5lgXnO980gI+B+aW4UoaANskT0TRK3Jx4f5CuxkjxFDevJXjj9QP0ByVGkxLpNMf+/j62Nu5gZ3cD+/sEa57DwXAHD59xMJ02cOTI+7C09AC2Nu/g1t1bWF8/jvGkJ142Tz7xQQz7nC6kyJIJdrfvYXPrDk6cPYsjJ86LrIVSD6mXWDSKRp06/BK3b1xFPapjeWUZATewaiosnfX1Js4+soijpwv8H5/7MdzcvIsmU4V8B7v7Uzz+0AJ61OS26giCCEFAA+glRNwoyxIhacBOjFDYGsqeELAjGSKZjpFmx3H7G76kc6npKBdPbh5TAY6acRtPPHYJG+MEn3/x3yGvEqRpjt23Rji1dhTHj5/Gl373OZxaP4Zjpx8Tn6Aw9iWVzIt8vHr5Rdy+uingShC6OHpsAVHgYzicCCtjPMnxvvc9hPd/x/vgh1xg6HHgixyr2WxiOqGcymywVYWvPPtVfOjDH4RPA8MixZtvvoF/889+Gcm4QJaksll/6qd/Fn/n5/4XWYw8j+eASh5XWR0C6JQC7KWlK55ESUomhY88Z1Q9Cyy9h3gc7XZTALDBsI9Tp07gB37g+3HixClJ7iLrSKLHQ7KTXMQ1B3FcoVYD4lqJWEwEDSIgi96hsY7Z0JRXYVF/u/iaiYOVepmWXBsFs9EcxnZYjLxts/C7IxTtupnuEUU3+uND8hjd/FjUqJeNTiU0SpJGMcKnoCac33VgzFQdNMhIeWsP5bEGNvYybDo1+DQC3wzhjl3knRAuk7mON5AvRTJFZ3NJu0vZkqRpdxB4Ot0XSjCbdGnuKmHSsMjiAZScOpvz7JUl/DEZN7EAGtWENG7KlzVFRxoe6tFF71yhuteFO8hlogWymtfqAoK6d8ZwxInU0Xx0UtYblHJRF++gWoxRLdTgxIYtSMCHUq0onDFuRK4kgIvmNEn6OT+TGEtnEk4ype+HUJ8Z/T4Wo8NiWMBtBuJ+mrU7hunikNyEyicwYlgvlLOMu0CdKQ12kbcX3cI2tkXWZlYLKOXpkPEgs7IZG8zUilK86AbPnyAzh+9CMIBeQyrTUDaFuDkJY0ZBRmns5VoZZ202d8ZngOCO/G9WFOm9rCADJVV2MqQAo4q2tJHXO0y/FBYyBRNBtFmZxU+o8eIECkJ3Ks83z3ko0fSOxFlPipoYiPOLv7ftMTVIP4NOKS2oYzlNpqA0YIMehLT50gTU66fhk5H5Lb7EEaLcxTe+9m+wufWb6PYvo7tf4e5mHVduhPi/v/oKBlMPbr/AZ35qARcfLLG4uIbppEQ2TrF/MMZuN8DjH/u7OPvo9+Jff/Z/wp/5+I+gVV/A73zxt/H85S/gz/6ZH0I0CfDl3/gMInwNywsFGo0SfuSj2VrE2up7sLm1g5OP/SxOnv2EmUi6OOi+KGxWhSz4uWm2XoMaWWsj7TosvljeUe6mvnelJJ3QJ4T7Eq9KhnHhopdFAqyFbk+Cw68zWlxuo/ncVBsmD0nqIwpKBH4Gt2KqUSEJfkpaKUUyFTL2nElv9Fex70OJI6VLBsiUXtiYgTa9DCSO79DEVuLECxHZLL25i2SliXudtkSMH5jI6wVvioPSR2p+Fz9nA4ncWRP4GIqviyMG55Schm6GiMk3VSSQlz7THjyXYABBBDbypcSe62rN5kMnvlKqGrDRPmWjMsB01tZbOryCKPN2Xu/3oFJXh1mDLjJhSpqMvwOTwxwIQMJ1ks/0uKhEXslrIKCtACvK8OAKQD5ly1XWW1Z5YqjMzzMqXDz6pWvY/Y7z8rvvJnoF5ak0BuktxrSLj5aa+cu8n0CwgHS8m/T5IvNvyhAKEh8N4qPsQAI7BXLD5uJ6MpOyyX3HNbGQ+iSuyMVJhKrkeT5ihlkkPQloiMoSA+7Xrkp7yMIkWyVzKQ7M4ZfM1OojyLooswKJ4wtjjOAKQRvKm8ZoIPVqaJeUrAAjp4Vtd00keceKOwK2E4in4TnPwxQNeQamVYSh3xbZduG4iCoGPNAIOhG/H649ZPdYEx6eRZvQdYBl7PvLAvQQgFKwB4jKKVaLLTGZl9nFIaYMl1HKugT/PAT+6f1EwI0yYwdFXsGt0+NrAW7vAI43hROZZ9DIVOxKOvMiYeMf1OCkfVSU8YRLcMc7KLshXAIRIvtyUZQrIt/yoq4yzooMZc+ADB1t+BSIMR56lBpmPjBoiRG5u7ptsifIfiEb5VDKF++lYYzqQJOkZuZFZInQfHllLIxiYR1xF8lKlCnrqwrloA6/w2PXJDKezlIkVEb6tduG0+lJMlhxsAh3oSu+dhIbTgBCtFk8GyWKIoLnczBEHIjMHGvQrQCzzlO0Qa0yMwxjCldK5hV5W7oPWnZPntLA2IdbM+eHjwa9sQi6kgWUBHBbyqQSYFfIFsoIErNqI+8kW4agSinfV2Ycr4EsFwSCyKAiU5p2DxxIcb0mA4eyLdasHCBRflWYXod13YwpoveQ7KsFaxyyldWrp4hDGTA4GVO5yLbjQbBBsQMYBeGN8lvOJUGokkOv5sNwakdRZgeoKBnjGh8tGYmUlQhTwkUFA0Fz6wtomLOGYT+Hvw/VxzaRyrB6Lcg088G0fjvGBHpuxmwHmFqzKODD1ZWVifFQMnW4smbsgNbW4HO0Vfog8WSzZs927T5s+GwKA0l11IGJnG1jLK0+l8YnSPZgAioEx9QoWQE5C3yZnlXAcu52XH8JlFmDaq3jtW5nH8mKx57T+bmbew3pOj0fKNtax3oRmQGz6Ky0KrN+PVr/GO9EYxuhANehgbEMowni0DqDgCiv89wPSPVbvAbsKaguoX8YASTKA8nyWntb7yMdB1qt9XfAnm9Zcb7zTVOfz+UCCvbw2zTS5Y01RVEcGP0ok5ZIrQuQZRG6Bz5eeWkPl1+9i729gUi49vfvYXt7Azs7G9i4dwW1OMDDZzvoDx10Fh5Cq3MEB3v3sL27iWee+W4Mhj2cObmGM6fOY3/7AKPhSNgzg+4ubt+5imNnzuLhx74Ng/5YPDqKVJFtBWAqJNMJrl99HTHlREeOyYO3v7WF1c4aFlstLK0v48K7OjgoP4svPvfLWFtt4fq9MTZ2JzhxxMf50wF6Pn2Daogigj0d1OJF1AKCN/SraSMMIhQ0QSS7Qo5hiqKs4fatYxhtdU0SCI3V+NRnYpC80FnH048/hiv3tvELv/hv8eiH2shzB92DIbZe72O52cLREydw5YUr+LYnn0ZSNXHz5k3cuHEdcFMxhmy4Jfb2p2i3I6yudTAYTdHfnyBNSwFJThxfxpmzR/HIoxfx2OOPI8nHyIoUScKFEFhaWsLxow+gOzzAf/ztz+P//Ge/gfXjDTz8yAVs3tvCreubiF0JoBUWBj2XGu013Lm9icCj9EuBnjnq7YiRdpa5SIsKU/rKFCrX4hf/JODDSaHn0fuIBbcvrCEe7/d93/fh4YcuSWFKMMglNZo+CkxHIKPCgEVkrtSCACsrBK5S1GrGw0CqCdu0mwQAaxArE21D/5We08Yo6mZtKbVzuqdWi5aaaVoHXbjFKNFwP2S/NnTW++Q/GvUuv0eaBjYSnDzoNGFm5lrRY8LD2Bge1lwySCgxrLB5O0NvGMEpCPCQkqrmcF5aIj0WI+vUkNXVUE8FCyboUnwhzKTAsEV4DCyYvTyDs9FHud6SSa3URwRSaLbMmNGSU7VSvAodUpzpD8DUGYeTN1aDZCJlwO4YzkHKLglVnaiCByct4ewrJf3tX2Vk43/ZaAHV6Y4U1qBUi1R+pnqQMWSOpyAQ6dEDigWXAsxMRaL5etHrS4RuRW9fz/BvMpNKwsiyXgp34qJ8oKWFlNQI2rRpQ6gUZPFitgwd01jrWTPeDwYgOVwm6Y9oso/6kOgGrUCh3ntGeGPmM7pOsKHTf7Vgkv5uMpME1JpVfPo2CrDp61X6oWAXvyVG3GyHyaJyKAMh+DJPyGDhqYCP+X3zAJhZQoQCahp3zefbMpnqXiqNvY2z5ftMxVvGwaSqy2fh+9bcCk0h1VmhmrniUmSaokROhqGxyyexzCJtNOqN0/D/IGaPnBz+PG/Ee9g/2EIULUjS453tTXz8z78fzsTFX/jOAJ/8kIOlDj16ckwmUwwGJYZJgeHIxw//rWfx8lvX8I0bl/FnP/nXUEdLQJI3bryKT//DH0Oj3cbP/Oj/iFe++EvYv/4bWKjdQ7uTo7W8iiB+NzqLH8PD7/mUFFL2Wm92X0Ak3j72evO5rIvPS1ExSUknd2REKfdDmwOVQwfiz8MI3JTFPcVdLoG7BGk5lEnn3aKJvYqpSCqv0vtNJRBMgZRI9IByF5VUcWWQNDxhjlEKk4kcLxUZFX8zqeqGhWjuCTm1MjRlhHeKBgrs0jvMSKxWDoY4+eoW7n3oBMYVn0veB3bN43pAwEEZhMr7LUAHHpH9EdIpQvHFER8ZMTJWDyCRAwo7U+9jfRIFQlZxn0PQKBcWlECssrYZRoChpPN4JkR8TbF9+PnUtVyfTzZ1BEKsPEa+RwYCmz/zdKjNrJqXE2Ch3EqAHrONCDPO+CTxWbW8TcIX+jsIjgFJ4aG5N8bi/hDdh47I++wbTzsCNASQ+JY0MyeDq+mpZIxDEd2V9Ongcy0so4rHrgbdxM7VGFpTmsbSg8yBLco5ZR03TC3+G62525SeOASaybbwBHi0PjpsaHhf+JQRkDGZ59LYWtGrmLZXY4TlLqYpvcViMWUWMIYsMsfDCG3kXJdKQm8FplUdI7om+S7q5Zh3+kxSKnKukkbcCTnB2HVXhInKuzYsCAMx3Ys7IX9Gjf7t3zVzklbnsXgEbfvr920vISPl4aJV9nG0uKfgnJBbHGTcHyiPFNPmOfvLEt/EMsb4+4jci9HgUQ1FrQN3NIKTpHBCNWE1EJL+7tlwiUABE5vqcClh43Q9XoQ7HQhjygnY4GcSMV6OOqgCF0FtX4YPjF7HYiYyLr2aBvwxIGw1jSQy3mkwwVIDU1SLRrzYMfHqen9XiY/qYEEZFPwfn3dKvRZ7KFodeMVIEqE0XIIAfiLDHvmtZHQSnJnEcGoJXF+fT34ukW45KcrEh+MTEKpQ+XU4Ce8t0wzzmeJgiSwgso0MZsWfqaY1OaduYyTnWdYhMzwi80/YQtEUXoNMGDJflH1j9HbmTx3m0RLBF6WaBp3ICiGx5Wa/tEod83eRO0oSqEkuNH5A9hRpOBj7hLqYMsNnsAZBGTbLdVQezbwJ1pkUU4miZwqjBT1Mvck9nGbz9EIkaEajbWH7yCohIRY0uS5ozMxAC2NuPjfUNnWIsK95LnkPrQF+SxikDj2lIqoLHGgI9gAAIABJREFUuOZwP1TPGk3iUrbYnM1z+NFQMEnrABNcMtuz9Nrreea/W/k6h5vW9FgHrvYdLFgxh7DN/ieGy3wfZfFYBpCmXqmeT0ERK4A1wIuAVByGzhnBc0BEV3djoiQhNjJUEZ8iW+mSfUOWuHoM6WckANY3gSd2Z5ivlXK/ezTdjoWoINHph3xArSRK6x9TcJm9YPYZZy6L83OtZIfD/YdN99Xa3Hwaw1Sag2bW/HkOHtrX2+vDOoD7GZ9/tSmYp4nx+qhcXFhNcj+o/4/nHhNQ67A/I3+21Vp6B+y5b/d45y9vOwMaHapGgbaZ5o3Fh6pAkW+K67k+G+o67pAKWYa4fnWEX/+113H9+j10D7awf7CN3d0t7O2RLl/iwQvvwuLSKnoHe9jc2lBWSZ5gZXkV584/gtW14yizlOxaDLtdjMcj5HmC/b19vHXtFXj1EB94//eIQfJI/i3FdMKpq4MormNrewMbd66LzOWBU2fFH4cMhLMPnEG7RvkVENYjHL+whdt3fhWp08fd7T30khHcWoLTJyJwUDmkfr5eQ72+gGZ9Fa2IKTr0rOlIkhZZRCrXKTAeDTAYnMKtNwZqeCuR1fzfFJ3GAk6dehAXLjyI/aTAZz79v+HomQaWz3mYTjLs3Olj/yoLeQdnzh3B7at38MjFJ/DKa7extbUlDB6NsKywGEeIajGyIsPe3gSTUSZN9/p6C+cfPIrlxRV88rs/gROnjuOXPvd/4eTJNdy4fRNf/vLXMB1kiGoeLr3rAq5eu4V7N3eQTbiYlJqoxeaBsaYs0GkWySa7AMbTEklSIApCLHQcrCyxqKdHT4ZpUsr/xiwO00JSx2j+LFsqpUFknfBcsJA16WVkXvHvjMd+z3ufxhNPPIFWc1Ea/YAeQmGoFjPCwdZFkz9r/2w0Q5x6gMwfjYfVVfVQvKRpCMw/zPgNugnaMnvetKuu3WyCOi+amfMZ1Ga+AxgzRdnIrEzMOKZpDKRZ1A2wROmgTd9SfbLMuA3QxBLAxZQyjjLAqPAxvJ1jupNIvyscF9+BPya92kN2aUWo/pwCqVGoKXiEYMEJkVCt5j4AJjLbz1K41/uomhqBK/TivELZqQHNSPY6kWGoNgKOl0ukuhRVBSstig54GjM4/YkaNNdDeb6wM4J7wKmWOYVWK8XtnoMX+RyimxKwySUtbH8knj8CanRY3DASXllo+cEAbhzDq9Gc2kyTpDAtUXSnMjmtOiZdQxJO6JvgouqncLsZypUaqjYLeAKG5A8YEEfYWspcEcDHsHHKQpMkHE8jQe1ebzfq+d+1iBIAaQYd2VnvvMCyRRKvjaQqHRKa2HfXwsnASzM5iv5GocAbQIplI6VbPH9sYEUdYhplnmbCCWwOySZi9UvJm2X0qHxBGx2FBGxjWMAX5g69QvjfTOQiS8zcN3JoJRIxxSYQEKElhpgqH1PulR6TFiDcJ9RofF602YLLvNZKH1Gh0fzWYI8+jVYAp7lEbF7UOyRHf7SHp77rFL79sUv4rz66gfUmC7gIk34Xw4M+xpkDktT8hXPoL34cuRvh1q1r+Ikf+Z+x1jwj3i/sAA/69/ALn/tHePHqs3j49CX86Pf/CF768i9hsPP76LQauHDxz+PMxR9E4bVnkkB+5t3ul+HKoENWIU3Pgy9+PZ4ToMZJpLuglHLS1E36yGGWIY2gxX5bQEySL9R4vKgS7BchNpj6Ix42ytqaVoEAKJrqw6WQrAlGWAuZX+5jOQpKKehhJSwtlb6QdSIyBntHGFYIn3G+niCNgkL0XlEQ4NHP38TGpTWMlyPx0eHVzkreAwQO+DvoCURTf64Vms7Ekp+CMJoET7KGlPGUGzU8BsurDIAsNDUEYR1PpisBqUKAHxEKif8Hj0XznHSVFqGh/BfbkClZNBQ/mefFrtfiB3KoNZEd2Xh0iKyDTamwoJTlQfCGJ4aSG7u28/mxkevybibW2b7vDFCRZ0NZeNanbeFgqP+90kTHd7CXM0kRaHgOBoW6afH/eK7rZF7CE6DPwhA0bOczKNdSgCXe+coWlIQxgj5iAK7G7WzJCQZyWbUzaP4cr41IZW1EfJog4BqbZZJyyP3TCiZ8+vtQ3qqZi/Borkh5rqQwAa18H6NcgT1hRJQOYk/lrOOcpt4q2+GaUyBAL2wD9Dnh/eSSQZQiFMmjuPLAZ9y2A4w8NSHl10LeE/lWz12UwQfNlo01vQB/lHVRJjZyW2IKTaDp8BfZPfy5WjXG8eK23ItcpnisOYGDnB5CXOaVkST7gF0cZak17DCCAgQ3ghIV/eWClgQRuDItNxWESI149g3bhPcVo95DJm0xzn0sKZmVt6j7p5PAKUZqBJX4KMsG3GACBCXK5xvwnmJSkulrzW5SJvT2o0eVRnQLNZV3rfHfKunNU3hwm2S1qJcQP4N6ffN4IlRZBDeeiGN3GS7AS/Ykapy+MwYdMk0kLVx4FzkAmUGtoaZjCWDiixSNSW0IuK9XqIY0tKbkayDsHJfBEoe1kpacIMu+I+wkAkA6ZDn0JefNQ9HrwKlP4PFY+SNBodaBSgrSFYD/QSYSr4v9XTy3ZMHwuAmovY2xZUs4l5I0Mu5Zw5DRbM61sGjIig4bKD0CCZRhqf8UDacJhhVM3iIYwGRinuNoHSXBLmEsUYevLG1ZkYkUFznKSJlmXsI0LoJ4KmVy5RnjSeV1JQpsRgVm/ZCPSuCXgRZhhCJkrcjPtoAqXjZpeDTeZj1NAE6lZEWxbbyDFASYDyDsqMcmUfH1lk1jq4/D/oTWskAOZM4KOWRL8M2ghb1xLdrGtZymyea6WVa9LRPk+wbQlP9mv6FegPojWlscuvj6fUffV+VVvBYqhZrXHjwnWoPQhLii7O0+4MXee1p7EughEML+1aaMWWaUgjbW3PswK0j7lDlwZT+lGZqIvPrQojIb/Fopnf3c9roYAOptfqS27tRjsH2FUY7I/sGf0wQ1RwZQ/BYHT/wy+yrIkl81CWHG2No8es3m4jtgz/0r0Tt/s6ui3uCHd0a9qcpqqBHZM8qceS7F4IqdnbInJhMHv/xLN/H5331e5FtbWxvo9faFtXHx4Sextn4aWVEKUDMeddHtbqLTaePC2Udw9vwpTMal+LrsbtxBOhkgSSciEwsiJnytwPM9lHmF4XCE/nCANJlqileSiPfMcNzF+pEjOLZ2TLTIteYijh8/jirP0Wm3cPzEUWxfv4p+fxerywFG+VVsHnwRmbuDqt4HYaP1xQpJ4CALQrRbHURRGwvNmkwrW80FMbSVRUKSOnIBm27degB7t0lppfwoxMJyHQudZZw4dhpLyytoNlv4x//0s7j81cs4/VQL1RJTEgo4kwjDjRHy8RQPPnQBLz3/OpbXTuOFr76KIHLhs5IWPaeH2A/QCT0MswrTVE2XHd9DyCSlqkQYA612HXEbCEJS/bRIEkO/vMR0nGLSr9DbG2I8Hss4czgk0q2rM4tOeviw8aY8ixeV7CNKzaj+ardp/uwiJDXdV/Ppbj8XlhaL4pwgAgEjNqGBg3MPnMdu90AAO1nD5X3VQLher+HcubO4dOlR9Hp9YTH1ej1MkwQhax8/xurKCh57/BIevvQoagFjFF10OgFabWBltYRvm3RZ+Yz8aAb22AWfn0OjwOfLtW1I7YJp73cL1qjg/35XCMNeMFr++6Z+aodrgA1bmJKdxIh5TS1STbnZ3Oz0XuaawEFeQ5cU7sTBaKOLapRIog6LjHArQXFuAcXxRWRMPJsyKaFCGhFknU93w9EEWS0W1g4NNd00F+o3i1dve4LiKA349HN6ewRtaCrKpAnS2mnUTb1+ITR0kXPRf4MaeZkiqBSORoMC3NDseZgos2fPUGO5t3FELtNbQ3a15IKFulDRpahg7VnQW8KHs9RGOU4VnIkJInJqw0m4AoRseNgU5mkhqVtSREVTSdXw+gXyTgNOwkhnNeDwOaUNidIqA0buYIn/LZFPJgKcgtM2Tq8IJjCdhA0S6fv3xf/OdeTa7NkGbV7AGshjdk5ncNAM6NFrY/lk4ptinzRjzkwvDjHOlJpE70nbU1ozXZV7zF2sDm/xNg+L03mCPXIXmthuu6NZtkBKeY00++q7IzHbIu3SzxRIMaFNIKVb9JmpuYFI4WYG1jMzRRafCnupNMWifIdp0LbQsxMwSqaYxvWtPHt0jdMbz9w9hklXFInIPCflGOO9L+G1Z38cp44eR4+A98bXkE3IeDqGoraOXfdRrB15Hz77m7+AbDLA3/xL/yuefuxjKl2VmHMqGkpcu3cZ/+nZf4uvv/Y8nnjw/fjxH/yURERXFDdJjWbjevl5fGxvfxGe1zPPgvUSII9BbB9NMmNTGwgxoNTnRhiALMxmBo/KidF7hWEHfRTVGAdFiLtoCrBREyq6jxHjxo3njhoys4nhFHjuyUTgRh3UHPHr4rMv3mAEZMRU2fhYWLBPkpsKuB6ZRq6ALZmYMk+wsDfE7QvL8vEp0RL2YRVKWgwbdgI0KYtwAvcGxswr9cJacNiEUMamhsw0+hXmShUIa1B7OPXuERNnApkuZRwEfYwPhki3dDJu7gbDfyHYwTQua0ZrwsktaGseyVnyj/w2+pbZxcd4FnGNEJDCsKb0KptXG9kqjV+EyWyklfTeMaw+BZKMHNag20986S288sx5Yea0XBc97n9smekJI2wh02RZpl0FtHw1SZcENGE76Wv02eV50TERfx+loPQRIkhNQIqSwRo99sTDiOuGegqR1sI1UNkxFWrZUE2VixJBzUMclCJ7ctxIfAdVSOeiyFLZr92AxrVkaLtYHOyADlKONxHJVV6ECPjz7gB5xmOgD0+o8iynJj5A7oTR5PQW9hEytY9yejKMGP5gGzthqOg+0ihGYs7c8zpynI1yiClqwgwSEIoSG1A2yAHF22tR9XMhk+lIvoUmaCmgtjWWwSGBqUJs8ODQbJi/mvKqQ196KTXtTZ543kAhQxDacDOmNY0UUyFwMOjAX+jpfUGzf5EBGZCMUhKmfLpNFMGymP4TGBYZjwxgfBRk/dEC4asNuE+NZKCi8dCmJkkCgPvWrD7gqTLNJAEUGjWzrmpwT9fPXyQenFiecFS8dgydKCsUPtchsmrZ6JvmlaghayV+ZrKHkhBeZ4gqieD4mRhai3TMqySdSz5bLQHoQcS6JB7DXSBTZ54yJ/kIGT38QknRcqUWozaZe6ytcw6dcH6ORJPcNClNd0YxOhbDJd4z2nkIviNJZNCYdX6PoByvhWxW81pPlhZzi/AecHMFsmRYRVCIXyKX4toZoCSjWLDKAFWwolKenFHXfHbrwohzswM4+Uj2FJABRF8cU5tI4irTyMRLqIkyZOIdz7Xx+uHr6NGTU95lQB8BvOk3qEuQTl8ozaPnoosiqKOIFoF4Ca7fEWkvP7wMC8VHh+a9rKG5dnA/MTW7ScW6z3NSQBDWNQrvakqVhjHMXmd/Tp4tZZHMjJBnz5vuxaYzMJUj12Yd7KjhMZPCuJ/bD2XYcPJD9nvKTJsz8HWHnw+KrIrEev3pxdREKwVzVMKkx6pp0YbzLH5FvK9NjXLY2uG+p12NpHUftuvJYVDGfs/uPjy8Q2xlRXEPDYV1PzvcJ1v2zTwa3p49W9Up00kT1ebKmfsXJf2MfB3PKz+nsLkYxW6vqzzTZDhxreS11kET/XNtGtjh+6HVWnkH7LnvJL/zF02rKvcBhzHjNInSMpI3b1numIg5Tvx4o+k0V1FRdVRXzT2bqAi//mt9/PN/+ku4deN17BzcQ15M8dD5J/HwhacUoS4TAXB6gyF6/R08eP4Cnnz3uxH5HkajRBr+O7du4vrVN7B/sIMnn3oan/iePyXPWzrNsL+9i6+/8BxefPVFjCdDdLsHaHViPPLwozh7+nGcPn0KR44dQ7PZQJrn2NkfYNQfoBb5qNXq2LtzBze+8TWcOHkJ7bqLWzefxXb/BdTW9tAt+qg1SywcAaZRKIBKuxGh01wAnQ4I9mhQo4sojJAlPXjVIl74/QDJMEc9jnHxkQfhh1Msd85hdXUVS0vL2Bn18On/7h8iTUdoHgfWz0RI9kLcuHxP+oOTq02cf/Q8vvTFr6M/qpCMcuRsbmVTBC4eX8KFC4t4/weewu994Rpu3utJATiepEiyBJ2jNXq5ycQ4F5YOFTO5xKNHjAXNCwHZOCl3pgWW63VJPPrC71yVBkHYPWz3CjOTlZAtmYkijms4OOgiDDzx7CG1l4Uv94y8IBjkqucOAjHlJigTxR7+h5//NP7Fv/xX2N/bxWDABYuDkVJYQ/V6XWRlu7u78np+X4pfeg3Eyg4iMDRNpjh56gQ++b2fxMVHLqEeh6jVXDQXPBxZ5XTo0GYh9yHBKm6QNh6ZG4sav82pr7pQ6pdt4OeLt5W4WPNZfR2bMNmFzI8Z5N4UZRqjSAd99StgweKyUArrKEYDeEmCannRxDGyIDEmmU4TVS/FXdfH2K0wynIUwwmwMYDXzeAtxogvrqCXc6PnOWIh52DCQsGwSOUTzDZE1lra2NI4kMwzFswlgb/Ih78/BPwKOVluTPqgN8POBCQ/lIux3G+kW0tUsfpJwklYZDLWnQ0BGwvJa1aPmOEU7g7N8fTFDgEfO8RQNR/QIAeARV4F1GN49OsJAomoliJbok/1Woilqxgk8tsas5zSc8BP5T4lh4GyPhkHsgAel8jiSIzahRzM6Rp/r7lHZfovTAIDtrARZsIXG+k8loQhNqjCaBN5FZPUUmmAlF3PQuH+hsNGieoH1amQPCsOp/FakPLd+N/qo3N/yojSs/U9yZwgCCOXj02bkfAYZxzxymETyOZdvJNEzkX2hvqNSEFsEKKaMJcU0hPGj/j+GH8Xoe+r4WjNI7WcyWcsBgno8HnQlJSO5wnbjJKkUOjj+lwotViO2FxU88vlcxj/HmPeyBfo6w8ZpbOpa5z6Az175luwHTYoc1I/jUoz+vu/hdee/0ksRCGG0wNMJ9fRaJ5Bc/2/xM3dHEdPfw9K38H//oufAWWBP/GXPo0nL36nmmYa00gpuI2pKy2Bi3KK2K2JC5a9lsr+mi8Re/vPoqr25BCt8SKTUJhgYgtPEQcJ1V7adPnxnGw4CTPg+SFYTXYD90uC92MUJae0U+yXDdxDB4kwtHJkjCgXjwkjFRRTUxa+OgKnN5cY/QprgaCOi8hJBchJJELXNdI/9akgu4ZeMwq4GsNSC5KULh77zzdx+cMnlUVEyy1nICyUQVkXeRXva/qy2Aksj4rR65SAERRipLtb1EWuFJIFolai6r0ldxaNoJVJIvet8beS+84UvnzG+JlTMx02MIkcL8GeQRXIKi53nwHOreRtzghS4FfYPbI8KEuILUhO/zELrBh/Dz7rIpGcga1s9yr5XLwWZADJM8Xoeb6l6kBUzlU5INjz0jPn9dblMibrAPdFNVSm7I7m0rGRjrF6sveVyrRmrg16nlxKAis0vBLTwhGDbHJkSOwns44gD88xwVieT54jfkauGTwXYiLN15YJvJSJTD5qMVkuU7lXuEb6ZNGI2a2DKmig8OoiM+TYKmSWV94DkgwxTcvdHMm0jbQRw0m7qGGAcVEXThel5YnfQtdfQCOlOXQlaZGUeYVkk3DHFENjXee4CpmzZ/bP+fNFpg6ZafwSTx6CskbCN18XDv1XBSyUXRxNNwUw5H4mzC3zliIWlJPrIDDSJT0Ks8vMBvm8SdRTppz68Fs0pyUA0ULJwJD+SPYKXk9lV6t8V41x+YzrIiFgC82PBx1h2bjLBDsTSbUSVpyXocxrCvY8SSZQqSwcu5IaQEx3KGMuLL22evWQfSTMH0ntsbIWfhoyumieHMIdlXDiEmXYUgk4QQxKkrjPmWdM9vQkRJk58BaGAqAUNKpOufl7kiAq4sKlFE6tRHWnDjRGcJsEsxi5zjj6AJCkM2VfFsM6nDCDJ0wgCw5885/8NGVGSTvBRTXDlnPN4YukndIA3jz1YrJtPH/sWszn2phlzxAhvsQmehkzaL3MZnxJObr4JfE8mkGeGEIzgj1E6VP27cHLu6jYl0SrMgxyx5uSvlU2jivrLaeUMVApWbIpyaz8eSZnlTRg5PkVMEgzUfl3Mn0IGvK+kHtFUDpzwWeeUj5Kmvn7LeRRB07YFAmXsY43taIOVIpiU4Ae3uVMelKwxJoz863NXsF7hhIoqaM6qEQqzNqbq6SRWInBsa7iOkjmCmLoVQJk88dt3aDDCX167Hvo4NZxaChtGSwGWLvvgTU1gi6ahzZVhfMtc0brBwvk0LNGwxD0Zw5birD5MCbLEnIiToiHankdBJgnZ/Zf8wXnW6wmM1DVAEqzgZa5XjMPoPuZOnqzm3NuvNjE68l8zvtkdjMwyr6nXYvs+ZnXl4bHK+fWFbNmBfqElWQkc8rY0sEa5W4u/XoEGDJeWSYsht66nfaZd8Ceb7mJ/An+Jh94AXtAtJbNtrJ5WEYUxdbcRVwaanUtl/+JySiba24A+qg9/2UPn/3Xz+LWzau4c/c6xqN9xHETR4+eQrN9DLWwwH53Dxtb9zAc9fGBZ74D3/Xxj+DenX10u0OkdLdHge2dDRz0dvAX//JfQbLfxdEHjiFNK4zHE9x+8008//tfxlde+pJ457zrqffg3KmLWOwsYmllCc16XX6nHwUYTSfY3u7pRsPjz1N8+Xd+DceOHsHx5ZO4d/sKXnv1eaS1DRx9aIpWx0HrZCqDjaAeotOs48jqOhx/AbVaA4xk5qoS0ASvLDAYP4K3nr+NTmMRDz58Ec3FMWrhcSwtrkoCVi8d4pf//W/gK7/5KhYfCHD+7Douv3QXk/0JPLIQXODUsTYQ1XGP/jhMNkKCSVIh7Q/xqb/2CSwdj3Hr3gR3705FwsWUL3a1pGiHCOD5nIhJt4scCVJGijoVan6E3/l3X8L+XW7YLrygQKveQr87Fkf/lU6I9z5dx/oqnfpC9IY+bm/HuHazh8kkRWgYNcMhmV00aNWYzYCeLa6PJM0kYSMIfAR+LKbca+tLiOO6gHBpkiOMfJw7dx5vXLkqjCK+Dxt6jWKfN/e8dxqNxkwCpvGBwGQ8Ru5k+Ot/40fwX/+FJ03Jr5uDFvBmiRc5l5a+yvSxHZuZDpn5xkx2YkzP5ruwnR7YyZRF8/l9LroKJFn6BXXeutmp+RrLetVXK+ur2uwCUQMuQR5h9QZwfKNFLlI4jKtPShRtaood3J6MMSEgR0lLmiId5yJbJGWccc38Ut8YjSrlUXLaq82+aTTEFNhsxsKMMd+fMr6OCVYJsmZdzLY18tSXRC9nQp15hTLWQkb8R7Ic7s4QTsND1azLFE5qL0bITgiquPD61N5rcYA+m1u+L0HfCk7kq2SrOxUWWblah7NYg+uzCHZRMNmLfkX1SAycnfEYfujBjckmEJdlaSKmkwLgIzGdoqyz6FKJgQAiNHA0Rsg8J/4kERkmwSsFR0xcupnWs3H1XAUCNaHFGBqbRtCCMLOZluzDplUwt5O2LabQN9NhuUNMwyFMe1vMmhrCtNk6IDJ7vUQ8V2zULdSlUhORk5hGn8fLf6e0USb5jJG2vkwmPEZlYwqYKTtAC17+N/1DVL6TyPGhikW6xQl8UpHGrkwfMizIDmoIIMEiUqFepYrbKbOCjbac0uLRjv9smXX/JqoTL4W/6nUye761QfMfvPWyAasJpIFqG8/+7o+i7YyRjF5QJpJ3DGV0FiM8hIcu/U187j/+Kzz/5ucRVAH+xl/8ebzroY+IUebsub0ft/t/teMf9L6Akk2w8SJwBdStSzFNgFeLTl5oplMaFkyZIi37iIUVpveLGDBKJGuAtNgHaPpcjdErQ+yiiR73Xrk3TGNcMsmLEeLKVBGWjVOgIPtD5Hdk9hC2I0hEMMYRU2ZhkfE1BGEOeUdJY6oaP1k/CIos7E/Q3hnh1sMrM5Caey8jsROBKXRNtCupJMwYzQSfP0poCNokZR1p4YlPe9vNwMqh4ZCfwRWZhvFkERFcUVBC8slm2g0PHn1CxIRc2hmzouu6nVQBhiInnT1Fxhjdgi9qdK4eN2atN4Aqv+vRrJrPujRC+SySnfmGlKHxXclzojKV51g/q4Nl9sY0IhY5lQ44dN1wsHhAHzwHBwtsrPQZkAQh4/dT9wo0nFxYW3wG+duZwmalmPT44TphOQr8u4A1ToUFr8S4dNEvCOqqyTtBIOLo9FHiOSUDl69PeL3NauS7BMtF3wqPsXWuizh0EEnUMOsEAuaZDGsk4cdr0+2JIigRAcpellMwx/+RRZQg99rCCq4mBwirHiZeAzmHAa6PKZM96V9I7CijHMdHwLhqqQsJSHGd5vmnabN1IJs3ZHHJ+PUCk6iFXHSqdm25/7GUe9BIkOVUVxVWix2sVNuGyaaMDkk4slu4XaXIZmMcOxkfHJCEmXoii6ePMhRlr7JNGsEDAScXJKzAL2mwrLWE4EfTSJgs4j9kGBN8nzKLgSHDAmI4R8ciC9JHmftrirIXo3yrAXxbDo8pWTbVcSZ3slHQ5h4nQG2Yjvaek2c2sKwgHWII8JnUlS1LdmIUwiHTJhmKNE/OF/0lp6HImMiqIeMddZoAq5SI9xj9e1g7uvTao8F0EKK6w2CFROVj9KNJK1SjSNg+wpSS6HaJuoJfH88ZPZZiZZ4FC9yKDNPEqxNokiRNgjH0OOKhiDyLtQNrS3pKKdnJronz9cKWYJXIoOT8UCbF/0nJpmbNwurN5/WafJ+rsR+J4XTFyPFiBLdIUQQxKn9BErn4DMjeRhZQOgFEJsSwCzLYKvFoqughSK8eYaqaTcU29YJW9uBOh/IaP+f+YPYIDo/kJqV0MkYRdlBRVsa1I6gDUXtmIyDsDq6FeV/lW9wDhYEn0RWHWLU6lLU1oBk9wXE7MoCQJC+m3zkBCmPwfJ90S24SG8Vumel2HeV+xT1bGZha35KF3Zc+UWpeqRcs892lknxSAAAgAElEQVTstTPwyb7329lehkUzS7rSuHXXXTY+PJQqWcNlsyILO5BgD4+VYOsh9pp8+sOAk93oDyFs5gzNixazWBjZ+5ylbAAkeRRnlZBdUcyP6zlXX59Dx2fqcGHCW5mdlavNljVzTPKHDZvh9m0CL2SQRFYX33qq8e4myUtfoyoa+Wm3LX5TKk3ltdBeRL11d7G4+PQ7YM/928k7f9MbiGgrbyx685jION46lUGn5YFnc09qoIM8CbC7mWIyYFxkgCjOEMYuXn/NxZ2b+3jjylsYjca4dfsatjdvCTCxun4aaTrG9s5d3Lz9FpKsjw+896P4Lz75AwijFq69dVsAhOl0hG5/D0eOrOKhs2eA8RjnH31YGp24FmHn3g7efONNXL/+Bl688jX8xKf+NryihGf8XdhMkmXBtKw0SbG1tYfROJUY8uWFGt585TnsbV3HcvsIBvub2NzaxPV7b+HY8Q6ePH0Ck9oW9hffQu2Ei3qjjrXVNrywjWa9gzioCUVaEHwnwI3bp+AOgAfPnsbpSw9guN/FqZNPoFGv4frGVXzl+f+M3/nCm2gzYrRdw+03tqXBJhtG4/aYHh0iHY3RbAV44uFTqK9EWF1pojec4t5GDwc7mVCEF1r0ckgRsjl2HDF/Tp0QKYuNgtGoKoHhrGw6TfHGK1/Hxua++OnkOePTA4leb9Z8fOI7Wjh7msXhBEVaSLE+ptHpwMf+votrGyG6Q11csiwXeR0NlJlwRqnNaFRIChj9djqdjgA+/f4Ak8kEBacphGXE24hTj1IYTkfWj+GVV65gaakjwA+P1Ro5Mx4+iCODS7OI0CZDJDwAWost/N1P/wje+/RxU10rqDNfw2fduPHxscWjRf+1rFdmhu3X57OAOYBJC1RD8xT0nkwSPg+cQGgxqM0bfTZMagCbKNK7swxOzGaQ9G6mCjQk2YFyJ8ano8HpHP0RKpT9MfajWCR3nChvZDn6+XTWVJB9zUKM0cDSJljZlkhHaOZZIaFBuOj05qgCr420MMbzhbIBbzBGUY/gjaYCwBC4IRXfSruC7S6KWoSiGQsDhO8nNGQTk46YCIpUBXr2COpwct8bqn9Pg+bLZI1NhUEERrm3m3AaMbDVE01CRRSi6cElmFSLUaQsGOlJRP08GxRSonP4DbJv1CS4TBzkuymKVqjMZJ8Td42qksAw+PDF00JZA94wQVXzIDWIrcG05DXTwkIYQ7YneDtEYcEefl/qeWuCappmAdYswGgmmQrACOfqEASkngr2GOalmBUHWmmYmsTyJ8WtRRp7CzLy55UVRE8vNnfKHlLGixCD6Tli+O+8DUjekNMkTT1BHU0T8hxGnpJb0RTAlt4whSBoY2nW+W6hEyJ0a4YtoGCCZ+jg+kEs2GPAn0PI1Zy+bD+0NThV4JHPeYMGzd9SxvWH7L8WyJRJNbC//9t46fl/gPVOE8PhdZTVEpZWP4HO2neifeQi/vG//Ayu3H4Wk/4YP/lXP4N3X/yQ4SVZn4E/+l6/v/88KmybmFtORfl8kw1EcDeC79bIrTFMJBaoXNemEmhgwWfyS+SSyGMaIhGZxUjSqiaoYbts4IAyJnPPiTOEuQ8EqJidBxZ4LK4NMd8YMgv0a5orbSbMK+aKJJWS8pbS7kkKxEufv4XL3/HA7KRYo2OCOAR9FHhhY2maAGmiDOgh9y3vkwxx5aBX1uV3cFWpuzlaTiqsHPLIBGcUpg3NxdXA08KIwmoRnyA+R+RdaQGt1lp0baCsTdcf6wXC95LSnqAOWU+U7BhzeeuLRcC0ZLqP8eKR50O8vKxrjh4TCYcRXAFYdF6q8GaTKUQg8DIHb+2JOv3mFnorTXQX2AwpDGjZCPx9TXrluAWGZQDPJCSOLSBllgWVa+kiZVcOnuXYJTilwI61TBSgybB5pFU011UadQNy6Xks4ZHFI0ADn32CTuRL5aiSKYKQQyCuPZHUBGK4xHQXeUoI+FCGNIZH1qRHiYArYRQuGcyghDbEpIyR+BEyj9AS9cBkg85ZS1yDuCWYD2a87Ox0X+9M/v/AKdAuJhiELdr+/CFgz7wBlStXVVgrtrFS7ohiiOCFm3KwkKnHih3/mPVf1HmMGhcpH//CF1j/Es0fIMOHDBX60jDqnFIhLEbqZTjt6q5H1uawAac+1b3ImIlzf5XkSsqPu3W4C2NUcQ0OY8p5t5UFyj798SKUKy14WReOgDE8Bt4BKtOvmFJFsJJeMxLSpf4wAoT4IRyeJBM+IHdcxhpJ6xmek9KpoywiOFkGPxygDOgpxCFehWLYhNtUuZLVEomHFj9v5sFhGteoDtQTeH6Bwo+BO004tRROh5L/Ak5YohyHAng5BHwWutTuic+P2+qrp56wWSsU4xq8msa083uKRagcFb7ulI6pg+ZsaY1gF9+fiMCGbKp6LuztZBix9/n7iPTPyLkMY86ulxLvbjz69H40MeasfWisX4416UxSvVyUQUu9mIQpQUbQQGoSrXpoDl1H2VxDRcm4gPzGoNj6vsiBmpizYgRv3BfmklMQACRoSO8x7ZdK1wBMEaV39ChS4EhkVQRYWBuRdcR9hPeEBUytr44s5jwOCxQYlpHc3+rz43krRr6ldawmKu/Jn7rqKJtsbkJt92/903XJRmfNqhfCmjAr+4a/mICdyi9tFaOgkDVuFsqyAURsnLmFp+0zr+/D1cp1mUDGdXvXuJOZdWPmSWhXd8v8OQzwzEYS32KTn60KpneQeIB5gSZn4g97T12l9R7SPkL3UCPxmlWUfIHx5ZRhNF9mwaPDhs4Kglkmz/wO5/c59NEhJnc/AXasXF7OqzxJZnnV4QT7DAI/Ku/iYJrXeYKlpWfeAXv+6CXfn4yfoLt3UdzReZzTNj4EqqklyEPWzWScYzqlZKeOu1e7GA8y8X6R+PFygsk4wbuefhe+8cZNHPRGuHH9Ji5f/goGwy6Wl49Iws7BwQ7u3ruKrBjg2NpxfPvTH8P7P/iduHVrUwCD4ZBJXls4vraGM8dPoh67ePCxS4hbRDI9YZ1sbmzj+ptX0D24gvd++IdkAhZ6LsbDkcSMa2oWE7oS7O3vw4tjrK+vyua7ff06blx5BePhNnq9Ldzb3kFvMsbSygL+9Le/H9sbN3Bj/Ao67++icyLAymIHUW0RC61FeC4XJRoJO0jGFa7fWMK7Tj+FixcfxGu3fhePnP0EThw/jV7vHj77W7+FpLuPL/3ey2gtx+huThCwUWezXFZYWfcwHtEfJcOFo0s4eayFi089gDduXsf+dh3X33oTdW+AhY6PyXCKuLGAKOqAIatxVBOApSwz5GWKLGA8ZQ2DQVPMHTktS9Mu9rav4epb25hOuEAxxhz45HdGuHSJHTO1+zk4CEwoiclc9Ccl+vuUv0XYHkQYJzGyPMdoREPsTGRYBI4kVdIAH1HkYXGpg+2tPQF6WCRa+Yv4r5DN49Fzp4Hz5y7gpZdeMSldHmo1yuUWcdDdo45L2T6yjrKBLwVQCj1K8GJ85KMfwse/6yNoNn0sLvH9SkTsswSBPwTQCMvHUJ5nMpxDi7RF5GdeLQbUEVYFi7T5lxBBsgJVrJNxh+gL9WySwlPX6QkpsfydLIwDNoNtszFqIg9NkaUGINCQOnDCmkybxyWb91IAuH7BSTMLcwNyla5G8krRp5uVIXpLU6/eDzw/1DfmCAqaL2eo2pxOMUWDRq2lFDHeYCIMGmHxeBzocdpTiUSrpH8O/6ScyjexpWTA8N/5G40PE9OzbPGpx0KJVwL0ErhjgpEseqldZ2SNi+rYsh43K/+9vhxjxeaIe2A9Rsm/8z5hnHuhsb30sfGjXCQNLAmLpELG0TpBtroviSTuMEfVaehkixM3AlKctNG3Jldja8axSmNnG1xj3ipMHl4DE19t2zhpaA+ZIGtDpQybWXMsmnnL75jfH/wdBKFty2YLn3nTqdN57tKWbC23n6kbJMPCeD5qHKidZiqDyXqQBKyTyau06UOcWss0U6dqwlQSk1xNBKucVNKAyAyicSjlPD5i8eEhSJRVLGjJ1lMKfuTE8JwahmwOKgd1d4qI65wUeSxCLeNHCxLbpOp0y4o0rDOR/aTzAuwP9uz5w/ZWvi/bYhbcvHGJAJCBuk23GJTlgniRCLCMEv/8V/4BvvaN30MxLvFzn/p7eGDt4f/PYE9/8CLynAWyMe5UDhUKJ5YULK7nnlMX36OMIE9F4GyK0qRWFmggdxhxPRXPFBaZ+5WmeS06bIgibJcxepUEt5sSXNkqBDLkPJOFJ9eYv0tBPwGBRFZpJIyUm7D4NybHFiyZJceJD5KpV6sKC3sJjr+6jcsffsAAueyvlJmUcWorzSwbMLtuasMmMdmVi4zsTtN8kz1DaSRtQZka13bJ+CnQN7HpPM62k2Fa+YgIEIlBsy23ya/RhoWm0JK+o4JxeX5p3U3Ax5pzCHOJjbcxwCDjQYAkydy2MJg2PGrGbEAiI4OUVxhPH/Fdlb9rk6oNjIlqNhJNZd8oeGJBsjNvbeHm+XVJqWObQovhw/hGKOllCtYTqCWrSaR5XFclbU/XIJo0KwNx1g8r88iu9jYAyPYaAljp4nFf+2LVFyKFLSUJjVIytgJ8/gNM1AKb5rPyWQJMBY2mBM/KPmmwSzmQRpwL6CUJYRX8cgwXKTK3hQkCJPSioSFylgsAL+w58fpi2APZMkZGbaUNh6bbyskk6OSLLI0GzLLqGe+T+V1qz4MnrCGa3oporQKWyl3x7AkpSUpclGQ2h6UYNNtzKX/ai1K68OSBUIaBAE6yByizRycXxiVYwAnR7aHy6YdTwCknKqciqCjGweoDNmMTCBbuAylTsTKRyMn7l0a+/kIH3tMDFAF9/FyNMZej4LOUi2dO1WuoR05Qwl3syzGotxA3CDXQtqBrReCHpzimj1YqAEVFIOaAzMwMwfqB2opQfs3PzWfEI1CtMenIGbdeoSTrSbZXFowhnBrBIV7zAOjHcFc1FQhk1/JcUfY1JXCl+yjSAI6ASJRUcX924TWHKEYNOLWxMJH4jwVfF2YK5BAooQm1eIiR4WPnaPoMCQOH6501p9dLBVckeYbFY58HO3sxPydDHbu3ys87GA5SPPfyHTzz+GnpU3Z7I8TNOq7cmeB9TyzjrSt38ca1PZw/vYLHnnoIW9sDXL5yF91Bhu965hTCIsVr13bQnZR4+qmzWDp2TIA0i0RZ1uiMVW6kQWy4/WFPwFACf5IYV1C6xVNdQ0l/paANl2weQQ+NNIjPDuX35QQlBnIfzgAGYYyozYHuwdwTFLjReG/WpFqLyveE9aGDb61cOKc7QCXJVG8HehR60LXH/IqZf4z+Tn0f3du13uZ1NM6EMvyZ190zb50ZI/MwMGPHb+YZEsSKXouURpM5xOMzZtj6m03FOa81zCHO/7AHbyuob/LwmX8q9eS0ILJhGdlPLXJ081oDpuvR2q9DEi5zbHLt5DMIPdScQSuDN/vHrE6av9P8OCwAZnwQ5fjMeTbvJyxE+X0GlLJ+aHJ2xLvAsKzsMXDA/oF3wJ5vulH+BH1D6Wr3u3bbj1+WY5FtKe1QTWbZuBIlHI+YdJViZ4t+Mk0kRSwynUF3gI3rN9Hd3cLG1h2R4rznfd+Ond0DbG7t4datW3j1tecw6O/gzMmLCIMA4+kE97ZuYDKlFtXDpQvfhjNnH0Gz0cbO9iY2N2+h393DkbUj+NhHPo6jp47i2KlTGPXpdVBJKtXBfl/e5871r2Fx5ZLQ1mnnkaU5soTGnvSSiTAdTdEdDtBa7KDVbKAkWEHJSNLHlVeew/Mvfwmb/R46zWV02gv4wMUnpLy8u/km4iduY/nxLlrNJpIywtG1I4jonF/5Eg2dTl2Mti/g4x/4XkzCbfR2JzjzwEUMRnfwH37vc/j61RGWqwYmQY6N13Zk4SX4xDSrc+caePCJFl59bojjqwv48McexKtXXsep49+Frzz3Ipb917FY35MBR164VLwgmbjojwvsDzz0xyFG0wIf/fDjEo0+HSeYTFNs3ivhtI8KqEaQ5rWXL2M8GkoxnUwLfP/3OHjkAhk1vOrKlHApI+j2UZQ+8jLE/n6CO3dTTNI2ps4qrl69i+mUlEI20FoUSUQ6T3hVYP3ICra2dpFnbLI9YfvIpiHUdhpGe8gyTn5KrK+vkQCD8XggKV7nz5/B+voDeO65Z01hwwLYkeNXhgoTk1zUohhPPvkufOQjH0LkxfDCAGEY4LHHa2i1qE/XDUgnFdqc2iZUF2+7uNuFVeUlc1TdshF0A7MyMAtocdP2doeopiXK1QaqGl3+ye7hZMZoiZkQJVIN+3e7ePP3sDmzSQIEiFxJeJtu7OJukiFZbsKXNDS+ki2Eg7QsMSkKMfu0QEOQF/CiQJoG/jsbFfHTNqktPO/BvR6KNhsniATLbt0aP65MCymuOT0K1GdI0tOSFGmgv51SLpcoBCNlKb3iJEIAEE6c+D1Gi2bAKJFT695Wbb8caM1FeXJJgJhqoNcG9QDOIEG12oIbM+aV1Y9ONyrK+4IAoZ8h5JTRMAqmfP12imq1AdSZMOPA6Y6BWihgFgt03hsc1CrtXafxjkNTcU2C4f8jeMEmWQEg4yM9W/PNVIovLlg4E2RhkotpIGcCEv1obH7UA0hvncQybYxHjwI0SiO35YWGcesPWKNXUcDLtdY/ZXaoFb0aOjKBhSwI09x7pd4TLChUykVWXWYJXPL5yTLiXIiGzK4/RVjxWvrw3QliYfpQCqRFFCUgrkNXFvoA8B7wkZSamqOUefV6WfQJ/ChDz06a1DfAFqgqwbAGiFoQHi4cFQCq1/8YzB45GgUwVH+hV9h+qUcCby82Hx5+69lfwa9+/hfhZh7+3t/5F4hcGheaC/XH3OMJ9hQF2a00SyQQbFLInBDDqiVHR+YEoRqew8hrwi13UUiCV4nMXZEmNajGYm6blgSKHAyrBpoYyc+OUENXoqy1oBNj8oKmktqwqDTLpGiZ+4r7ggAxBD4KD77PCFbuzYTnSrScsVzboUjNxO4SDDqXtREOLv3eLdx5YhW9RTKU9KwSyCFTJ6H/kClZle/Cn9Z/D6scU8bfSpHvipFvrUzREfFWDWlZQ+jkmIixsi9sHUrP6hL5rsA1ZUOqbeV9x/tSwQGCBcLogy/vxp+Vay8DVMNyMFJHBUUsmKgXV309rAmzIiACpsyGya6AYyL5FLYcBdNWpMPlyEA7pkG2twyxerUS073viWffwpsfeHDWFFC8lBm/LEnZMc+sZWgpE0nvRE3g0nQ1+vAQsOXjJtxRATMFOZiBzPIJDTtBVjiTIEZQh/4+BIz4vPOnyNpT5h4Btcw863RNIlDC+1OfU2EIUp5F3zamOQnC7MBlkVFW8CIXdTJ4yXZgA0f5F+j75yDJfUyiWGoJodbQD44ScWIhs0fTQC4CNtjm5/4HsHR8YZB4JQFGSlS5tGVm7c3Afxc2BIdrYtg2N01tln2cSu8iSkjWcVAQgPEqZMKA0EArNtck2/qydNmpvC4js7tGbnID9JkUtHJSgxdlJqSH9Qv3WLOGCIuC+wOLJ2O2am8ukTQpw4cR3hUl26yhiymKr9bhPa0NNj1+suYKvKQPnwwf3t5DH9WAQJC5j2sJnAX6X1EipnVQMa3Ba9L/hQMYjSOnvIrniMbS4uh9EMBr9FDWQk0FmzWwtspxUB50UAkYM4GzeIAyIduEIBNlSQTNWsCYTJ8IWGOoAtlJI4BAz7gmxs3uwgGKLIDDJLEo0XNFRhR37qV9iXOfuWbrk6mm5cOmAmbNvnqLxSo7LIYxQO+fuvl88pjps2zVnh7Z4pRCmoQsa3iswwal2arsyzD3TGl3484B/v4/+TJ+8E89it4gxQuXN3Di5Dq2uxN894fO4ZWXbuDZF24gCgP88J97L+5sj/Hiq7fFaP0vf98TeOOtTXz99U0keYXFpTZ+9K98EKgvSIKkBV7UJ9KY8/N4ygzedAo3pUpC92ifJthce0RGGCONG6jaq3AI+gjoqCbMIpUV3zF6Jw5l39EPx52dn1bXXUlCFjCHx8HaktIfrpdkdtBEmj+nHlNqQaBgEL1chC0kbHHWFHMWroI4XHEt61v3Hw0b0SRKBV4Mi2gWQXH4Gec7GB8gU4vrbag7yryu1kXZJpiZzf1Q8pZUS+b1/HnLvDHPolLd9YGZsWTma8ycqTOvFnRRtcCMDsfmx2RWBWExac0xs+g0jDF9iswg65Cf4ew9DrF49LxaYMzK3EzKtRySSZWzKb7yvXkPMwPjbL1h/n32TFufo9k5fjtoRbDn/e+APX/Muu//9z82N8X6ZuNR/XCU+2yoGZgsIox1O44862Lz3j6uvZGC4Ur1ziJ6owLjSYZ+t4drl1/GYPs6BpMx2ksnEEUhwihCrbWIvd1tvPD8FzAaHODx84+i0+5gpzfAtZtvYXvvBjrtJZw8eQH90QCx70q61N7+DnrdrjSW/+1P/xxOnDqDLE1RpBnanbqQBfr9MbrdEba3t+F5IaosET8dl077EpHIm9/FZDzBcDxEq72AdrMBj2BEVSDKR7j+jZfx6mtfx9aoiwvnHsV03Ec+GUgJWgsceIt9HHtmE48+uYQb3TGOrp2SOPaAlNwihV/4aDkfw2PvfhLXbr6ACw98ELc2X8MXf/9X8OqtEoOdBKdWW7j80j3CAMKM8YISceCh3eZEaohq4mBhcRG+vyyU0vXVEMvRHorJNYQ+GTQVipwgUYUkjzBKXOzt5djre+hPSGGtYZzoAkw/E9+jNCjCuQfP4pVXX8Xe5rayaHxKxEJ85AND1CItJl1B0V1kCZAlHpLMQZJWkrC1uZmLjOvKjSm6XTVd5BeBHBuHrtHqOvWhZEuBHTWzk3QlMXJj7DJ9YnxMJiN53buffA++/vVXZBK9tLSI3d19kYlJQW9WWLKWxPefwJHrClB38eGH8IEPPoNa2BC/I9+nYXMsLKUmAR9TxukiPpvJmu/b/KL5Z9GX25bc0jp1YqEm5dxkSckp4SRTOH1uoh7KxToYG2Zd83UTEDtriUFUequaMHPjoxlxWEVwPG0+xXzV9QS4nEwybI9H6EVs7irETKfiHJZ+BqNE6N5sJNggOpMMZS3QxCpjgsqfIQAhrB2fP0cJFo0hKzFMZjPmhioFkUaS01SpMCv40wR5jUWDslYIwETDCUoyl/j5hCLOLoLFhAtnwmYg10jmZgRnPJFkLrKHnB417azcGO0ew1nroOKDOkwAXlv6EbU4FfQ1jZn/j4Ux5W0b+6iOLmgjVObI+wXC1QgJ32uciTTLGTEVg1NeD36RKiMpNhN/yZqm6TIBngou/RNNLLWdD1nSMv+kKas6Ghz6IsuqP4JDg/CQjI37G0m+UiRzh1pMIeEbXbeVxMk0n4wL/puJV56xdQTQ0VKNxyHlhlwKZd3xebBwhnwOGnwakQjlIOKBwvtPDFApz6LQxkBcQotn0amAUuCW4nYjMjBnIjIt/lYyLkgTprlu4HB6SOZBXYyfCTq1XEpIXIwLYFyVImdpCSOZDaSyhcTweFbMiB2vmXRqcah6e35fpZQsipuNh+BLA/RH+bLvawsnUyQJyKMAlLDqjAwIGOBn//6ncGztFP6bH/p5hN4f1SPom4+te/AqKuwbZhPXGFu4FZgiEvkSv1MTMIPSLBbZtjEVsR0GZYTIjTFChFHloSPNuJ6nrMwwRogBIkx5XcgCMbHjFqKe33V2l+a9QMDAQUbfKkqR/BS+m2FMthEKLDkTNbAFrah9TBBiKv/CZhW49Pnbyuo59GVgz1nTIfe6pMjkIg8SkIDyaEZf0wBW7oJEkt3ICqLbT2jSCRmZzntzUvpIuNyhQowcNYeAFA3AeSSaNcf/puTLimwJEqWUtVkTFsPK4LMlDAxjaq6Nh1GwGSaKACvih6UyR3nujYEyUwYpg5TjpgzaqcR8Wd5DwGA1S1eUnH5J+lTzPPNMUnK5dDAS/5zeIv3XtKO0583AvHKeZr4sEpPNT6ogHl/Dz2+/eIz2mGeggvm91n/EykmpTiUwMjGfjV4+4iNi3qw+k6jSx2kqbBw2hWamL896UHSFgJkzGMFXg2dtwxz4lADlBNADMQuvlYkMdLx8KFwr1h+pHyNBBEKJ4l0jDAJl9JQEZCRJkgAC2Z5ziYceot1r+TJee93bZctn/SCMohknEqWkBIorzn0yL9Zvx9MNLOWU2Tgo6aOjaiz5siQd/refO3CI+nBNNnHckt51aMwj2yGj0lMHXhHDbU7NbEjZN/R3kcaNQyA2z/x8shSlcAtKLbjv+SinIapBHW5M+dMURbQCd59R7FM4bTIotZ7I62qq6k13lRDA9x0T9GnAoQmyV8BdHqCcBsCUvn0ZnJYBxbqxsGScWGPHpMVjMl7pwyPAE/CcivZeErfKCV+fAKMmKgI6UyZ5EAXLAHrtjJqavEnT6NYIDmXeI8oiMzh1yv9U5kXWUbnXVPZRh/0BUzTpaaOBCSX9jiYNOAR/yCLiMfpqxixGytMI+XABFX2Hwimc+ljqDhnPZD48xphzqEBWjwn1skbkfP7I5GNKqZx2ue/NQMEYHosPk2yG+jwxPYz3ztbuEF956S6+9soGnrh4FMPMEQ+pes3FyfUW+ntd/IfPfwOnTi7jwrlV+PUOfvfZt7C63MZf/XOP41f//QtIOGALfNy808XP/OSfRriwiIqR7T4HagRBuFYx1ZNyUw41E7gJmdZTuMUYXq6JYLz+hV/CzyPkXh35Ak2hQ2X/yL1QoYpiMd1WUMKwdmfPjX1+1E9PGOTS7HNPbikwUvF+1PASy36W93FYDbAuJwClw3xN1bKVkAU+9BmaE2XIUKF/UDhjIOkzagAeOca5z5+CFIdAkdm7HQZ75uOg+8NU7G+ee1iZsdps7bAA0Ay/n42W7BFbAMmOKw496bOI9PvXovs+8X3x6PbT2N9mWT12hMQ/7RzRg9cAACAASURBVBDZngNjBn7fvqpDaPUZssd12KBZwXFl88zlbnMvJsugmp8flcrZa6d1o/7PIFNVhcXF974D9nxzSfcn4zsK9mg89qHH+b4PTxZPUdxQ/x5BdZtIplNcfyvH9aukqXsIwxC9cYXBcIr97R3s3L2OweZr2N3ZRDePcPbcRTz0yLvF3X7U7+HeravY2r6HVgBcOH0Od3b28Oa1N3Hn7g08/tgjCKIOXnr1Jawtt/CJ7/4EoqiBm7du45WXvo4f/6mfwXis9L16BDSaMfzAw+bGPm7dvIvBoI9ub4BWrYYsnUhUL0GAkoyILMdedxdZkePI+gOSKFWmBWJqf5IB9jZv4+U3XkCaF7jw4LtR5RluXHsRbjlCnZMnGhjWR/jh//4o7iR3cOrkRbQaKzJkYgLKdLSADz31t3B756tYaJ1Hb7yNK5efxcu3R7j6+i1EaYDVE01ceXkDC60m6rU6wtjDuL+DKGastIN63MHxo+cwSBwMuntYafdwpLWDRngAz+PUFkjpXZIxKCPCKCXQleOg72GnVyLLXRyMga3tsYzWCPgQhGk0QmERWUvEVjPEj/1QE7XGCL7LIi6QiTDfn3K0dEqwh+lHBfpjHztbBXoEe25NsLOtPjbWUDkWXxoaM4ci7yIwo/eWSg48dtuGLcL7La6FCPxICq7RaIiTJ05iNJpg0N8XLyVjASOMHmEMuWRlqWcAi81aXMPCwgJOnzmFZ973XgH3wpBgT4QwjHDqVA0PnNKpu1Y6Zjp6aJKgi7Ixgpzd/4c2hFmsum3mVHusi7Olf+tiq88PN/l4loRFKqVH7X60BsetmZ9juoiHIqvgDwpU7RbccQJ0R3DWF+T5YmrTrlNiN82QcIrHjbsqJC+p3B2gmpSoji9IUUxJG/+kXFFBBl5yCXLWCYwFIpIERezBI/2aRTV9dMweILNyYyYsjYp4IxlpACUoaSa07YKADSe2xpuGhRnPBSeNzjhH2Y7h8rX0nmIPtjcAyNih3Ms3sjge7/4IFY2mExZ5BHoyuBtjVKsx0IhR8aYTOQCNGV2VmRHQ4iFT4cUJ8u5EppklJV1MyjrZ1skhx8mW/SVFnoJNpKgreKLXVw7d+GqwYbQMp0PClvnwyWyadqpjSwj14NEUIvulhrJm3mP2WQHCTEqWmtkaicahZo9HrfwXNdrWqHjD3BBAyMzXmCRm7mmXTBxX/XVIs58YB0u+F1k7DafCtNQAY41Z15hrFnaxk+H/Ye/NYmXJsuuwFVNGznmnd988TzV2VfVU3V3sdnNSk1Q3Jcs0TcCA6EE2KMIybNiGYMmwZAE2LPnDEAzb8A9l+MOWRFGkSMhskmo2q3pgdQ3dNQ+vXtWb7n13vjlnzBHG2vuczKy2P2T/WapLvq47ZEZGnDhxzt5rr71WizpITPZF7JYi60zzKIwbIinr0jLI5HfdLzAtfQwLV4rFHU8toXnvyQBquDlq8/Fc6GnMgzJxkGBiY0vovA91tFuP/r/X7FmOyWzLpZRGddAJL0iIJLooNBmK8V//3f8IP/OTv4Dnnvq6gqrzqPX/2x4/GL6EojgwzhhcY6wjT4ZJ6WKKrrSi8D7Uqhh1jAXQkIqqAVuOix5Sty6CwDzfFhTsYKDLu0BwbexQFllZdgJ0GLcPzhANn7XdyP4kyRYTTKZL0p6o4CAPIL+lsC8StKoYuRPiGHV11wLQO55JMn+41pbPkSGqaM+Qif37hKANWTzIBCwme0BhohJTR48TsGBCZhhBPWNZTpBKRILBNlXy2VSgOap8EZcWaJLMOFQyH3lMCzTYijyvj4LMCojozZOyjWmrlOTWFGcJolgtIJteWJiN1y9rnegaqQ6WV6gukP2y9WjdLfQ51Oq6ea7ntumG+QTg8e/fxv1HT+N4jQmQ2VIMqCp6RjI3tTovO45pu5S9U9qXTPOP0fDRfVL1+6SFzOg22ZZOTfp0KCyzR9iJ3FddZd1xZBUOtW1svtwbavdpkqFXKDX7aiKC/wmdiMTyWp/cPPdQy3LUCOKJOZ2DkG19ZQqvSmS+pGWItPIEOEyDuq59wuwxDyTBMrYtE+QRVy4ZVY0L5LrMz7JWcp0z+4Q5QzE3MMwzKfqUhQj46tcCKOK33WKE89lD1IShpACBBefsK+X8RATY1Nj5jBDpt/mf+ZZHL6n7k/rCLpFXG9FtM3tQVS2UXlPZTPMCEV03I2GEln0yYti+ZahFq9SxKVG83ob32Yk4PKnQNHFED0V9U87DSw5UP4aFiqmv+kE8B2mVUlaSTFm3Jm6TxZBMYrK3Yy3SRAHKSQi3G8GtRXJsFnvIUKr6KwpIkmlTZxtqBUw6qofDwkKLVuI1VNMGHIo2r81QTenQ5YkdPAWaZeZLDEQwh5o9BjxKGM+ZgWRrF3WOZJvQtUrYeL0REMZAXJfzEaF5unG1x0q/spp4vFbjxqWPkGoQqjaPfnH2mpVKf2H+JiQY3tO5dzvfRwdHvbl5UeLbL97F//L3X8ZPfekqur0WiloNzVYDpzoB4uEYP3j9Ac6dWcXVy5uo9zYwiEL8xt/7XfxPf/vfwG/8b3+Mpx45hfu7IxwcR/i1v/IN1JtNaWEvqUNIjR9VyTKMchY6WOgL4E+n8NIxPLaXi5Z1gJzMZQHpGihrTYn1qoKC2Ym0dlWMb6jR5BG8sceyebzQuYwTlCb71llL2eQU8FYQXpk7ZHVG4v44j4tF14VfChIpQMWfbXHUrIHzQVbxZGEOCRPIrsm2XYjXqpQ+fe4svc9GpPZm6V8XIJGNq825zN+n674yOXXnM5mFgaSXbv7yRJizhOzTb2N7c7lmrdH10AJVC2BEcZJFrL+YeXasNIbWib1oAZsDX5b1N5+adp+xa68dm6UefgvOyHt+HCQya6qcF++raY2V67BN0PYzbBS6DPaUWF39/Cdgz8dv5Cc/fXwEKrH6y6WdSxHkaFbh9vsObr8/RErLRo39xfklnkwQJym27t7GH3/rt3E8HuJXfukvY+PkKRSOj9l4giSKsH+wi4ODB4J28wHZPzrE9s4D6f197tmvCGPmqUdv4uTFCwI6kNGytb2Ha49dx9HxGGmSCK2YlGSyPcjsuX/nrtizHxzsYHPzpIgeU0+GrURr6+u4euUi7t2/g/39ARpBG2kyE2ZPp9NFmWUYH+/jR29+B5M4wYXzj+HKlUcw6+/gg3e/i5vnz+HE+gm8efsWLj87ws2fn6LVPYte5wwaDC7yFHl6Dteu/QSGO0fo1TexduISup029o538bf+m7+Dappj8+oKokECv7aKeDxBEI6EdfDVL30BcebhB2/fRjki66fAqWaOMLuHdgtYP1PB9RtIp5G2ptHmPHEwi9k542IycXA8KnEwSDCLSkymLvrDTBbJTpeq/Y7o65BJQ9Dk5uUAv/T1HH7YQkknGBGRqSGNc6RRiWGf27onwNgs9nC4DxyPHNx9OMHWrqgYipgygR4esyY+7JVoNPkBWUUEajyEdToVsKWElpH62Wy34mvEYrcsRZz56pWrQLwHN3SxvT3C8bhAja1BrBJ7TGxdadfjxtoIauis9HD92lU8cvOacf9qCNAT1gNcvdrEmTM2uNRFUpc9LoJ287KUULsJcHG1f9cNZLFw20XfRhRmg7NWwXNRO6uwo3RYt2rCCRhgNTXZKyOtwJDVk+bsGQBFhpyP9qQqh80Wqq0JpifauIcM4/4U3rRA2fRQrVMPqJTKZdWkMw4rwpWAOwGRv7yC16pLKxhduewWKG1GYvfqid4ON3TZRox+D9k/bkZXH2N7zqBbdmG1uBYmyP4QVacOtHUeSSJl2yO0Z0yquupAY8YoU2YXW76qGatcdPlIUJEpI3+o4BzR+t0DBgnci+twAtLUC5QEjVjd4hiRmr7eEl0rxy9FEwjTXKqf1G6gxAxONlDViQSZlYtBo+egSskiquB2yV7QCgnPXkWZTZWf34kuhzU4X67yGj0Pk5wsr4tiJS1gj7aa8KopI6CCtQwhNIwQfQ4ZL2UX8M9srZD7Y0ASvlm8E9iKJ3oeBEitxpDOXJ4jEywJr8Tm2lWbdJeW4RSUJT1bWTxdGqy4QJ+uM8aGOeB9l0SO7JxEWjuYgJf073Ni+ZsAR9K+xeRcz7PhFgIkTUXLw0XD4/sJBNlGFK4xnFEMfkT91FS3TOAvYI+uFxLeVBFcp4lG4zp8oaybgMSk+UsNbiZE1WDfhmw6u8yYmCxt8TubDdhAssJoeg/N+kn4bDUi6Lzk+LGIrdS5T/kMthfeHlXXB3sGk+kPkeVsKmJwOzUtA7p2xKWH2OlIOw5TEZ8210jRdqfIESJlQF8VwuiJXDIsFOSrVQSCCIywsSsT8CSS1qVQNGoIALEdS4FCQ0NQDxf5m9TDyeihTgivQYRnlU1CcIMso8jxUK8ydKsIhVPDAZNVziHkePSF+3j/q2eM5bWq+tQqSk7naFYxZtRTQY56mSInWEzgxAjSxo6PVOEk+V/OKAlnZR3QwIDnl6Mp18BWwKwMRbTZdXJw9yfg0nCoZqQAp9UfIrpL4GIs/zUi1VaYWLPkuQ6XgtcG4Bb0x6DS5s5poqhzXPI+Pu9keNglwyQnJo1dajzgHuWIc5AAslY3hSBZf4ru0UT0epaBIntMAWZlsdT1RnVHDHPGtAtpK6y+Q4fMaKrIt+ZezrNcM7+NnhgZgwTfVTmD64OD0KW+ItdH+1zxyGwzp4aOLPyyvlgwLWchIUvleScTk06eXpUip1hv7qJdS8TGmxfIQkRYJWikZAkVmHoNzMoQBQF+KRQQYVFxbAVpyHQgCElgg5OCi4hxhRI9D/MsyzTRJ6y0bVpGCNwjuCMFCLbV5vJP5Smkb9EIDHMZLHEy38VmccyueoXEDcGT3xOUl1ZHw3biK6TrTKy9ddyl5dYChxwh2f8s7xLCsqkCAo2ZtDuVVRfVRlvac2z1hCCNk81QDgj2UFjXiBCvD+Gw+3PgA1eMew5ZQFJs4b7QROF1gHoFLx5qy5pZT+Veifg09VfIoGF7m5m7PH/j/ETHrTKviyulVx0RwVcgqKhQjNsAWT29kd4fr0A57ADTFiqybnjhXboqVSiHXSEjk41UkTnUGilLpx6p85YwuKjnT6ZQDU5zimrYA8RO3Qy8omNLLXPcUDIRcqYbGgdfjkLgScIS2sp7wmbiAuSuDAzDy/AbhFyn90cOSyFutuuZh215tovudGbFmLWfi+8VpisqfPNPPsDr7+3h+pUNNDt1TCLVmTmz1kAWp/gH//RNXLu8gZ/7mScR5T5+8/dexxe/+Cl8+tFNfPOPXkIQ0FDFQX8C/Pu//ufMOkctHrKr2EZu2vNlJVXxZoose6mH2nBbXseiGi80D5SNR6DTJ0jFNd3XeEXZYwUKsnuap+ZFRrOoCJgjDBtTuLRApEO5DdMSq0+YfpZockoep9erLHzuEwoN81hk3bI9W/V2dO9b6NnocWjxrW5Puu9pcdBo25hj6hO6BKKY3HFemTGAs2lY17toYidtgzMW7BYwl/8uABPbbqb7tgEULeKno7jEmlle5W0MbwWRDdgzby9djkfsqj7fJkxxRwsXC7BnUYiYg9AG7FmA0qb0Ktemz/9izi7FHcKY5b0ygOH8ow0QLgxp40w2b90yLfTLp/ljuQw/bHXlc5+APR8bo09++L+NgLJ7HqCs2DfMLowA9+6EuP3hDAf7Qxzv7aLXCCQ5G0+nmFFsNWjgBy8/j8O9N/HUp34BFy5cEQQ7T2fSkrV7sIMHW7dxsP8QrUYTo1Efs9lEQNKvffnP4Ke+9g3RfJHkvtXCdJbgw1u3cebKeWGvjCdTpHEiIrCkC1ND5vbt9zA43sVwsIcsL7CxeRJnzp7Hn/n5r+PE5qa0pbD4z2u49e4tvPbqqyLg3CQzhUFIPsMHt36EnYMjnD9zE9dvfApJPMIrr/6+BO2dsIPBeILexRH+3f/yNBK3i9XuKkIvQZxSD+MSZscRfvpLv4pW96QshCIvWTmYRFO88Cf/EO/f+QjDbeCxJzaRBxPc+4jgV4jQ9xCGLi5ePIXvvvoealkD+/c/QrNK8KUvdHD27ApWNh/Hg49eQDadiitTFAOzmK0/bE/zcDQpMRhlGE8KdrCgPyrFUSukposBTHrdVWmv+9qzCR5/PEOjxf5bVp65sfiYTWOksxJR7CCOfCRZgcm0wtZuisHYweFRhQe77CfWLzJs6LhFZy4eg1o8tZA9xw6CgEwbFSYj0MN/DOrY1ueyrUjam4AkTXHlygXMhrtYb9fAAHQwSbB1kML1fIQhnQSUQcZ/7VYLG5vreOL6Nayvb8Bnm2DQlL/1Vlr49Kd9+GzOXxZqNqmsZeXo2S8Sknn/7rzMt1QRMIGpTSXFcjIL4PaPUJygaCP3AGW0cJOVnmZhEdA+sgNvlqD0yHJRuIEaJ6Llw7YkgiRHYzg/2gUu9VCdaKB6r497pxvYJzuGOi1FAOdCD/XQQcSeATqfmGRLNvLjCRB68NoNEeOmULMEzqY6HExS1PozlN0QKdvqAk8El4PpFA6dsagBsNZCSVeINBM2jj+O4Scx0l5TAstwFqOklSuFvxkYEKQxX5I8WEcuBokE8UzLBROQkqDOYIbqVFfYPjKO9/sSK3inV1BsH8Nd64g7ndSF4kiqjc4wAhqhunV5pMxroiKgBocho9VsKa1nbIekPTwDOqfGRIWJBa+shOsz0VHfVmXGqBOPvdXC7tFCnNFk0ABR3ey0FWqZ2WPt7YV/Y2zO7XTisaRlxAqaSqKh2hoqqKt6SyqUyMRBK8MsnlstD3EFot2saGix5YBtWOLPBd8jLdtFmtcRyjMUyxpDsVtLDvaNNbdqnCg7oEFmh8dEmpbqJdpeYkAqXptt3vAQlcqi4HUR0ONnZlWFiAVhx0GbzDq3QJei16YqaIUabXCo/efqVidAiQSAmVDGJfmX4DKA4/I50KCRrcIUizQKofPqIoWP9Z4tV9nsMfk7ag0xQFX3SLWAtZVMJkdMDqmbZWzR54Ck4VPJjSUDkpa6pLHbINaAgYbGzeCR+yDZEZkwU0p45UBsX5W2zuM4GBZ8Xgje0NUpRsONMK2opVBh4jSQsFWWbL2lJIW29wzXmrK/kulSCMgzpkC2wIDEcjVJ9oQBZJpZLCuN88skgpLkusrQ4PwigyZ0CDARJiS0J+oSAtDwKA0nw43nH+DNn7wkTnbkGxHkpygvG3RkXJmIlIQBlY0zdkMBOXlsqz/FOe3LWSsiwtdJlXpefyULpIGE11EGWJWNOMawoJaPJyLCK7KQKi+R2lIEPh0nk78TQBMQ1bDcRCpO1jgjYm3GgmCYAh0GIJAkQhNQPjcq92zXfrI8pB6OwjyXzLek7Uo+QPV8yHLh++vUtJFFXu/2F37zVTnSuz/zCI7YxmU/it8wCWeCyc8TsWxT4TYglBWL5vXMXcXkAAr26CEMG4nnQY0mAQY47ryvCg4rT0fHxbqwaeOf3b80SRCHQpNgyRorQtGcB9o2JHulGEJlqgEjgrkVmtVUmJUEbvgMN6KJzAW2cBHKjOnSVaeTUwpHWoYc1V8TtyvLcFBdIKHssg2boI9h7YiwDxkpZLyyvU2eV2VIcMQIPAkQYwX/S1a1Ne+17tYCKxEU8ipcLu8gdAmGqM16RkYKCZ4IUKPFN2My6lnxY03Lz1KOaO4v133VSyNTSacC77sWKlyKNBugpqivoQoI+EwEoHHyRNq0qnFLARDeBwJMJw5RvdGGc20GZ4XGAT0VZi4JnPkoyHahqPJqC26nhD/b02RVTkMhXRWRVlBK3bsMW1LAIHWrKhsduEUEN5vO119p74qN7ltTnZOKMd3yrG0VBzpHlYbSwsXWKxErpyPZuAO0x6gmHXidCRDQdIKtz3VUQxdIaDFPhyaLwiyYcvMAgc8eQSLO0d5QAKM5SEN2ohSiGAwUKGfKKvKMaLPtwZMnjnu26WYq+6vSjuaSbURHL7aGUb/HAHYC+PB385NYPPOvvPkQd7aOEdZ8PP3YKfzwnR3c2x3jS5+5hPv3D/Hg4QCP3TiFZ566gXs7A3zru++hP0zwja99GrNoiu+99B42N5p49otP4IlnHhe2rMcWdmozuZ7cA8VnDSslT+E6K6LH44xuI4hGsqYSQOZ/2dbFNrOC7ngumXDGSlzOnjpVHorGKqpwxVzNMsRlxZiNFTnZdwLGtEwpgM+uOidb5y2VkVcwxgI9crZs7XI6KLmvCSfYjpk6dKnWD+OCFeNQZsSYzXnOgQ2tYum+asEf2WcXAMsCBLFtVgu4XNzPzI6qq/USAGNAH4UAFUxbHEsj9AWr2LKKPj4LFDHUPULfYKuEstOavcMW/0xgKIcw75k7oC1YSzyeRksGWJu3Xy1GUb8zoM/8rG0exLPWdVjFrBcsaT1Nw/SR4plKVOi9M2DfvLhiR8A4pM3nv4O11S9+AvZ8bD345If5CJSyQFA8bYqSopQO6X9sp/bw4F6AV145wt3bdxEWGU0DcP7iWakQ9ScJBpMUW9vbeOH5fwS/1saXv/INOG6A8WAH0WyG/mSMo8OHeHDvFkIRZqVD8wxBWMN//Jf/E5w8cwVeEIrVOZ+PwfEYt955F/3xEc5duokkzZFEM9HKEfHhLMOD7QfY37mLZNKXZHjt5Cn8wi/+Mq5cuYxoPEOdx6KbEZ0iigLvvvM2vv/d5xH6ZJqwUpPj7ds/wngwwtOPfAGnz11Bmkzw/Pf/MQazY9lsA8fDE0818Gv/xXWg2UC7URNAxPdOo1acxI3zX8GpM5cNkyXTRE+0bICHh1v41v/5u7hysYEPdx/iwW2ypnQB4PXTIeLsZg/h5gq+9/wP8dFbe1jtFPjskwEef+QMzlx6Dh+9+08QzabIU2okVYgzB/HMxTRyMJyUGMUVppMSsxSI0kJavCxQcvLEJr7+534Fv/e7v4VvfHUba2sJavUGPK+O0G/ADdYwPL6PWBzWCPj4dLlH/7jEzlGB/jjD0cDB7j57gPWLAIsFcdhqRTCHYI/qeDioNxpoNduI40gs28nkYZuX2owq7ZSVxes3rkrySA0BVqZLJ8b+UYWt/RgBe+I9FXqu1xvotjv49Kdu4OrlS6iFLQRhiCCsY319BZ/6VBP1BoEeY6tqkk3dHKzQsln8ubDGZJuw/9gEKTaCXLZR/JiopPbpOmL/y806Fe0c1Bpil+m4K6J9RDaDWzTEYYGW1tSPKguCKxkcrw6ncUJaIkEreS7UByM4bHt6fwdF7uPo5hoeDIcoN7ooxgxqArg1BsBs9TJVMaNWSHFwghliwW7AHqU5a/DD1i8/ZouVg6JV1zoIrz0hhwDS1sUAvSKLpihREIBiXJUxKC5QtLRFgRpSFG1mW1ZV04RWtH342ZJk0lmEgSxZYgXAcRnEavm60gA6DUE+HGr3MGgnAFWvwT0is8xFtdZQHZ+QOjQUxSQ9JYXbraOgTXxb9UV02w1QENix2ystSgVwpHAk+/0pAm03PptsadCg7RkmqTPBBEdLWgTkwq1Npg0o5jDfPIU0tXoVkLXiyyw+05WGQMkilNC9et7+VigQJu1HTNoo8Kz3k9Vn5ZBQS0erP5pWahJIVg3cSJJg6jL4FcHEWNI4qnEosV2duESHwTAdeIkUmORfCUKxMLvKhEcEoFXDhYlwzuMJA8qTli2BaKi/YFgkbWqoETxg6xZ8OcePtwCbQEZoxur0Y58rPg9VNVTtq3lFik6GfD5U4FTtyW1V0ej7fEzUUI+vmgiqgaVtVKZXXVqNrf4c5waTM1Yi14AqRlEea0BGe2mhofNZkN4IM9Y2IbdUdNUw0IopIRiynLimkzkxE6AnqI7kfrCNl6AT2T1RGUqiHhAsceo4IKhVESwhVERNIV1reIZJxVa7QIAV8nhUuUmvnayZSdUQOWQyuUSYVXk8AmiwhVrOXrSZCK5YFzm2sXA9KGR+CeTilEjpqmO+BOwkWH80ExBnsNEQtg6ZOWTYcGxZ4EicSs6RzVp+RbDHQe6y/U8ZQAoxGkaEgBGaQKjGmdoUc3Vg6xgZY3TYaou7jidAmEAUwn6jTDPFhUWZVwXGTcDMI9H/ycb9thVKWrCEYWdDbAsK2mr2/HJF0Do3Tl36LGpKIDpZ1tHux1IHSSXYBl36aFFjjsLEniZBHCG6cHX2x3jtuWuLPEfAEz6/BgJkeySdQXk/OLspxExRWuMAOIdkjOi2igdr2kCBdrfyEZQ1FB7ZMZxDdNhTvR/GI8L2lPG3bQ78HKPdJWLC1rZXr1c1oNTOnQAXgV6OvzZAqpi9gF3iiFgiKFNEtZboFHnkpjl0ogJi0ewIUcTc11TImSCA3AwCEYIWkG2pxghOqC0f1FKUuyWuQpqMl9QpKRTcFrBORPEJIpDZRLw203WJeyWPIRQlPvna1sqf2AKY1mtoZ1NcKh8oU1HArEIYFXmdz4yHgPuPCMwboWu7xsoQml3TbDLCaRCMhRoxgeqxmBsmbCVxGaOI8ZqeTzaBS9dQ3hMj/C3y436GchSg+qAO54ulADEEt4Q1JIk9v1gEKVAEDVS1E3CyAbx0oBV+0cOyDCO7FxEYcFAGLdmXBbCLCxSNFfjZoYIiYtOpQL6AlMLeUrZPkbDgVmi7FS+KrJpRF5U4as3gtkvRDarIUKKteh4KoOK0p7ox1F1UkwDVwAhJC5i3BB7RecuKJnGUWHwLErgrI1Q1gsI2nddYpJiFqulT47wjeK1FDr1Puv/p4Tk/DGOI52PA2bnLII9LBjDfx7+bJcCC8fLsUo+PDCyPXeAe9vcmGEQFTp1ewcOtI3TbAdrdJtqrK9g7jpAkCTwvQLvTkhnH4rZfxjh39SKcGgXtfbgp9e5SOG4dJZk4ZKWL8DyLnQ2Jm1DrAdMHCKaHgltlQYkypEupDycdyhrFn/XcZyhZzBFQkfe5Bqd+Yg4mcI0tS8ZN/PLhuB24LsFFs+uL5MACkfjkJQAAIABJREFUjKEQc1EczRdELe5atoxkH3PNHmn1MkeWWFHatpSFy/1Z3Z4YwxsDCVlQl8Ds+QppgRyrIWOAGwGDdJ3Xvd+6ai1s2vXOK+NFeYtL4u5zdyoLnCzAnDm4tHTnF7vAAuSx8NHcxnz+IrOHyDmaV8l/LNBj8wT7mRxDBWasn6TpUV1qYdO/6pcFr+ZnMB8DEe+Wl/LeGbBHxlh3Kt11GFsZgEvWELLILMBqWmzkAeXrzD0xrdmrn4A9i6nwyXeLESDQM01u43jyPJc3+N4pNIMrCLlgwcGg7+Fbf3gPL3/3R3ji5iN4cHsLZy9eFDHTcVxiFqvbw7tv/Sl+9PqLePTm57G+cQaj/gHSIsXx8Bi7D+9i7+AOai6ZGD6SPMKpE2fxN/7mf4+YsQ1bw6jrQfLCYR93PngfH95+E/VWF812Tzc0VNIGRB2hw/4B4nEfvTa1cJr4/HM/ias3HlNr6qJEOovhuS56q11MRxPRi/md3/nfcef+B5KoMrg8Gh6g4XVx8/IT2Dx5Bkl0jO+9+gdI8liqfHQPO7Ph4T/4zy+jd9FHLWwgKptYaVzD0YcOfvon/yzCzgkUBQGTWISDuU4IVTqbYevuiyIk/eIbexjsTeAHrogVN8ImVtivFb6Pixe+iK3+IX77f31B2rZW2iU+/8QmTp2jkmKCPKGDFxBFFaIESMjwoaNVBIwTYDLOEeceJnGB2ZRIvy8MGy4Zp1ZPIkmP8Ku/nIhOkOtz7Bs40buCk5f+Al596e8gGaeIZiXiPMRwmOP4qMTBcYlhVGHvOMfxcar7hHFkkk1ArLJVVyeoOeLCxutnq9ev/spfxLe/8wq2dz5UYEBYIQr2iLZGnomD16ULZzE9+BBeQHewAqdOruGbL2wjydiKFAgQ2Ot28NjNK7h5+RI67R78eh31RhPnLq7jySfVdnmR9NpWLtuGsdjCZMmlx3wUoeoQFbCL+fKibHR9ZI1eIurbZFU6wjQoISNA6LOyMYbAdAb3ToHych1oegCdNvwKtEl16ZoQ0i6cIst0NCkQ7KbwTjVR7G7jKKhhUG9jfDhDdpKJIs+1hFsPUXqetEjI9iduUEqB16vWe8KrFoZARfFOE38nBWqjKfJuQwIHfxbDJShC0eduDQXty2vcZBwBeaTXnyKZfMLIxDJLg7J2CBhoOwK/l+1Y5oKOk23Poy4PLdZJN2LVV2QXpKCfA+0aKMTjbI100voOyhNNgIKQDTLDCrhsB8ypzsg3qr6FtJBMCpSNpgEh6PxCcJDUVk2iKoJMTQZATFzY1mCqPULV59jovRQnLDNWwmjKS7hcb2R+WrhG54MUDOdAk75PtlRJulmTYaKiG7kFgOwWb9kO8iZJ/oiFaaLOS5PqPBNg6jGwDcpU+4XRIvdX2zCoq0NeBi25ecfrksiVKKifMYe9zBWJBTcZMxIKIhRRXJsoUt+DEEMh2jzUhBGXJFC3Q5+ERBhKGm7x/1quI/o9Hp3NRJSXTBe1YCY7R5J1sWtnkCH1c+QisKoiqzpPaPmsYs0KeJCR0BXQsyyp/zY2VrHcO/R9TG/lLMT5ygaN9lk0ooQfA2pVK4JX7bqsQGrALfat5WzJkpY6Y3xWhYNlAk4eX5MhimqqzlPDuHtwjOhIlqOsUqRlKqCPXw1kDHx56qitA0yLGmYumUQVMleFljUUVNaOyhBzrKXJTpq3bKqu3AOdoZxTubxOFJxME5I+iDIVReiXIAYFcNlupPdPmtIMm0TaB838UotxAyCatr0nX7iHt79yEW2H6Tu1weihpQCNWEELy4hwEGcPE/JS3Z3YXsCrsSCmqeTyNXwnZxfnKVuK5HO1gVLnWMVPolOcJurixiVaRWR38JlgAsxZS/BVWSjUMVL4Wtk8BGHmYJ85jqYsZnDkUVStHFnZuQfz+TKjp4+y6gXp/OTatwjH7QyTO1eSZ0QYjO0WZI3w2oHVwQTDVQpyK2DEY1Jom6wbWplLOiugGxlTan/OucFWNn7WcuuXLJ3UkJEbZNYcJn8EqPJQWkZdP5X1oi6MQLPem/WLQIUFAsVhT5IFbfOTVlN5lhYtY5r7q06SQhbmyXdK+E6GppNjmgbIyAgW8IIW7tTqIQzvIScrlaQbAe7NveCcohafuEKyVYj7VgKn5sARHT/OIV1nHQ4S74dP+2kPldlrhDkjBgShPrukqrKPv6Dgv1qtS4ug7HncE1S0mVpRNC3gOnmmOsAGRvL7TKzSSbPL4Un/nrI45VYTUJKkV2lCVo9GR1aefmEsy0xhEUGYSrrHEezR9ik9ZukbJ6SMg8I9xLBMdJqhfKWjDlzcN91Q9HYIclHcmU5cdFsS5yVp22Fsy/bqsQE6uGaKgwaKQYsoHRzaoItVOQEoLZ5w7y957JRtYMoYXaTB5tTptkUgZl6/4Mlx/Nlm3UCV1XQu92aoYtrZausYW6+o2SPMHwI3tRRIa6jYdrV0/5XRzJhBmTzC2KHING8c28RWjI28xIwKuGlH5hKwI2CHggkEQBzqFvE5kNuiN0+fZI7lcqJvbgeLIlzJGTvMCyZ2H1cGkrR1G6YQxbTV4ZAMJWW3lSHb6vicUi1RI0rxMPQ7cPMJ3GyIMujKWRDgI7BS+jURWK4IAtLeloYAXhuO14Uz20cVdIBkAJ/iy3zqCNY1L+rn8phFhLK+DgQdmbN5uW80eMiYs61W9pq4z3F9NGur7GUtA9go20OZIhwmFRNXZo9187J7ng1slgCD+Q7D+d8Txo8FFBYtWxawsbGxiZ/ncYh9NngvrGmDvX+yiuueIPsr54K2eiuQZOI1oz2pM9f+zt5vyxIyx1x6z8cn/TL7xjbXG0DHumUZsHy++tu+WnNMnWum8GeDQBlXM6dsrCiLuAF/5NhL4sq27XLeRm6AMJlXfD70vVooMceWY6mWlX6+GUvbBia9lka824zQ4hq4QxlTDDMHPmH22Jn0yX/nj1SJI4zit/Dg8HnsHP5Aqned1ibq7iWcWn0Wgd/DUX+AV/90gpdfuINr166ivz+CE1DrgcKx6rh09vwpRJMx3nztVQwnYxFOJt10Gk2wt7+Nvb17iOMJwoD6BRQXTrC5voH/6m/9j4inFeI4kWpjmucY9Ie4+9H7GPW3cefO+2h3urKeshbKwGOtdxpnzl3E+fNn0KiTEdTB+olNhK0OtrYPtbKdJ/BdF+1eF+PhBP2DfXz/+3+Ie1t3sbq2id7apliLPnzwQISdT548hX7/Hl577yUBJlY7mzi1von93ffxr/1yDde/0MSJs6eB8Em88eYWJtsR/up/+DcRORni6aEAEWQacEFjQPWDl76Ft9+4Dd/zsX04xL2P+vD8HKdX13DzRg2Hs5eRlxlOb34Wk/5ZbB9s4e0ffYToOMNKw8HZjQrnzoUIGoWymeiaRYZT5mEaeaA50jSqMJ3SRa1EzISN1F5apCZMzsi0CaRC9+v/ToBWkywNWjE30eqchI8V7O+8hckkQjR1MUt89PsVDo4hrmt0Yr33MJHjs+vtyvk6NnqaQPdHDrZ32K7kCdOHYs3UCOIqdvHCFQHJHu7sII5nsomTpUPh5oKtdZ6Ljc1V3LxxDf2tN+Xnelhi42QPr78zwdZhJNpKzUYdF86dxuM3r2Jj4ySazbaINX/m2Ys4eVIiB5MQWvR9WRRSF1ehSMoiyvaoWHURTOhgU1v5zdxK0QaECl4qWmBdC6jLU9eNWFwY6HBgGD/3duHeyVB8tg6nzbYuTT5ojyk8mKrCsCgxylzMhhGatRCtdoDm0Rbi93zcudxEwQydzBcGyUTzGBRnBbDSUoc5AjvGhp1XR7FnP81QtBuio8AARux7mTrFKbyEFPkSab2B8HiKklo53GjrDvITHVRUPM9UYBW+CzdmwMYqXqjbGa+B+kBkANkgWFgoNokiKz1VK3VuahTL5PmGAbAz1GCaMcKGcSHjAzyISOnTQI6JA4GelocyzOHS3UISI1sFUUcrNyYLydOEgamlWL5HqFb4vGkQIE0LYl2vVUQNLYxepnHmsroeUq/aH6NIK/iBj2CDQrXKGrJB8TLYYyVOuZ0mJoEUuM0kfJqQ2iTBQAmiHKlVeLVbV8FkCxBJ8CmtKFrxmmt+inOQWmWTjUFwiQwgDhedtJj45mKVbTv2tR1M936CZnTZooaPgg28bfyZSTlZHxwXMlNS6pIIs0gd83j+ZBBwLNnCVXeBDZ/tX9oimJFFU84QYIrcaYIm3QR7WmzVrUokElzGoj5TSisWU/oZPGNXPg9ShSFgXEtYNTRVRLV7ZZucAg4QYUkqvPAqLKuHc1zUY+d711yfQBI1VtwVWGaLmD7/oQl4eaUqbkkNIa0wWsCXY0fAQQM21S/wRF8mJKhbTZEUfWTFVIJUYqRMrgQAY2tLFSJ2ashEXZyAD4EPgkpcHbR6RweYwDj8TcDWL46p4WSYNiK+TgABQznnZ1j7YRuuSMhOFkHlC9ON95TvkhGy2rPzxE6XvgXICVy8dYDtm6toOWzK0UBamUTa9mVSHK30iu5Ujjrb5dg66NQkwRbQsipkHhJWaBUZJi65SgHaiOVc+EXiB8WryRminllW1UDLgA7BOJ5zxT1L76YnrCy2lOUCemXUfbMsuo9djz53AgKTJaecGFMIUjBWmHN8TuwsMXo5+jxoaxRZP8vpjkkH5Gh8/sqiJq6H1Mji/ymApqwdgmyatDpoeY60S45zcOZr64pxyaNmDIFbAloW6LH3kUyURXWcrVocEePMV/D5ceAGUwF7KLguql1GCFt1jmwLqrZtyp0wbWvC5pFrVlahFarXdjXadnPQfbUhF+3FFF0nx6RoYiJs5kLAFmGCSE5CECCWtV0EmGWiVagabWEsEE2p0hglW8I4h3wK7TviImpbxsgCkrW9Fki7LfczPivcdnW95j7to2KxgOwgAkgirMyIzyZVvph+aG5GUIds0Erm8rlyH60qQc774yozSFp7qCUohAQCLTRO4PuMcye/N8LVOoFUE0gJDNrKoomzOoUp3MD5xwOzqOcCY7kAOE0FpiRFHQao+j6cSzOj6eYpcFQW0o4lt37JaUkALV9BZi+bmWKOslqL/Z6Ml7sRCVAmMATfS4BBGMcJHGFTmeWMIA5PY653o2B2SQaPtDZS247nYmY/WRPy0Qwuda7k/Z60rYu+Dlu2ZJEwrS8EZWyiKQOr1lmVZ9i1nG8+WS0pnGa8EG7mMPFesIWJ6wJbA0yMISGWCFHrekTBZfnZbMZkJfl0FOPdMv14totsft0iWE/nNUWjSxOv2HNly9f8i2NA8xO6o3K9SCci2iyMM1n7lVVCB0zOGackqysSgW7+zRN6PhldWpjWFlDeW4ouU4uQ94x7TAnER3CjbZmrYtbROo8q7BlRZ76Zx+BKnKIsCPZQ75FznM+aXrOKKOt5zZdCAUc1tiXos9AK0pZpDX64J/fn98vq1M3BEQMKLWJZzhGhR8/jXp1YFhW3Y2jYYXb/tKL3NuAypYsF+GGBDQkuFXyTVlIzp+SiFKxeWuoNw0cLm/pk6fNnz2kJ9jNsmEX8ZvWAPsbgt5NlDtro/v9xR7BFYUknKP9nWU9Hmmj1DwaE/nh7mT0/AxbNz5wRu2ErSazJ51LZYPP7oqUNZfkIYm0LAVacmedhy3N6mzSX0fcxNtGxUrDqEzeuxSP/yXcyLXKMsm/i/uHvYffwLobjMZIZ0G010W6fQD5roCrWUWVnMT1+BK+9eB/bdz4Qm+Pe2gnEWYHNU+dw9vwFrG10Ua/XMDgcYP9wD9/8g9/F9s6WiA9HyQjjSV+qZivdDbEHH472kOZj/LX/7L8V8CaeTDEaR0jyCrNohlk0wrUbF3D3w4/w8MEtHB+9g9lshLW1R/HMUz+NcxcvYPPsJrIkQ6vVlJ5cVoHIMjo8HOLURgtHOwdo9brCrjna3cHLf/o8NtY3cOrMRTg+nb0CxHmM73zvD4TW2+9vYe9whEtnHkGv2USZTnE8uoNf+7XPoLU+Q9pq48OtPTS9NlY7G/j6L/wFsSp1va4kYlmRoD/q470P3sF4bxdR6mL/sI+638UoHuC1H92RgLMeBjh9uo3e6hiXzn8Zb799D/F4DKeV4Pt/chtuUaIdsHOswsaaj26L39cRxSlmSYaU/elZiWbbxfqKi7UVD35d+7ST1MH+Id3SQty6PcBkVuGv/Fsh1jdKEbmTPlwymzIX8SzGZCTEFIzZGnbsod/PMU48jGcFtvZzXL3g46ufDrG6QkFAttC5GMfA1g5weyvH9kFKp08RyBYLdtTQ63WFgZUKjVtVGRgkqdOWh7PnTuHi+bPo778L1yvRbTjY3FjF7XslPnp4jE6njdOnT+PihQvYXFtHe6WHBvWcGk2sr3fx9FO0OddN19owG723pedaUxdN4lhxNsKEJqFScV0D+RhnAt04GYzOlG0gltW2+sCAuy02q9IkE1AbpAnsTODsHCA/5wDr3Gj5uZZJUEdU5piVDgZRhuEgR7Giiz1lLAgFBUWO48QXO223Fqgp5iBFNUvhdZtIGUA1qK+TI6NDGZMwj0LYbJHKUZvFyNtNAUTmWzPZOAmrTy6C8RRVPwVaPI62VlV1H0UjFIqzCFkaNo0IMjPJkUpZAS+KULZaAtbJ/mZGTPqI53RWtoMVKKlg2GmYaqYmU9WIdrD6uWSV6VaVSxtZMSIAFaNkEnWiBqdDxod+Njct2slKgiDV9kqc2TTOL+DuDVBR4DrwTTOTah0Is8BoW0iiLEFZhUAieHvkChXZckexJBQhdRPoDCaJkW6yhFckjzE1M8G92CZgmRLSIkGAgQGV2kTrO01CyaTB6O5onUbPxTryWHDHnqum2RooSLhGrRb5TAIINeF7ON5MgBqyLhjMaPOG0YUSHZpAgACOHttIbCyi7lyGVcF2E+pmUQtEImZbrVKwh5+pej2VWK533AJtr8KsSuGWM4QYI6N+A2pgc1dDRJCpIcRgI0foECJRZhIBG30+bSc+k2W+V4Ms5R5wLWIrpP5eUvdyaCxiKQatQtAK+PD+8LnS1kRpHRLnOz7bFENnIKk0Z7Yiq35PFxVZPgs1b233EnCQlVHqtLBdmcmcFZZm8B0I26nlraGqJmJaEJWptOTU3ak6qFUForSJvEZb8wYKtjXKWbog7CUtXCZktZpOZEnMqoa4XCmoo5ViJa4TxDD3lHO3qkRXx4b49tkrqwCuaRvh3OZYW/lsC3AsRceGUeRg5XiGC2/v4b2vXBCmF++gMpQkhTHKDiqOLGm96AWV8KWiXIlYM59LnhNbfghuSXtGVSFxAnFvoosXX8fX62xXcI7rYVXWMaVmjuOiLkBoJhoyeVGT33H8yVrjnJemMBFY1YyQreQy5kyApY2SoA6fd8vL0CeBezBvgkCE84RW2Y51eX2JhA5ERlTduhraxGGezuRchxXsEU0kzlRPNXwCnp+cgzIeCYySkJIy8eJaJmLrruzFlitqc/GllBO+KxCSJFYqpq6y3UHZQECmpTtFwCR8KYeRnWwuGs3zUit3/uP8UH0fAmnaOKMrqU2UNOHg+DEJMg1hMn+aToG85GxQEWh5pYAlsTI1cxY/2L7F82KSCeTtFfjiAOrASaeoAibcBHE4ZxUQFU0fAju2mBLyPhKoKHX7EJ0kHo77GtRxcQ7AcJ3LFDASoXDdW4WFyrPPI2HU8PxXixHOVkNxaMwFJCYDkTbXfI40aS+9Olzq5ggDUVtJhFlpU0xhkFjgXBdDQ1z5f2TNaKCh2kZ6DAWGyldXlNUjN05bpNkSJvkdtQzDFWFOOcVYmUoShzCBDgSIItDBIhodAIp+Aw61c1qmfYhsENeHR+Y5291zMiBNscC09pGVQ0CHjJ6K8TvnRpDCpbHIqKPtU80pyqQOp17ovyJDMW2iiuvwukMF8MZt+SfXFtClLUeVUWOGe5IFiypx2BJRJH6FEdCjr6CyO4RBI/EWndBcAXvKfo5qlAFrPqo1zid9q6SodD2QNdEA8bLfE1AywCNvi6frAN+gQDZBHmLFDqqtFM7FUGMQuvj2czina8KyljdYNIHzTroWfHhJX8CfPGCRy0M1SCTO9VYJiOpaU6WqE0QnBIct+wT75X6psLCInZd0HHOQhh6q1lk4tTVUNCGZPVS2FOdgYw1g+z/jSlEWL1EOBsAq9yw+6woyck9kAaKsJqY4IU+3aXvm61g0Me3zpt2Kc4+akdzzLFBQSis1V9kf17oxIssyR2vw+HlSGCFTzZgwSGFlqb3JgjuGcTLXmTHyAnoX+WUBkwVQpFGKFk5lLOYmDmZFNFbi1oLARl56LJ1bWt6y88Ky983MmaveG+aeAd7n7nAWsDIt4HPARksx5nzs+fOctGi0AHs0PpNcwohIa9seP8+ycGwbm2lPsywcKSRZcW1zvnIeBjSag2N2dzBriYy9GU/bXWDkMhbta/b6TZFsCS77BOxZzMh/qb/TaZUhLbZwb/g/42h8D8mUif8Y+4d0GwB6vZNohBuI9rvID7+K0biFNElx59038MbrP0R/OkYQNPD0M1/Cxas3sbLSxcpKHcksxXA4xIuvPo/j4RSP3PwCHNdHPBvizde/h6PjPdFdGRzfRxTPcPHidfzr3/glrLXXsL17hBQBLlw+h3MXz6AiG4QW6geHePuNV3DrrVfx5FPP4cbNG2h1Wuiu9kwFSLV5yHDJiwLD0RjROALSSFqvKE44ON7HrffeRpoWuHn9UZw9d1Kcwnb3+tg53sbv//E/wmA8Qrd+AVfOX8aFzTVMxju4e/99/PX/4S9h7+AVRP0M169uYv38Hi5e+GW0wmuICU7lM+TpAIdHt1G5J/DKi7cQj0e4dnUNs6TCxuoqPvMTA7z4Axe/8fdexHQ8RkB700YgDlZkGDT9uriEOV3g+79/SxaVgLoZAdswSjSbHmoNVud8rK1UeOaxGoJ6KmwZJqnUxyERA34LoyGBK1rPe7i/XeDZZ4Bnn11Bwd5w1wfb9oqc+j8lJpMc00mA0djBYORjKELPFY5HGS6dbeDLn6tQr6nbFgPYKq8wTCocHBXYPvTxwb0Y+wcqtLi21sOgP5FzkWWISSmTGQMgsH2PYM8jj9xA3c+QzR4KDb7XC7B5+iR2+h7SvIVer4dut4tut4d2u41msynCzdQM8r06rl1v4exZFTjT0NRWt3TxXuzqFmk31QpWZQRxWLgTyH4n4owUuqOjBhdnOi1YHRBl5oizFoXwClrSckOmmGoXzg/3UA1iVGdzVI+vCiOBm7EVf02rHAd5inQ6xIgOH4yH40AcJsppJpo2RadQJsjmGlw6Sh1FwLSCs9KAu15H7rCSD3gHE3FvyFdYZRKRCYUJyORgYMJWKo45dXkEkKhQn03hkHFDZlCzYa5LAR5Wi/U+6XIoCUwUo2qStaTBr7JTFq/lZ5ZDtVp3GtR9UQFA6gjJPrg1AE61RXNIK7QFAuoHScLAoIegT4GclTxS9qnV0K0pO4aVOV6HoyCKtGoZNoHZ1kzdgowkE0wYcWG5AIIvjjY+SZXdVv2tQLIhacv1sjeSdvctZV9p4Ki6Fqwya4uIhSDMikkBV1OplzCE1c1CwR61edazZGIojjgmPPHEutxWqZYqWMulLHMPCEzxtSr+zEq7CSIciqyaxM7YRFuRZ7lLdGgyveYCWtEQRdp7ZJrIFx0UbTrFyuX8DrOdxlZW5fGgc1OJ0CXow0Aih1uRqTOVe0jGBkFQUX1xPDRdiiYTOOTYG1ncKp4DKASCVLPLOFuYIMthW5cRSVZKM3Xj+hL42sBvWZ9BQFa3IwFpUSXwhKWjIobSXEeBdHdTnsGSmj1uW0AogkEL+zYCuJYbxSqqijXrrSMgxWfHR1QVqDkhvGqMohzI8QsyNXIKQ3NMmPT7GARrCtTM20E8YbkQ7BF9JFqtC19FARP+TYE6hnsETjRhUdaMJn7a3mOhP6lp62v4vpKtHMpwkSdWurU0nLbP8jLwbWuMtFzn12C1Cd+t0HYSAUKnou3joOukaEs1ucQUFJGmwLM6aNEFk0dXJSPbYrbgSPI6CBqT8cOCi3mSNCGSI3EcuPYpsMPriSl+TaCAbWLS+MQ1JDeAKs9CAQtZ4Uo+BzQ0pPi6EYddCmyllckC93zWmHwWFHpWUIOtUNSe8uisVNbFQjwlWG7TewGRVLye5y77HNcVj22Memc9T6v9dZcOY3Rj03WRYE/CFj65RdbdUPVfzHIgr6Ob4vKXjKccW4FlZqwEbIOqrlI4wg6cCShkoRuCvcLHEyt71QtTTSN99Nlyx/fx+jiC1iFMClF2vpitUPMIy29S8IwCyXTZ4rwW5SoKCs8ylBkFT8jSpX32Ckru5yTaWAt5ybYp8ziVbpOKQJbkrUZXjNo5/DwyNMW1O5FWLua3AuKwDc48g7ZlWH4nFWvOPeNYQ1odfy/3LoPH9iFhJVY4nR+jXY7NkHOTjQzLi0CRMmfYTiWsIALQllUp79A2M/NEGTFjbTeSZ03pQbrGG/F9ARyl1S+EK2tMieqVVVTXZ/B6PC81L1DQR/VtjH8cyqABR4Abgj1sW4qUJcW5YFm0BEdkzyi0HZrbkheg9OtwWUQTi3EyIE24w9anjMAOxzVERZCEDmGc482ZuntxPtcSAUxkf/RclImJb8Jc4pIqqcMNuXYTr2/KuLi9kfye4JEu3WTYcgKUCvaIFZoLtx2hXAmVmEBXTlACoIIbcn6U4qZZfmusGoAbq3DaBJBieGcdVHtkBzM8qYTxS80+5yCXNm/nVIBqT23F0VbAqAwbcE+VcI5Ica/gdALgVgzncgiMSwFmyvciOGcCOOdDVIe0OS+AzRqcvQLYCFAd5XBPukAjQHbMNkSh1qKICzhXG6TywiEj+TiFM+Pzqcwk9yTg7BOPyYELBF4quNs52D9deGQJrQGNLpzUBdZqKA+PDS7I9/vAWhN46T6cRy6gHB2jIuAMibB/AAAgAElEQVRGAOBMB86gAmYlcKaFqqUz0pUipMa2LIboLk6g0QK6xqadQJGxSVeghuNPTR7TBmlBDxlIAg4saLIbgbFvU0EPo49nQd2FeLDGzXpcUwqT09O5tHC+tALIpnXM7ktmD1Oremsnbiav7Al2LdLnQB9L+3n8YSGsbCBEA2rZdXUJLJHz0jxAr93mCeZzlj7PCiBricDuoqbIaPTotIBrOONzRpKUZZdarha7sOQAYh7BFmTeL+0e0NY73jcLENkdQaDOJUYP32JjEsPukuFgsathRLWV8SxXvawzavSUVlc++4lA88d23H9JfuCGSYo8N8+8HCKt7mNWvoX94UsYz3YxnWUInB6Quzg6PMJgOEAQeOh2zqA5+Itw4nVp9xlNIrx/+x4+/OAt3L71mtDVP/2Zn8X5i5fQbLRENLZWc8U5i6yfKNeglBTfJJlh6947uPfgNuJkhmi6K49Pu3MKp05ewJOPPo00i3H6/EVcvvGoVHwE42TvclGKcNp7b72FbruNJ5++gTiu0Gw3UHNdrPSaAkjs7R7h7kc7SIoMo+FEkk2pqTsOjvv7+O53vo1rV2/g4tmLOHtqU0R+//iP/hBJVeDh3n3c2z1APMtw9cwZPHr5Mj7zlUsoWx8gqo5w88JnsHmqhTfe//u4/ugTWKl9AaitYOd4B6ODPrqb91HlXfzRt3fw4NYYWVSiFjpor7DfexXXH4lx4UoHefQE+v0+1jci3H4ADKaHKEjLzSmGWKHT6uL3f+9NDHdmshkzaJSFwnUQeA5+5oserl2Vtm9ZlwVQkT50BkGuCEgXaOLoKEH/sMRev8TJE0089UQhiWNAHWHfRRxTZwjSphWR1TMCRgMH09TFcMyN0cUv/FQTKyvs62cFl8K+PtJsismkAPP943EDH+162DsucXAwgu9XaDTqYsARJxRztAKtDJY9AXo2TqzhyuVrONp5B/UgRbNew/pqCyvrPQzjdXi1LpqttrC1ms2W2L3zXxjW4bkBfD/AxkYLjz/BDUbFVa0loz7OthqwVB2yFofDFFVPK/s6eLppiTW5H4r2gTMmZdpF1WRSyASVmzmTFgYxpDeznYsLeUsctipaefZjoUOXmwSAVMNA7NdRYkbNqjxCzE0ip1BxjChqIeuTck6B4xJFg/R3Whw3RaORdp9evY5s6sBdrSPl5yR0uWBQyv/XlhRnGqNskdKrVQCvzworBSqpOWA0ayi8TM2FRigJB12W7JckOxSRptCyCFc7cJIUpWnl0n2a58VkQEElgl1k2ghQ06zDZysf5yDBHLFBt5u8ZG/Abh/uekP0fNx2iCJnbz/FJSkaqUEwA29JASO2HlQsw6PKHWntkiTCAIdyNjY+sIAOrWYJzAk/nvpDTOq0bm3blPR9mpza/6Uuhn4tNXTI+2xgb1s9TNuCeTc/nhVwpiDCvzEtJ7arnMkrk0Se8+IstKt+wb1ScECCECt2aNIUwiECDLB9S4Afpd+rBK5JtCWRUEBAmT7UXDKuFgZUktkv08W0Hkjlf+npkEInk2hNFnkrbLjDxJpMH5lp4gTET6HOy1CtweGjJXKoGjQ2PSbxrCKzGmkF3Q0YJ6gFq/MceZ4jA0qtsuZODz4IGJpghyANASXjQKFnawURLWXZCFEaZpIGXMqEYjAkwS6D4mps6OhWqlqTBQF0hZHClglejVKqhZov7D9lSegd5qnGS9VRzvVUGHFqdR5iVK2IXbkCG5KCivxyahRiVM5c22Gk0i2Pqgbx1NmSvxltKQWhmG+oa1NK0HjpXrNiXRSqs6HtQloztH2APKowWoyIuD7q+mlPfucOHjx+En06SVn2m7xX53fDzbGGsbKMHDJ99J7QM0xVfBQ8JWuJo8brJMRHPgjFnNk+wDOKUUdNmBV0jiNoyoqxD6aPHFu3okoQGSYlMurjuBmawobxZH3iJxGY0Fq0ceOTSxQFGAFAybbRIJdzV4WLuUfJ5c7nP1kl2gJZc9WpTJ95ip0GAgQRbKKOlbAlDQNNDlGqW5TraRsen5G6p8CMzolFk0LoKOPPuiKSAcj1UnIiwyu1812d1QyLwbRZmtXNgEw1NkiKnjE/i4LsvhcLwKU8IIXOZG7wmZ8DXnpdChYqq4qfRABH555hSxlygwU1eK7KLtIcTtwDjZOXzDEydcnG4KYkElfqDilW2tQnkjaiVPYc+Sg6UYqoru69bOciW63ivkccn46JBFDI1BCbQoINvH+qL8VfMdaRFEYMvQQCVFDOOHop24ITPYHf4IzQ57eRJrhc7MNzWWyhGPIMcFMBo9laKscgBdlLBWDlpYhUjBkTaQMy+aIsreYequbLon4kQyXhljqwce2VNq2PqAFTwbms646+3wCihtkku41hAohDk/SxeXDZiiWFCWVK2jYvneJcPygS76IMQpnTVNR3iZSx8kDAi85j5rmXO1rLRf9OXKx6I5SjNly2VZGlNmvCW6EluyCcejHSRqXPjnxP9g6nRRLIcaxVOjLT1jXHLXlTC7idCapZC043RhU2BTAho8tNxygTB27I+CYnKorqhQnw9BqqtIfq5R04QQLvfA3l/QTVqIRzJgR2EzhXKBINVP0c7k91Ub48RtUv4JwLUN5JgEshnE83UP3OQJ4C59Nt4GHGBxHVwxTuU0193ayE80QT2MtRHaRwnm4CWxlwMkD5yhTuF1twLtWR/95IN8FnOgomXm0C//RIGMRui6BqBdyho1oF93Mt4N0ZcJzA+UpXmNL4Z30BjapWgGp1Tc+FbXs3TqN6/R5QK8XAorq+AaflA7eO4Hz6GrA/RvXRLpyT68CnTgOvbaPKJ6geXQEeocsv75EWchzRGVKmqzUt0BlmWp11EzSTVZ/y+cNtwBZdbxgVkCnHvZesMQMcmeLpx9Ni1QrUhY/zQvcL/dkIL89b75cduX4cwNG9yJYmbKFWQQ4LhNpzNmcwZ84IBG/er8fRNcJUseYnbH/+seMsAt55QUwLe7yvRrvPXqPEUzqOag5hOZBaHJtboZu9U0GgZeYS8zEyi5XRqLGM/SKjnxpdJgeRa7D3yPJAlXlp9wXGN8L0kpPigsWiycAUlbUIZL/m5wEXKytPfAL2fHwi/4v8EyddjrwcYZi8jCi/iyRLMEsOMJrdQppPMY1IWfQQJzFcugYxlBB9vBK1gsnXCvzRr6JV7yBOcxwej/HBh/fxcGcLg6NtjCfHuHHzS2i1OwikjSdDWAtR5iVG47Ek5q3eqszT0biP3f0HwuzZ2v4QcbQjYr2f/czP4rmv/KsiyJynUzzzuc8hbPSQ0j1IQGSCJgHSNMXh/gFm4z6uX7uMOHXR6raxsdbB2lpbWqOODge49fYHeLjzEFEcIU4zBKTZpxFef/NFpLMcly5cw8kTp9AIfDSCADs7W/j+j/4IX/7Sn8Xt+1vSPra+EeDnv3ET7Y0p+gcpjh4k+E//xr+N+7vfw1H0BrqdJ7GzPcXO3RHubx8j2o/wyJMXJSigqPH3vv8uJscp6o06vECDbzptsAJCEedrF0+iFnbQbnclyR9PZ3i4dQ81L0ezXUezG+C3/+HLKEmhlpjBQS1w8Od/ZhPXr6vwKQOkonCFySQJBAEBFkcocJl4GE0KHB2m2D/g+tDE44+5iCcEkzKs9qiZBKSpj2lSIhoXGA4p9uxhVjgYTTJ87ukGrl/yEAZM9BXBzlNHWrOmk1SYP7OkgXF0Ei+/eR8DAkRG58YPaJ1O0IcLqiOC3GrDHoh9e71eIZ3sotuqYbXbwvpqV+jJQfsqavUOavU6Go3GHOip1ULRVeJ84r8w9PH5z9M6UhPLRZsGFz7jzjV/tC1aQAquYV3aTTChqxNp3uoWIvsqrc3CuqjpCrvAbSg91mnBpZsX6b5lHQjX4EYRigY3Q1au1BFBmQHaqsXk5SjLEJVTpHkkzm/FsESV1uDMWCUlC6dAwSCYwXab/dyAO0xQP9UVsIx+CGVoKppmf5XAjlXS/gyg9k7oikuY2PfmFbKmoTIbQECCTNFq0DaH5b3PnSbwxxHy9S6qmlaKdSO0lU5tNfEingkrbgSXGEwT1FA3JAI0mqbq90qT1+TBo54D3SrYlhFwzqbitqbbsgNnQtXxFFW7DqSsSuZw19lPL0ivOoDxfJgwTMg6ClX7wVZsaMFe45izTTBV61qT5Np2D46LRuzaVKJaFnYTt+1bNhgxILN5tWrbaOVdoWMNrUSsWaaWyZQk2GblXRlGlsJuKefirWZiEJG/pdCuS8q0joTlSwi4K0mv6jtYXR8md1af58dBLOr6eGRCmXYQk2nOa1qmAU7jNBtHafOEmnIbu3kFiKxAJUEesnsI/JSQDgtnIhAXR4SiriFTfnGiIihFoNO2XPEMVBNIvyy8we/5fOpZZE4TnsP01gZyrFxa1xECAhxr6hBZjpQJ8Cz3386hpTBQ5tTHKNIMlkht530nLb4hzzXt1+X5lkBaQZ2MLmJOR66XPBK5u0JtF7U4k0irFgpZPhk6AoElBMyYO4mnVUvAMGmtMXPGqDdp24rMJU3YpU1Lkj5lxdhmQF4BgaBUAGNl1ggEKMn5Yh6I/oW07OiXghaGem/mvAKKwKe+cwevf/myRZb0rgjjTN/bdnJ03EgAHBUgV02igzJE3cnEtp28rTGllg2wQuFm5c5wCH3RISKAQx2YQF5PFqm6GmmbmoqVkwVAkKTuuKh5yVyZSRylBfSRZk/VtTJqQiJQbyuZMlGNO4xhXAhLxmTr6pDFM1Jwm8+wL22VnFMCs9GWEOHOsbDe+LmqmqMJL4sa/ZOb8Dx1T2q6HkJXgU9erbQ4mZxHoG0RltbWp9gaqgiIqkwQuQUySGZ9pLiweZ8KnDOX4TkFIkDfYHtSRRZFjMIlm07b1/gloLFTIeO4KkRJayhpkZ+3vS633HIGmTGSxEGfBPPEOaLfpemGYQjJ2s+xV3iPTml640RcxVSpCwHC3OlEcFJpk8nYDsSYU/cOGZfQsDvZ5ltjyy0d61z27mkLjB+QfICABwlcNO5Tt0QBIinASGILjDfZTunD9XNUvAlMwIpEGCPKu/IFGDif9bHiDlHSZazk3k4uGMecc5bXkcJzTbOjWbbNLZc5SlHnOY4h90cLHZJqEqSSh0aZZvwvnxCXgM+oCRzV4F4kK96mXJp0C79AWn10HVTxXeWUkaUjSTsFlwlzcg03T5Mm+EbnJ0/0Gao1ZVzkMFmEIvGkXcshU4esE+O6Zw9RshWrncFJHDg1w8ChgLK8RyatthKRycZWSbp1+QUqMlI4HwnCTppwGtRsCoCkrgGUHbuAe7kVhyZQ5cBtpCha1EoiFW8m7WguBZ45Tpwf356o1tGJdaA/FFFv90Yd1YjtXSXcJ5sovzmA80wLOFTwxvlaF+WLEwVpbtZRvZegOr8CPN2A+8IeMCngPttBRcDooRHNvlZDtRUBswrO59vARwmqwwzu58kMBeg4Xm0ncM67cJ9qIf/mVPGEz3UVxHmijfJuBefVEZyfWENJttBxLkxs55EA+GEfOErh/NwJVG4L1bd2ARb+Lq8AX7oJ/MFt0SN0njwL/MltVG0POIpQ/dx5OA/GQOzCPbEJ9CNU2wdwHrsArLdR/ehDVOMJ8NlNVDdXzQ5nBJtdMnzU6Y5sU3l45tox5qaYVmC9Scrr1DKJghraMm1KU0Y3RjXsFLDXSW7dsKxGjAEkTDuR2TANEGUBB6NdNGfg6PqkEZLdI5aerjlDRq9HQR/ZlOYRivlm6fcWLLKfadvz7YSUlXL+Nh2bBXtxwRSyr1tCcWXdM7GemeDaqiWbloJCdmw/BjLZeJmv9TSuEFbzElPQnJGylVnkpL6gzVXstRimtYDdCxifBSXHofmEjpGyHSNU5dRYxy8VVzUKELZWr3fzE7BnMRP+xfyO9PYkP0CUHWKWbCPKP8Qw/SGSfIjRdCpgDpNFYXbMMqkUZLlW1POcgUSAwA9QD2uIhi34O38eSVJHUrgYTxLM6HJFBkfdBV1txuMxDg4Pxd5wNBqA1tArnTVkBQVQPXR666LX0e/vYTQZ4eDwIe7cfRN5fohGs4G/9O/9bXheF8lkhG4nxOkL57Gzc4yY7SQMCIpCaOfDQR9xPMV42MfV8xfEwSFotLB2Yh2dTl00e4q8wL0P7+HgYA+D4T7eeOct1OtNHBxvY3v7DjY6p3Dh0jX0uitSjewRpKq5+M5Lv4tO+4q4en3xXzmPR59JEA1ifPSuh9/+zW/jic/38Ot/9ctodjso3RmyuI0fvnQH3VqG9UeHOHj/y9g/2sE0PcadnT3sP5jAK+kKY5IcoXyzhYkJnivtVtMxLR5LrK71RFw6jmYokgk2Ntt48qnr+K1/8m3cfuOhBIwMen/ic0185bkMzaAhblssBnHMc7opkUJc+sKGSulElnpk0WJvL8Levov+rELLD/DF55po1jewu7ONPMuFVp+kBU2q1JErczGalFhfc/BTX6qj1WI8Ro0IdfpJ4hRlHgiIdtwv0Z+k2D3ycH+nwH4/F0COLTCk4pZ0WGLFq3LQW2kjy0ihz9FsBugEFcK6g9VuEyfWOgLquM11tNoX4NcaCBuh/I7Cz/yvR+aAgD3q5MZ79tRTDTQaFHm16LxF9Q1rZ6mappvechgn0bUwv3R9tI3jDhwRRbD9uRR1qUuyKIyAiu0s6sDl+OvSx124TBAz5AzUWWGmyJ0E5gXGRYHBJMFk0Mc0i1DlU6S0vI49df0m9Zpj5bMK5gK9DlyCTdMczokW3PU2iqOJMHryRgh/lCDphHBEIBLAMEJNguMKbpojb9XhjRJkm20J5MQViULItFdnCpxlchybgs/hnGUgSEwBctFfoHChtHAxqD0aaT/5ia4Ci4MJnG5T3NYI7lLkWUdYW/fk8+hAQStTgpb1umgIERAOyNgxiVsxnIlLGO3aaUcv1XMyGJaW54JVwoOJAL/VSbpimCswjAiJWwlCUBySd9Y4eEi4Y+j6CoQsEmGyxdk1Zt2PNA3XvysQxCRBGjj0XMWVRwN/JkgMAiyDSH4sGYCR9cWKNtsYNMDhPzIjZKwFCDN93mL9u1SZEiFW1dcp2Kojgqpqy8nWNIqPEgSybB0z1CZBVTFrgaKMQKvpOl+61wrkGLxJzkw5JwsLXZ0lhvhstI66osfgYsL13E0Q0o5ZGD8u2k6EhkAAGtTN0Sw5TwXgFkGneeZMxUsrXwqK2nmj488EW2nnkQG4CDbweArUcL2zPerLlS0T8JmkWIEtjgkt32m9TqYH7d4NE8hU3Ph3cdQjWFMMMUMToTiJKUPAagbovJ4Jc4EvTqo6Bk5PCraJuDu6yCjUTFZPWZe5I21D4kJGnpA6bWWVMrBoZc82qVwc9RQY88mIMdQ1svf46akA7druJfCzERPn8bmPKwCk2T0ZQXbEJT83bkS872T2vGbBnuURN49SyymktYvgiGrIsIuB3pwBmk4qluwqpaHtTpok6/NAm3l+rwDlQvvKtnzZOSdXIG47+jq6vnX8CIk4c2mLpLQwCsvKst/kyZYcgGsCGTm2TdNmnbZVjb8P6IblsAVPz5LjTv2lNrXgtvbQuLWLxgv3/rmCv8lzV+Re93/2aWXTnN6QcxH24Rwi0e84ZlwXprLu8md9kpStYkFmZQTxvPh3Bcn1vVkeyDMV+glqZKKUNVRuityZGUFrXedFINmwDIUcw3Ytj61J1L9Zqg6bV+mKo22tgaPgLhlOElcsCTtbjSNlOC1gIdG8kZtNgJIgDRPCEm48FqYqugGchG1Iag9OPTYBbKT6bxTiiYylvKdmD3YcnH3troj0tz48QOvFh/9c9yN69pSwRo6+cgHJ6SYStlVyL2HhIy/Q8SKs5QO0s4FalHtk/ugX2d1yR+zmZz/RiITzhb4VOJ4vJWTfGpzLavpInkjpaBdOVsGfeSg/aMP53Fja2/xC25WFecuCnHSI8fc65gRRRSDbJNoZ97yUFVaybB04df1wCgJ72Uh1cqidVCvE4UncOClOXUTKppJWzmVY3UxNrg3cubMWvCZZ7pwjjrTkyTNa1/Ph55aZDzdUNzwJTAoPxYj6hDqf3NWRFiCMG5fXncz3SVlXnQAFRYnJZCkT2ftccUZTIV5pjTZf1bhCsd2BE4TwOnQSS4EOXb+MURoLSAR48grVhCYOQEViw6REFXnCnikH1Aqi/iCt6GdwOxHcWiHFIrZe5cN1OK0cbjAU0Knqeaim2n/tdD1h8FQJ56phmbUclHFT2rTQpL1eBLfpIw96wpglmFo2WPCrwUljOGkfGMVwyW5e8VHUTysYRjxgbRUO9Xl+67sAi3SfOSXOp+Jc12IrHfUWZ3AiMgdbQL2lTlsUEKeIdr8vwCm6PsqABTadsGyx4j6mujFM+CcmulAW1qJEZQBZvXOi+WPbmGVmOU3TFsZ7wjiMsDrvkYLNuocbWYR59GBuntFI+ngobQs1hsdoXOtsdDHXv5m/yTB0BewxJirzeM4AibJeGQX5uSyDQtvzmMmsfQrAWITd7tcWFLKFn8XyoiYPRjfIuPstl8A0LrXPk0Y2uhvaz7BrvzJ/9N7o+DEPY0HJFiK1KEc2lm25UuY4W9FVH9TkKnIUZetbINiuW567ZiQh7G+YD+r91/tqd1fVe9Jxr6PXu/AJ2PPPtav8/+5FFSbJbdS8FUyL29gZPI/hbBeT5ABJPJkv4lEyQ5mxrcoVYCSJUuRstZKEuUQS5ygyfcg0UGzj4K1HUUw2EdS7wnJYXd/A+olVdNshpqMZdh5u4cUXn8fB/j5atTpOrJ/F+upJuPUmjgb7shHX6g2k8RhH/QPs7t3F/a13EAQRnn76aXz9F/8aBkdTVOlUWnlWTpzA1v09zCZT0fko00RAnsn4GOPhIY73HuKR64+h1uzBb3TRW1vFympXXLm4Tu0/3MVkOsQ7772BW7c+wOrqBsaTIzzYuo1WrYNWdwXd3oowe3y2SYUR7ty/jWc+8zS+/NUNdJo+trcy/IP/43t48GAXp0438df/u1/EuctExDNUaYg0L4BhHVevnsGD4wS3HjzE7mAPk2iC6SwXe/RkmiKJK6Qs9RUVAra91314TIqLCtNhgXzcFLcuAmZ03GqGDq5cWcXnn3sar310C//sH7+OLC0QOhX+zV9sYH0zE1aLL2r/dSTJADFFdEk7T5lYEL+gs5mLKHZxeFRid7/A8aRAmrg4eaqGp2/U8fAgwdbDHI0GNS58AVVOnT0HuCFe/NOX8LXnQpw9A7RabXh+iFqwiig+xmzaR5E4mCTUQEoxHBXYOyqxc1Rg97hAFEtjuSYCQknSdodGI5SCFtu4Vpo+3CpFuxNifaUr7Vqu5+HEqRuo1Vfgh03URJ9HNXr4Xzp2aQtXTQGfAHj6aTJ8xrq4zTVEjNOGqiws+mwXId+PPdkEfAxiz4WWIMUx6c7/F3tvFiTZeV6JnbvkzX2prK27q/cGGo0dDbCxkKKGm2iJsqiwQttoGdqUIqyZCMfYD47wi8Oywg/2kyMcfrAsUbZMjhUSKY00I5GSuAEkRRArQRAkGksv6O7aq7Jyz7y743zf/2cmIDnmeSQWBXV3VVbmvf/9l+873/nO8QH2nk/GyCoqqEdbShWB1Q2Z7SJuWsEkipAfhRKcZCdrKLlswSlgnIaYJiGGV48w2R9iyoCCzlOMNSigGNKJyhFF3JRCyQw0SrTpoRWp2tXmG3WpPMsRViogNhVTn3T5ApPUDO7BUBg5WaU4c9RKG1W1rJ3GSCpFGnrI8yALjE6qFCSkuPFCR5dJ3kz6pCVMvU/+LUnhRin8KpNiBkkp8u4YbrMqFcKE1vPVivxMACZznQI/sF1nOBFWj0MBamonLEBvGd+LIIdPtouyTWjXm/TGcBrlmfA0mUQiaivA3By44/eloimMeA6e0Q6asVzUIUeSbhPsWx0Q0boSJgvTUk2cLeDBn2nSo0LJTPItFyg29rO0WRa9DJnvJuYy8IAtnNLu+F35hbxOkyHbiqU0ZtXY0LvT/59n5FmoICnFa4W1ZOEH22Zg2Q7yBDXhkwTNsHVszqUByLuhFxvSqO6HujtZkEg8qUxwJ/pD1MagsK87RZHXkScoOwlqjkIVsy9TaZTgUcaUz8SMwEKyp1HSAu169hoNHjkaZDORIcLUihUxuoWorgD1ZwyVe3ZXojJi7tIGoAr2iNYWWHGzQa0J3mSjskCvstPGZJZkEcpOXyWWRaSdwBUDub6AEnFGBy5SsdnulCBCCRParjt05yrJbJJWLDWrNwl9KnbnBB/0JynKzlTOWoHMuIcRJDA+UqLrw3lnkk0LAsl9W5c2K9bLRBXUdqPuCkD/rLEIgOq4c44/TLDnx87N5qJ9YloxZNifyfNUHRml7dMenW1bYvnO71LYm0ABE1hh6Ggri8d1N1NGUDc5yzyR9xIgSBl1spfxT3HE4r5OLSST0JhnqfNQwQjrxcY9TMBWI47Mz6XjJK+JABGfVdkjyDODQtB+/k2Zmcu//53Z9Jx88Ky88/DuU5L0Ts+sibW77FOGociCRuPODurXbguDp/Kta/L7kw9ekD8PP3oZw+PLAsII0GRaIfkzym2Q4aPz28TiNv8289/uF3bZSKumSRHYMlZ1apJ4aoNyhIQW3ZLUq7ixbQcT4FfACm3nk72BIKMRfZb9iUUgC3rnDnxhKGmjlwkMZTwmbAWS+W74i2SZyLhwQDVhFyewlJXpGE5/BK9OFlQKJygCIcEHvQ/Za4y2mbT1Ur8tTHD8+TdRvbaHynPbs+cxeuIERnetyNUPzq5JcU9YslNauLMdyUN96wDVG7vyvou/Gz3VwvaH7sXoXBvNsCfCuaT4rMa7opg1d9/U/YQtR+/Vk1X2kqwS+ZNCwrL/GEcrATjtSAkRxhUmj7Sj7RlG6bmh6O8kfhFeIkJEpm7ANaIivtxnCqIZxB9r6xmFm2XXMcUmTUTnk8aLJqiDw9kAACAASURBVEh36to2R0cujrOIVmeqP0SAjesx1nYrr6wW6MIAJZtpWpJY022wrYQHPw9Jw96QuoYPjGJ5nVsdaruWlyHtMRnNgEkZztKRGHvoc1XHq5TaPpOqtG85RbroBchjsp2piWg+g6s1IQhIhqRekzCcuD4GdOh04NT7Mgtl/I35QXq4DPgx3Ao1otjBxGsy856FND4faoPR2WmfBjIenDOJWJwL44sjmhLkCuAXQ+1SU7qteZB8U2Vhi326aatNS3VheLMglqZj8kmFxa3mIgFyVj7JjAuHcMIj49LGIS0jq58wWog8awig+MjfvA0cDoHLqwLosFjI1mFlrnBOaNFQJwS/R6kNNs0ynmWrDk1CCPaoyL26c3HtczVr2+ZMJHj+dEw0YFrE5cykm2tfchdKETCOFTBDYmY6oLKdWUXQKaSvW/BCi7ucD1aY2B447y2yzJbzQmxmWDHColQjgJlFvAWiBQRRUFQ/2Grg8Artjra4kVp784Wgy260s2u20RY/7++zenSXNP/NWFH6vnNGsMakyvpVEMuWwWaaRgL0qF6T/coyAjA8fe15phG0uIIKgGZc1aRwVVtoibMFNy2s2SIYmVbUHXRlnshKmYE7jINUH5Rt5gTNON7lmQZivb78I7BncVr+4/h7juH0Fdw++jPEiYPEGYj7VX+USkvSNAyRUiRV3GwcRNFENkNh9Ey5wTgIY/bYc5N0EE1zpDFp+T4SMj12l7Bz9RhKhTou3PUwTmycQq1Zw7A3kP/6vT5e/u53MB2OcXb9JEpBBZV6A+OYrI9tHPQPUSpXkWYRet097O7eQG9wG0tVF4+/70k89bF/ja07HYTDrrQwbZw5he2tQ3Q7RyIoOh4PcHS0h3DcRfdgC5t3rmFt/Swa9VWUa0vYOHkaq2srqNUrKBR89LsD7O1t41vPPYsq3Zvaa3Jvr7z6TXEJY+DUqC9hfWUNxVIBp84X8dBDZ7F2IsKwV8Tzz97Ad1/9Bh660sbGmQ088eRDWFsvImTbW/w2ptk7OH/sX+C5b21ho/4IhkEH33v7eUyTCCUKCHPT5IHJKpF0ztDFSveElIyI1EWvN8Abz29hOvaRpgkyJtNsd/I8PPjQORzbaKC5VsFf/uULiLpAJYjwc58oYGWZrJvTeODKf4VXv/tv0N25iiicIo4ixBT6TRMkqSNAz2hEHR4HB0c5aJQ0HNLtxEe9EuDYaoDJVDczgjn15gocv4KjTh+t0i6uPJCiUnVRDAKsHrsX5+/9BXz32f8Dw/4eJpMpxhMXg36GTjfBfifF5m6McVZCrz8VfSV+lYolcSQKAg9FigqnsXzu8RUPtYaPmCSgiJyHCpZWT2F5+Sz8YgC3UBWwR9u1CPTQtr0Ajy1cni+ss3rDx4MPkcY4Z0ZIMkh7WKJqMwE2q/MhMNi7AXyJLigaSB65r7aoDDTFTlTV8mUTZULDajRdNPyGCuyR4cJA+OoY2SDB+Fwd6PcQ8U/4GGdkqKSIx1MM/m4HITOQasr4C0nAINqHGyunhP93cq+HAS3Wl0roVyrSxpXXAzgHI9CWzWlVkLEFilWh4RQee/AqBbE+F5ZPOdAMY5oiDTy4BHPoTMJKK4WYZ9Wh+Y6n4ISCMVLhk/b9FG5MfR91BZOgnQCYtH+pbo9qRMlkhkdb9gWAx56dcpRyPvYm8BtFcRnjvBCHLLEFV3REqstZLqAuW7u0YqGHLteE+lxzr+J1kGKuNPf58apJOxMyuVpWEF0K6CozRLkQFrTSvymlSgU5RVDVJIfKDjABggAxOrcsRKLvqFMoMjbITKzlXg3bw4Ylqomi7VgqsrnATjaZg4oo2yYw1emR43z2uS6QUihbk2SKVqe2BcE8RnNH7wK/2O4gIr4mqZaA2RCD5xWr+TywIY4FaS0eQ0cvbVnRm1TQKEPRC1F3Q0msyPioOpHMCw2KDMhrA1gTd2lC+p6A0FYjZ79nWAkLQZu6d1FkMoXnLWvLgQge2oaeeZVNZrMAMxpU52TmyAXZoNjchEmrVQDRXpU6Twk4k+fiGsWgruGyN16rj9q/H2LK8WVSnzOAB8ZOTS3GqQECatOQuaPAIkGfyLTbkMkjCSjnD3xR9SmK3Tg1XwqYiKCjgj2qxqMJilQHxXHHMHhknjPPU4o9QRomS3RUss9pkPvi3Gbn7lJngtbBEDfvXjNC4rr21KVKgTxLtC87qaQFFApngkawhwNpXZ5EgJkJF0FF0Wchs4TsRrMGBSCgHg+BXfKTVJtHH7d9Xvx9dUrS5FQXhQUK2IKlNVqKEFsQ1cpUz/lWsi4MqFlzlc3Dc3Tt+atY+v1vzyZc5zcfl7/vPn5RWEQcF7LwCHDWDOuRn0LdHalXENBwU/hegpLroLZ9IPvIyle/h/I358APQZ/R8WXdTnIye8g8Msm2/XSzBriO+FfGNHydTZfkqRKsFlF2rvkA/F9VziC2haViUy/tZ2S4eWyFUu0iO2q2rU6+ISCaTVt4YTyvdN8jiMZnIm1oBH1msDLnoINwwZJeJ5Np4+Jc4PySVjNN3vjMHUyEzTEDTOU8MzoUPDeyBMeevyZnxOpnX5bLGz25gdE96xidXEZ3lYxZ6sWQPUz9OgfOVMEBaakSdoqDBsZIvRwjip07U6zuH6D+9B0kno/K3+3J+8bvb2PwoQ0M1ppoZh20MzJRlW0k25HZ610+X/nMGSylCae0UfLZqwaUZQDpKTgHyQk+OZEH3C4rEHFmaISYPSS+zmdPNP30THUzrmft+yP7Sc5OOmlJUs8WR8OIsDCsJG3K5iOok4fqMKTC1onoA8n+kkyAMEVO4SHG83EBbnUMp2CYRZ5xHTRi1DzHacFOEXDBlKhB5XBvZRJq+nu5dtnGRbe/0ILFOdwKgSUaQATIJnTxCkUE2imGcEtkewfI/JPSAqbuWYEyhUJ1RZMikGxnHAN1uRK3NhWdNIm0LhiOPz9HWEVBAqfEPUbBh8zT9nTqROlXCRmNNco+3PGBsJhN45y+lz74eRXGJPkZmWAcW7bws7DHZVKsKjjIYH3K6/aQBWRQqxCvxidsV2RhT0F6uAHyoAnHU61GW9QQkMAUETSeMaUJoxOpALueS7q7a3wqoyRhifh2qlGIERrWeNS2ExuATAAHxgbWYt1uOpbhou+vQAOTEDK1qRmjO4Sek7w+jWmFbSKfZwHHBW0euTbLvFnkXesuNB9k+7vWrYp3YhzwzDjMA3GNt+YADN9L9z3dIW3EZXc68+8Zs9IeOhoH6peCR0qQXdAXsutrVsLUZ6Knjo6XzkQzD+24LNy3jqMWh7UMqOtU5xrXDYtQeo1zyFbBHsYQBPP096nHyIK9GffZM1oofnFuuHxebOHi/Hp3BGXHyDqbKSBFAFGZS/V6+0dgj10O/1j+ZLvMQec2dvp/i4n31xhOybhIEEdU+ucCLkpLVRixQkqB5imiSAXf4igTYIfncxwTdOC5om0ZrJoFPhXp13HnBxcw6Bzh7LmHcPzEadTrgejo3Lq2iW63i7fffg3FoIz19nHUAhdJlqEzHOCwu487O+/A5SGIGMP+Ebb23kGtmmC9VkJ9qY6f/ZXfQbfjYX9nE52DLRw/cRzn7r4Hq2tttBo1aefa3NrGD195AS9+58vY2b+D3iTC3acfRBhmOHf2LDZObKDebMH3i6Lp8/xLLzFFwIVT53B87TiiURf7e7fwzMvP4HB4iFJQw9nTZ/EL//yfYePsCPEgxrXrwOf/+K9x+mKCT/7i+9CdUJ4kwd0XTmGIbyFKe/CcdbSST2PtTIarz/ewcfIe3Ni6jr3kBq7duYqMibdJXmT7YELMw4Rfno9qXkS57OLlL99E95AsaCYZDNwTeS1/l1o1K6sNBJ6PpXMBXnt2W3rdf/GnSzhz2kW9eUqt6/d2EMWRMIJGoyGSmDo81NRJMSX7ZpSjP/QwHHvoDl30+7FUST2KmAZ1lIICCgUFUSis7Xpsv3Lw4F37OLUcoVSlE1gJ7dbdOHH+A/jBK5/HaNAVS3UCScOBI0LOB90cd3YjUHqFABLnGquAVx5tIRqFGLL9+NG7UCnvo96I2JqvOHlaxKA/xV7HQbnxANprpxEEVXh+GX4hkFYfj9dHsMfjNSoDicLhF+/x0F4avIsxQDBAdHBqFbMvcuM2CWSmVT6tGppNU4JAlpkIEJjjZjxFZh2raNJTMMKU4xweLXuPrcJLaeXJRC+Ac2cMpx8hOh1gkvewH3rICh6y6RjlcgGjMED47QPEbR9JQyuqCdveGcjEDtzQFQHM5iTEsc4RUT1Ut48wOrYkTlHDpSr6jbpQ1Hun2uoOsTsUoAcrFUS0eyZIZXQSCIokkrxwHZtgVsQlzPG9EPdQX8HvD5HVq0CkyRpFmhkw5YH2Udv0UgENzh1lKbBNSwAYERDX45J/2iYCWe3jEPlmD3nVh7tUhVdmdcOCI2w7yoTyz71B6NQEppjMm7CH759zz6JOEq+Rv82ASxbTYvVmFtYJsJITiLCaOYapw+SGVW59pdHBMjI+i3CB1c2Z82ssPKKgkDAqTDhpE3pl49iu9HkYw2f9D33N4KcZ2DMPdYR4L7brCtDlKduWVCNEncZUnNjqSGhIoVUhsbC3oI7od1hK8Hx8LEimo6cBOF9FGQwKh1IrhYk/k3UyPOTvggIqc0S6MtwQFXcq91zHBCXqY5j3UdqyecomINMwzJC65YO1Mqv96wqxKbOJIIml/RPk4X6oiR+DZ6U9ExxkG5kVeZ4/PVmPrJZJ9ZNJDKvZZuLKaCrj0IZyGlWb7xnzAmUGUfyWZ1iIksOKqLp6aIVVaeRRXsKRs4RoRgnnWGo7FgEffrAwYeRvut+wwSswLKgwD1ByCPkkwoDh75EpxNeX8om479Ec3SCYOgYzUUxtNWSySsBHFYL08whE8Zb5HG3iwTOl3VFts94SA0yFykQHDgTsmEAQVHFA9Rw+TYHBDDAjc9HJUCcwRXmSPECamGsTddtMQBELXhIAFZBGHO7YyqGgwVxbSFsVhZFjwFgFmozorTDKFOay+jg6g+2snUOWCqLqLKq6KU688AaWPzMHeQ5/8ykcPn5eXPMctqGJrg7vh0wWEZtBlcC4AYziPMU09RCgKMLRqu/C1yuYo+BSjvruAVa+8j1h/JDtc/jRRzA6voKQ+6+0cOksY3erBQ0ENNV81+iQ6WuEPSeME44TtVOo4+Ig8Ai4ke2o4s+ynROE8KbqdmWAEBl3AyjLOrT6OqYVi8wenS8ZCm4qrmR8/hSn5pBquxvFr9k9okmbtD8KZkONHyZt3JdT2SMIJjPZZatvXmYhxrAmTeufgkRAY6eD6s1drP+hPo+9X30MW0/do+xKMQTg85ivSUk5w4G0QZWRosFLiV30ciphxYgKnJ+6pIvsnZS9IEdtp4+Vp28geLYjnxM/1cTgl06ikQ3gy95kd1xttXWpT+NmSHwjOmu2R5lLhvYzS9RkLNUKS76XE5TK4FyrKlh5UZ1rRd8oc7SQ42vCxWKpy3Yc6gISYBJ9IWX1qDaItt4JkEwHUCaori/aepnnS3GD15T61K+L4aamZYPra8qW7EjEjdM+r4VW7T785hHg85wowSlw8hGQU6czATd4TiQVMUtwAjpNycpXtgjvnUAWHbZk8lLInMh0IOLOjFkE6CELaOUQ2aQoTpQEmPj9l7bL6IYB6kEJa2vH0G63hOVMLTIylyOywkzbGF19R6MRUuoqiRDufGcmc5vFPnFwlQKDJ+x2AU1ojiHMIYKQekaR/V1r1OHXWnBAdjHPkMW9fmHb///5q5yENJ5gPOX6SFmVE4o1TUamSKdDAZjiyRSDSYQJC2KidaRnvCeAfgbPz1AseihXqwgqde2GkET973+JYc5kJG1hXcpfeDlqtSLyItvlQnQHUyQOZQO0iBEJA5ztw5kY3GSTIYbTGMWag0cepY38ogstd9Y5c4isIJ6bAi7K+WRPfjL2qA2mbi/WjEQnwPw1c/DHLBYDf87ZMO+9P74BP0d40QtAjAVYbQSn76CP30aPto1qEXaxkYsEtgvvZ6FY81oT288ZOnzfeUFN/25h9jlwZFuw5kVi2akNaGN0/WSdq2C/XrM5swxnXCJLK8w8A3tsOyddtOj8ybnJXcy69XLd8ZkwtuA6NK2UMwY0z9AVuKLV9A+BPXLaG5FpjcIso/pHYM9/eN3/R/cKboJH3SO88dZV7PdfROPUixiMQ0yjIcJwIposdBkm+h74Ba36SyLACoaDaMLgizkvQYMEKSvy3PvIkkg9jDoBNr+/hjxrob18BsdOnJGEO42muHP7urhkdQ630Wq0sby8jnQ6Er0Wgj1H3QPc2nwL4+kAcRriaNCRCd2s+6hXA1SXHTxx+eN48N5fRNF1MRkzkAHWThxDqcwKbY5wMkXvqCci0t985t/he6/+HfaORgiTKR67dDdcrGC5vYpiOcBRv4Ptm7cwTAM89tCDWFs+htXVdVBIctA7xPUbb+C5N17Gr3z6J3DhAoVBQ2xt5vh//+jriKcR/vV//3GcvQS8c/OOUKGzwtsIqilq7o8hndyDAEu4/34eaiNcue8/x1e+9RW8/r2XsLwCeBs38bXntpFGkVpqikig0fbI2C7mga2+P3hmU8bcbmXU3iHzKst4sGhiVQj0wFted3DjzaEEnT//sQruuuhLOxgrfXROS1LazacidB2GqbB6ksTFeEKHLaA39NDtUjfGwTSiM9gSRkOKVldRIEumUBA2DdkyfuCjVA5w/6lbWK5PUKzUBBCSerdfQzTuYjoeYzAYCbNnNKRNe4r9foad/RijSYJxZKRWsxiXH6jh/kselpcDFL0MQYFgEkFE7XlnchTFHob9BP1RAV7lbrRX7hbAp+Cz7cuHx7Yfly5ebF0LEBSKuPtiEWurDLI0HdCDSFk7Ymso4JpNDOxrtBLhduhgkSBvlpAXrSidZfyo8KOlXKvDkdFwmaRA14N77pgklHIoRg68/hTOUYioNsZRMcf+9S7yGvvzgUGwhOaJKgbfHyBJc8RNUpxJSdajwh158CaeujdUfHglD06DyaqDWqeHfDhBfauHGh8kvb8O+woCjUMMl+ronVtDt01BZw2eGahkdEArSfOJqWot4CILO5sUpXi8sgXQKyDY6yNZriKrzgMTOTqMSLMcmUZ3QgCGCUWnJsBSXQAfAXtMUqRU7QzRcISsF6Kw1oBbIGV9fgFZlCDd6cEZxcJccglkCdWbwbBpU2CQYypp2SQDmpqo6tci2KPHrw0HuFZyghGmhVCZMSZZNC5GMj6yNC0AZIMQlYPlE+JMVrhEf6Ygj7IWKL5rvwjqaMJpmERyaTbF11fNISP9N9/bcnkkgTIgj9VKscmxmwUCogk0Ism+sbA1z1cTELWJFut6SboZGBsnMbIXBFzR7jfdXpR5YM1YBMgRsEetnKXFZiZybcGrHG0vQ9WLMRUwOxJmChkYdOWSVf/enkAD9khoxQRn1k9mq2FWLd1oBhiwR4Ed7v2hAXvMExd6PG+co6FVUF3/tjLIKhnZALQlNpVqYfXYZE9TOKVm2/ew12J1DzhGTMNYeWdLVE8Eo8W2mZR3svVEQNjHBBWMXDp7WYlibgkEzNisZZ3T5iFa0QnBBi8meARmdD4ZIESqs9Qy9VDkfYvNuDpxLXTrGcBkLpDKcSe7ijN1krFh8N2AlhVbXzK26+rEpTsnoTVbB+ffq04ibVtjaa6a42RlsecFavTWciIcpVVMk6IBH0wrIsEU6sZIGEsmiro/yZSUpNxFTF0QrivpTosXAEs7x5QJOwvfDTAtrLDZ3qHPUOaqaXCkrfrpF6+ieHUblW/dwM6n3y+Dtvn4JUkGyx5p9dQkJICoXlM8L6ZZEV7uocTqPpNlxkBOiCgpInACeC6r+9piJqxnWfO6Dtn25XsZGjsEfV5B5VvXBfTZ+QiZPmpIwfVlhaa1TU33KDmtzGYl40WGjdFc8VGGk/E6tWDChDPKCiJFYtc/dXzY1iIAgwFmLXtQdiXLdpL2Cb03m5ZQ26codvKpOIgRgCOgpK9g652Cfvreyuqx62ee2PFTyPJR5IqMH46TZYqmqY+NF36I9T98Wpbr7qc+gjuPXITnjeEWCRhQMDiUgkVeZGLN+IdtDRn88RB+HqOWhziRO9jNAsTuBBNqwsjU1hZCtg77WYQgiiTBpvtbY7eH8tPb8L+j9uvxry3Be19Z2hrptCW/R4au2ftTxiL8oT1RzF/FKIxMFMdl9xRS0UOy54cL97rR5Ds9VHFmEb3m++t6jmsVOGS20IVqlwLDLlAnE5eMUyZ8KtqtwDyr90bTg/uqV4EbD5B7xhmTbCcZaIKAHKNIWo8c2qgyBJoWTY9SDtSGcKsTpN2GAj100aqNxAEto9MoxToFZKIrGUuhPhwWpggaljx4lHuw7kqzVahMsXxKEIuoo7aLyZFimD1OEInD1+/96Vfxd9+9gYtnz+PKw/fj8oOX0K5VBIhmUSechmIQM4lCdDod3Lh5A8OQY6gtlGrsAHFgbTVXpMjHglChUESv25dxK5RLYnrCmJCGMJUS2e4r2LjrIvzjl+CC+5t1V1oIOOaBwz/8NwJhaYwkUd1JbfdNkCRjJNN9FJMYQRzicHcPt3f20R1MpNBK0CpJExTdEnzXQaniY/34Ko6fvYDGiQvwq6vSevzeL66llC04gwPkLIi//gLKzRLap1bhlHx039nDjbdvqXGI6JX56B0NZQ8YxRG2D/Zwe3sb72zt4vJT78Nv/dbPmjjDnJW2CCRMHo4JxbOtgUqILGOhlHsMrcA1XrSAjm1DM4JQ5gBaZPTM2TbvPn9VZ0fYT1JQ0/1nkX0/B42UVa1tTeZcFpbLXBdnFtHZVu/F+MKCIbPrtutYjVbm/Jz5uT63J1+YF8LQJiCsBRr5EvaSfY1x/jQFKWXR8MsCYfbaleVDDR1h78yiUVPIk0KUcT0zzB4LHGnBSZ+BKZvOWr44hq67atr9/j7YI6z6jAL+BE0r5r6VsfyjNq7/0KL/j/TnXGBkXNx45xpu7f8dosKLcCu7CMMcKRF5k7QmKRFetnIR3KFgLltpAsRxJiAPhYM5F8Uym9t05mAyAK69BqSj41hfux+NmgYzk8kQ23euyVE3HO2ivbKORmMNcThGv7OHcTTBYfcQb936IXojpRkWfEeYLXSoCsoEdWr4yR//JTxy/qdFrJbtTd1hD63lJbRWafceYTIaIxyP4ZLNctTBC9/+K3z/9R9geX0NTz76IHo9D7dvXMNhZxut5hTDToxC/QTuuusBLLePo91eRqVSxLjfExex5vEM978vxv5OhDdf38KNzVt4/AP34COfuAuTaRd3NvfR7w1QcBtYaT+MPDmGwHdRql9DWv027j//S8DwNPYHAb799JdQry3h3OXvIq/9EOPRPXj1agGHHVbBcrE455fvuhjs5Xjur65iGjIwYsCqduR8NtTZ0RYWYhEJ3KKLNA6RRBT+9cVC9f2PVPHkozz8tM4sTCyx5fMwmU41IEx8saQfjlKMCPQMM3R71PBhwYm99iWpA5e8sgAphSIBlAJKpTJqtRKeePwhJN2vw8u24JcKKAY1ZCEr6Q6SaSyHG4EkCj6PxxRzdtHpZdg5GIu7Vz9iC4kmZE9dDvD+JyuoVVwBajyvJIAW23n4X8LDMnIQhp5cb79fQHPtYbSW74VX4OupzePLnwSllpaqOHu2jOU2KbzWelfMeGd1XwlgDLV1nmbNFftZ9HG6Y2RLRREUniMilgGwUEFgwkdaM3+dg96L4JSrcIqkaBeQ3dqH4xXhpgGyJQf5QQdRd4Rp0cPwxCmMSmsMnzEd5Mhor0lAj0F6QdtFvLSoNqFswSJLpuCgsLYklsR5nCKj+CUr8hT54+XxAQ9CNOia0x2j1h+h2h1itEzxWWDz3tOiw9Ot0wOeRTdL89djhACsH6VIDRik36XVeoJCd4i0XRPHFPulNV6tur0X+JEDna2HtNw1B7wFhkS/QhA9snU8xGROUWDZ11YXSaoGEzibXSmeydeJBpxWWXTE2FKnGhbzQ1uEmQ/7cCgof7ylz8McqItPjG9FfRm2PIl+j5F5tsLEVt9DxIyF1q8VTdH0WWiLUC0dbcVhGwqDfyYlMwbCrFpkBGWFAWM6wwxIZMfR1q5s8GJeqe2ApNRLXMGqIqt4DJYCTR6ktUb1TYRRYphFvG/PY3VIR4DVaLadSNVftDjI3izAZzsbA5CMCRW1VtQtyPaYqz4RcRG9Mu7j/Cz+xzFkIqPdfRr4rFBEXMAOas2MUHIo1qxuR4vU+bmVqA2JzEOfTSwLSKjQpLbxzFlQelXaBDUHarSVSgNJ+2UEsEXHh8mv7guKGNgqodkP5P2N6KMMnLZOzOuCVl9Ax4hQFg3G+XDcrCuMDbaPaHLNCnUJ9K0aOFUVJTaQD9ksdOcih5bAIL8U1jbaMsYO28g0ytjaNi/RRDFi3sIKMg4+CtjY//T2tM1LYExtWeRcFqaHfqK5xdl4nXtrH72V6sx2naND9oTq5rriJsa7MHqvCls6DupM4sVoqSiubEUKlcLDIPYxZVsHtYLIBBDNLFpxU8RbV52dSyIKm3gIExcFN0fApNGb6/QIG0/mnTpF8ckoC08ZeCrUbB4fZ7Rhjglg5WQ48fybWPnMs3LP2//F+3Hj8XsFnOH5WnZzuWbVuFHoViqhFFtPqcVGbSACIqy8krsSI05L0ortuhMj1G7BWnt1ZK9Sa0jfjUnqsReuYuUPvinXcPjpD2Lryr3SrqU1ahVuZusWQVXeUyia+fO2garHfaYAn8mq+RJmmxNikhQRMz6QGavXnvD6jS4P/y3tWQRmyMq2+7awG6wOmQo0k/VAsMcXFmCKUNrrqNWlml2c+8L7ETaQPT90Lc2TMuuQaFtOyRzR6n1ju4e7/6c/ljvY/dSHsXnlPnlfaZESp0Su1yTtrQAAIABJREFUM85zukFxbqUiaeP5dILN4MdjRKMM9XyCDY+AZ47NvCAi5XT8yrIIfolrXdmHpckUru+gmIUo0gLcCeFtx6g9fUdAn+ypEpwfr8NfJatUTxRdGwQL2VLM22RQsJCGyrz2kMq6EngfzrU6cKAJmXvXEMkSuXgKcGuMYB6sWxJ2T1r04XVjOOw4ZfK5xOfGT+RaYUGF10FAgfu2CimrcL89EJVhz23L5V7v+MgoRiyiXhEwjIBDsjEIohNRzeBUxnCqI2ASIJ2W4TVGahQgv2PcyHj96dTYubPDryItdIRo3YQXS5ezyTxXlTumjqCPdGDYtWTE+TEI8kgLVjFGNqzh9//ky/jB2+/g4XsfwN3nzuB9lx/CSqsGt2QArkmEab+P4bCHw8NDvH3jbez1DuYuntR+4r5UqaDZWJe4T8DQYlmKwPwKSkWUKirXUCwGaFQrOHbsGFqnzyFbuiAtvAKSytxfbN/SRWVPD5vKz04TEa9mDEDQJ0c0ITA1RqGQo1DqwRsP4XSO0D08xM7+ETqDkcTCYUTN0wSBS7dYF7V6gFNnT2HtrvvhLZ9Fhqqwoedfc6BBzrx8iDTcxejN11BslRCsMGH30Hn9NnZubKNQKyCk4HfqYdAfwQ8oNp9ir9PBzdv7ePX1t3DP+y7jX/6rTxrIZEHTRm6YeyhbUtX9SVuNesqM5VxwlzRGMNo5uucyBtRWoHedmcKmNXG32WNULJprcVYe+AdG2Z5dCzpAC7vcfG/hCaSi7hoPLAoiW6aquaZZHLAYD+jYKrPFzNvZU5/HHKpPZJm+do6Y1lP5NWOgoafYjHmsAJBe1zyWM2eKFJeEzy4uaXolizx302JOFpX8PsefsQnX8Hye6u+pu69qOrLYvdjGZcsFdh5xzmqcN897VBurVlv6URvXwsr7R/dXsmzeuX0TN3a+gmn5bzAh8pzoYhRdC7GG8wQEYjWGCXo4csVUgQlZllA/A0hiTn6+NsN0GuPOzR6Ge02cXfsYomkBw2Efw8Eh3DzBzu4d9AbbOHvmAprNdUzGIwx7e+iPBtjc38Xh4EAmbxA48h/PxULJQWPJw7333I9f++T/iIpfw6QzoBshjnq0982F2cK2pEkYyybPygn1h1594SvY37+Nj3zkP0O1XEWz1cD+5m1cfeUVHHYOkCRT9OME7ZUNrK2dQqPeQq1eRZ4m6HYPceJUgn68hS9+9Uv41d/4CB54XwN5SFvJ03j55e9jZekuseysNMcoufeJsGdc+zwcfw/l4hqi3kP48cv/Nf7Nn/yeiF2ff2gHleMvS38l2RXc3APvJCajJoJCGa1GE1FUxP/5v93G8195BnQW4kKmy9SUKAzTCg46SAEtSmWB1Q7SXCuVCnpHRG5jtJtlfPyDVSwfo6EtQzJm9NqKN4083NpysbMbYzDRRJFtXakIHrBFC3pABhX5DN+vwgs8BEUemkU0Gg1cfugSfvGX349/+7n/Fen4NrzAlYojwcLlpXuwu/l9hHGG4STBZOhiNHFwNAB2j2J0+iGKxRr2uzEy1xGq+K9+soKTpyoolVTItBQ01NFr0kNEV6gkRZzEiOICwtDFcJBhEpdw/NSTKNXOwGPFx7hvtdtNPPZoEQVWrGRj1b5XFWtVwEcF50jjZTZkSuIxXQ748dr3zh5tpadrgKd0am6g9rAySD3p19RM8FScVbj5PAAJYoxS/XeewysH2nY+SeA0AoRHQ4xcIFzdwAgtDBOlMItbFYOZ3Q4cigI2yVxgVkQRxATOlFoMLnBCLRYlMHUdJDs9sVXPqeMzDOEcDpBvtFQweW8k11FPQuSrVZy4ZkQv2cfvObjzoAqRdptkIim7xQ9j0P3jvTUvWkCzkvkudoatdHL+yFgpG0QAACneqPU6wR0lfmtqTkeZaRgJ5TrwPMRj0oc9eAz6+DomFNs9sE+SrWTyRUDrVEuo/XN4YSHB5biTCdSZIj27BFAoeuFLP32hSkstEVb0peKs7RcKbCgLZ8YMEoDE9m3zk3UeqPWwvqfxuDLJO1tMrH6K/Uxl3lgwxqbcNoHQ92PgshBwcKwy1U+QxNQIoFoRS9W4sW0urjgh6s+oXWNbZgwLStoTuT8q60dbOsysloui/bXpYTcxkCU2C8RiWAgqA61MNn5fwCGpQJqwhZR5skLo2uSOxIq76sQoCm3eeksrkGJD6znMYwOa98w8qexZoEcr3Rr8MRhSTQMFc22gKF5C5mkbQFGqluR58N/2WhYDvjmzQSxfbH++VPQWgkITJEpynou/lAABBGtYPXPzvsx/DWwJBfkY5TX0aBdDceR8isjxhYWgrVkKnPIOFNzR96L7ltVqEsFxedYqLCqOfsI90Tk6S05kePVffJaJacGxW5cyO4wei7TwzXFs/tb5t/bRX6li2C7LWqCNuLRwsTUwd9CnoDzZOGYuyF7h5CK+TSt0gj10uSJ4wpU0SgrSBhRb0F3mv4p7EyQUjQ0CD6nuNROyAYQhA5TEPpug0bsDdSf1xVmQLUvytAlIWPephTVMsEJwi9zDiRdfx+rvfwed33wS+49fxIA6hIaJw6dUMWLEBDtZFSfYIgLEojujbXkKhJdkHyPQnsqaJFNjIqCIzpCFPWMh1Fc9J7ZruajvHGD9a6+g/M3rOPyND2L/8Uszsj/vlFo+8xBdmYAWbCSA5bPthzpQFpCQUUgwTn2ERviY65/XyLGJRddI2+jEaUvOEwUABHiXN1fwVg877g+JaPWU6JZEpy/GCVkBXl4S8JkzleOv89OwduT7c0F5o7hmXMZ03nK2nXjhBwtsng/jzuP3GptuZUMqW0k/1xmPhSkiibnnoVEIUPFo8EAmuotGnqBVdBBMEwxyFx2KmLs5IpdMGLX79nie5jmKeYxSHqIkbM5EmHW84/pLt1H8LGNPIP9v15EdK4HnnKSU3DLpAE/dGhG0N0ksGWpm77dRAbolOM+0gGMxcKWj7VsyP9UFi21hIpdAVmRQQUYnJmcKp6eugU6ZGjkq5Czz1mi0SLudLH4yBs3pyftjck8mDtuXGRvUrbISnR1YGIrgsCpLdypKNVAHsk3bdoKTU42LRgUFeqg/VGVhgMYQRblPBZQUDKGLVj4sImcnT5DCTYzmCPUcOECC9FJjB8gE7DHrpxjBDSjsrCAayhP8wee+hTtbI5w7sYG7Tp7GB554H2qtCugOkZE1Mxijc3CIne4RDjsdbG1uYjiiODDBXbp0sijoSeGR8ag4tLouCqWK6EQy/qDEQbVaFaY3985iuSLMnvUz54Hlu5A5AXxhQ2kRRRwxjcK2Fkbsjm/2UtvKzMcgD0ELJtxjpZWZrVvOEbzBIZKDLRxsd9DpHCEMI1mHk8lECpeeQ21JoFYj2HMSrQv3wmmdg5OVRfTaDNy7WnHEYdShCc0B0oNNceb1iKiHKXbffgejTleMbaZxJAwn5gUserKgt3vYxWCY4/Nf/BIuXXkEv/Uvf9ack6aAIvvCIstTQV0tmNAWnDEEAW5qAooYlFnzCqop08WC43LqGJDCRk6LcNnimW4BEXuuahuTzHNZY/aMtz/XvWPGGpxp/1nrdxNBzFg95v0l3rBuXRYA4YVbN6rF97eBogXr1Uxg3upl2b0mGHpXTGD2TmnltPem96Jf5vszJhA7NLrmcWsbm4yx1TqSJa9tk3NR6nmBdQ4uKaNSWVZGS8mIV2scYAFEzlWuDe55ZA/NgcUfgT32uf8j/pOAz27nDdzufgk73VcxjbSvmK0kAuAwAKA7FLUyck9cmkQfg2AP9Xto3x2xPSjHlAKzw77QLgeHwIr7YXjZBjqdLjrdXUzDIfr9IQ4Pt1ApuVhaYpvQAOPpCGFM4GEitqCFAjdqBtAJgoqLSp1gTxE/duVn8MGHP4UCkevOAIXVFgb9MSYDatCkmCQq7UXhYh4Ko8EA25tvY7ndwvG1kzh+ekMOiGw8ws6NG7h54wbu7NyhXzh2Okc4tXEBS+01NBpNaYcYjYcoVrZx+SeLKNXGmE76ONqpw82OYRTewdbBN1Au9nDu3IexXPwpHKV/jND/gYgMM4A93v4IThR/HoXycXzpr/4M68stNO//LLNo007AnmJWO30kWQJPAKASfJzH//7bI1x//arYl1N7Js1oe0/3HDpcRAgMq4L3maapMLV4wMVRjKBSQhTFWK4XceXRAk6d4HNLcGfHw/VbMfYOYhE85rPjwcADk20bcUKnLt2sG/U6lpdqKJRo3V5EUAxQKhbRrDfw0Z+4gh/7wEW5zy//xZ/icPtZadFgJVG1FlwkYYzpNMUkYguXg+Ewx2E/wf5hApRKGFComA4aroN2o4Cf/5kU68tlEVcu19awtv4IptMuOlvXMY77ItjMXuwk8hFGifRBD/sOyrXzWDn+KApBU5hPFOUlUFWtlnDffQ0steiqw2qXpYzajZfJBNughCQrAsFCd5IMxAeGY4CtW+UiMIlEp4Z23zO6qBwBBWn5Zp99VqIeDg9C9s/z0PJpT4N8nzo9oRY/NtgrTXZMCizVEOUpDsYxpsEq4qyMEUEUlnRHMdJKEYV3OqJhk9eLIsIsxYuqD6dLtQwgO1aHV1LtDmI/8eYh8tWGVhA7Y7gHE+T1AvKSL+1jvMe8GSBnQEnAKM6E9ZOvVXH8HXUvkag8ybB5cQOHa62FFpf5JlgQSp+DlMGEDU1sLCptPgoWSxIk+by+arHNS+jpcSxzfxInSAtaMRZYRtADPYgkbAhj5IMQzv5Qri1vFOEQxBJUyYIvvAADnfDzaNF+MEK+VEbe5nPWr3kopUmm6iBw7qZw3VgTT2kFUe8cPb6Ns9ZMZ0K/Z0MZm8LYzyDbX5NZFaqV/dQASNYJZyboadgwypgxbS58Z9OuZXUhCPakTKI5vi6hW9XFsPobBAOVW8SETO1yhbljLZAlwTbClSkFADUJVGts0wlvK/Qiyjr337HjZkNf0UiRG9Dx5lFRFFc5UdFRvNSMFW2ti+5EroNgDwV9+UVdDQ3q5sGXTWJEoNO4tM1n3ULAaEAfWqvLHBH7Ug06dX3adzLrUBI29s/re+gpYYEhpYer4KSKlGrpXlu4RPRZ7N2VHaVvoOKTHDWxGGexQZLpOYOGjiYOBTNNosTnS+2dXsZGJyAQwCnH0COQq8An47KJU0Io/DC9VjJ2tHFPWz/kPu2YWW0btv2au+adk8HC52odrWS2zgSbVQScSTyfSZwyoJ9jbjxDzr+5j7172uKiNs081MgiM2PKz6fF/UCYHY7cN19nr1g/U4NPsicYMyQpW1moEUTmqTIlYk4/gg5MWoRp5CNJqTmgOjnCAuI1CttAkyrLMiMrySf7jAn4rKvWuO9ZIXUyh1gQcXK0tg9w9rf/Ssbu8DefQOeJC0hzCuN74kQm2jQCx1kI2jA5rNqCAD3zxCXLygJuEZChDpLAMk6IgC5A5kSZqzTovSj7iWvWMpO0HeXEC1ex/JlvYvLB87j1ax8zELhdcaaFl4ylhd1GWSdMXsjqU+cVanowZiHzapSQxcsvXd+CkXsE6kyCKqE+tc8UDBWZNmE4WKia98N70f2FrCM66/HqY9lbCPaUhNmgd2aYWWZdaWvnuxM9ew5wHWy8+BrW/++vY/T+i3jzV37KLqoZK1CZuBTajeE5oeiUsNLIlmZSvAPXF1fqmFbWSYg2W7lSSoPzegL0McV+HmDMVu50goQCuzQT4FzNQjTckToJ5jFC0dFiMpWhvnWIwte7cJ+bAL/aRH65Dt/s26lL9o5qo1FEOaVzmRXal7NP2WHoVZEf8ZkkyE8Otf2QQJXopHE9kwVotY3o+BUgo8ZOHIkukIgRSxzoS/sUv7RR0iRmFH43CXFWKKpmnjm3nU4Ep02mrAJ3WnyKxa2SbVnSfjjN4AQ5XMagaax272N+n05cLrzVI9kLs5TgCcGgOYuSwFV21EK+JtVAOEkfXjxUNlBIA4giHD82wssEm+ZiyQSa5N9cz8jx53/zfdy6NULFD3D++Ak8eeVRlCsexpOR6G5OxhN0e30MJ1MMB0ORnghDgkvKcCcQwT8JaBDsYaFTxsovCnOdAE+5VJIiMF8nkDsBoFIZ9eU2AhrHLG2gXF8T4CgJJ0hCAhssBupmWinVUaAQM7U1kSHsdNE97GAyjUS2gTIDS6sNlFfolBQhPDxAd/86hoc7mPaPMJ4kUqyleYhDFv2ErcZCb5R4utlo4Njx42icPg+3dVKLj7OdXAtmCuLzqkL46Rj5pAO3e6CFS8Lnowjbd7ZFmiHLU8lZpBPAcVAh0FUp4bDXRyFo4a+/8TxOXboLH//EozO9O2vNbs86uXXRieECJvhu2jDtdcn3rPEFneQMmCCMXcOQmh+Us7Wt9zWPvRVdsy1eFnSwgNN7BZ0tYGHAHPv+Zt0pq5eXYuaqVmgN4DKLWoxWzcJnih6WYcsYgErfmr9jQRUtDM1PYVv6Wiz48lfMPRjtQ9UV1HYvFc5eAF1mwBq1LKnzx/2HHQAE1BZjGKtDaAE1e03KXJq3n9lrIZjEmKVmPpvjORfp1rhIndnYrjdnNRF4/BGzZzZt/zH/hX2kw/Ee3tn7Ft7e+7cYTYYoeAGW6jXVTiHQk2Xok2UhTJ5UWCBJlAirZ0oxsDhF/2iK0XCMaRRiMk4x2GrB6Z9DobiOMAoxGFGX5xD97gF2Dt6ZtSJJ4MnzI3DEJpskiUqVTksZggpQa/potWv48cs/h4vHPoHh3lis1htnj2MwGGPUGyAME4QSZLjwCx6WWnVpp4qjKSqVMiajKbyAFTlXAsBw0Metm+/g+q23UfA8vHbjGo6tncTqygmpCHCDpvDvYLSJSz9OiuYYt28dYhp1MJhehV/oISh62Fhr4cTaI0qZ9F6C75ckKC/4Szi39ilcufRf4ot/8+c42t/G6ce+DQS3pdkjyqhVRAJ/Ltoy0ossVRsfPi7hd//nUMCeQX8oTlUEd/iz0WCIOAnhUVjXuPxQrHksluoE3RLUGuy7dUSMuVFycWojwM5+iG4vZSFAHQ5EmNSmvmpzTuZFmtICnmgycPYMQZc2SpUqysUyHnzgXnzoQ4/g7DkySvR3X33lKl5+5vdQKKRih82KH1vGwgl1oHJh9IzGQL+f46Cb4fAoRK29jv39vggM8lBu1V387MdDtFsFBH6Acm0dl5/6b5BEGV576XOYjHcwnfSE9ZIkgTCGxmGCUZ8Bah1nLn4YmbcKj3T6YB4EkLp7+XIZ5TL78hcPELWRVLEzm+xa1o4RNw2nUjVBtQqnO0HeoJOC7dVVFxHpnyfgww0+cZEXpqanmdkwnTMC5OMIuNMHVspadeslcOsl6XvvG8B0kDTRyyqYsOob5iiECdIiNTW0uuuPI3ijKTKuRTpODcZAs4i0RIpyQR2iJlOk+yNgoyUaBWztyhlceAVpofJ3hlLhjNfq8Ph82VI1ipC3SsirrCYom6d52ANGU2zc2kONrl/HWtg5voxDWgcX9bBxUyMAKvbl2m5lj2vGmKLrYAIOm7bYI1QO5SxD2h1J21keeIiPN2wDlfSy83fZymiPMBoJ080so0YX5w1b0epUrra7smGkmcBIkleiltMEEBFMCwLNGQ9y9BrbYK3BpIYCP0/2hadjWp0EipEz1rYoqAAxv+IFTZ75fSrvR2V3LftWW5jIftDoROEBgR7EKt3mszPYwyR5vKEC8rQoScqMcSRCoEodNvwu/Sx5cx7y3LdJ7aW2GRMOrVZyLK3QoU2ilUWllGQdVgP2m8o279v+lvZ+KyNA8oxZSKdMpobHVhFgwOorE3o3RMGhqXiOOtlGYn2tbQpqfztPZekAqJ9j7VvnlG8rmmxbMfUyle2jPf8LrVcC2Fg9hplF0+z1M7bW7OptZcwGlPw3K741U11je6rRZ5iBRi52srqIC6+5Y5REkFyhP0mDs67IMM9dOHxMMk/0cgTccVyMnSKE18O2TcfB0C2jJy4nOr1j2Uf0arnOZZ2R9SE/11Y6FgHs+uP78hnwtdIaJXNY32wGiwpjgq5cBOjI7DEgmFSsHVx4axf9S0sSphKkJKAjd2WYBn0Wfcycr7sx6m4i7kzCiJHLY2ulAUTzAuKEwAB/Rn0e01Bm7k+0vQjmGIaRDc0JpJCVxhYtMkuYXAs8RrBB5t6iK5iF98yWwESe8x0Z2juHuOu3/71Mlf3feALDJ88rq45sK7ErVwDELlJlUqjmlupbKXCqbGcyeaiNRG0Lfj6BG7UbTzFBwdM2Hg3w9T05Z6PUBZWSCCpJGxp3m5yNWPoKtnUR8OHXG7/7WzOw0iZIc4ahfXcFg20ySH2oApN20Y/KMYjJWFHATwwgZFlwh9PvCbsoDhRy4F4thgOaBMk+IKwe+5y0BapG/TjDFCNAyERGxeHlRDCtTiwCaIVf4cv5KuOreH2nCPT84dew+6mPYvPK/bOExeosKTBG0J3OkQrAiw6MHDKaqOSDBJW6L2wxOmqeyoYoZjECsQ0DpgHNH4aIqf0UOOjTlcnNUZ6OUfFDFDBFUfafCAOnKc+36AxE7NxLXPif3weeG8P95Racx+iYqXOA2ooumTRcD34szCEKJFvRa7WeD+DQMVL28lifN4F6tiVzpAq0W+ekL4lotSRtFCUWYJgHKtla2jqSM7mXmartpWyhykdkuhWBIp8LmYm6ztjOqxN3qLEHY7mJD6+SKzmHscCgCLdMZ6gUjh+J7IJXotEK54RhJbB1nK1j0pWi+jpefWhaWYRPjrSyqk/WBQrDLaTUIjtygVERztIhXIpLm/hQ9i2269PZq0DtAAdeOcTffOMmblzrIhqNcXJlFfddvFv0lOLJRNjnhNejNEE0pb5kiF6/hzCkdgzZgJqkk83D92exkozzzc1NTEIWEadYX1tDu70kIBCLoa9+/3V0u2OJVyrlEu675xTOXTqH+z/4MXFNfe2559C5fVsZfb4vLeL3Xn4IJ+++D265JTnP2898B9dfuyo6dIXMRX9wgAcvX8IDH7gkYM/W66/j289/B9du3xbji3xCZq2HS/dcwrHWCiKKbzsuXn3z+zjsdhH4NSy3VnD3o4/hqZ/8aZRKDWHvs1hJwxERQzb7SZZ04I7HyI+6SEZd4kXSkjM86mNrZ0/cV+OYeVFfYnmyn5qtJmrtJSmiN5fW4dRP4PbuPs7fy6Kjbf8hsMN9qWEAIAW7lPnO1+jrFNS1bFiCbWwvJHjFuWoZtIuaNwbtVVr37D50h7YMFxs5aAvpjIVvYhoFuqwzGPc+q6/J97asJN215sHgYjuXjT75eo0PNHbgOxugZ8bC5BrSjgkFQUT/wnzPBjj2PoyWnwaz5t4Ms80yshfBHhaajJus7I3CGLbXZuLDGUNqfnbo9WqbpOuyIL8s+kmE/jTes23o3HM1N3FF74esOgMaUdPPOI3OW7f4/CpwJX/RE/dHYI95JP8U/uBhOo0PcTj8NiajPRx1KtjbTTCdhkhSbpJjVJtjBO07iLIjQc9ZeBhT72UQo+CWBPSZjqYYjboYTcc42A2x+VoDFf+sJMPD4QRH/T66g0OMpl14AdXxgUbTQ2PZFVCHLKHJKBFnJz9wUaQYbSFFqezjw499EnetfhKdO2Mc7R+gfe4E+uMYu1vbknyw5YVV5/W1NsqVqhwGFBFutir43ndegl+qiaho0XWQhRF6R13c2bmFoBLgmWe/Ibbrq8vrsinUm0tor29gEN3E25ufwTDpodUG2ktkHTkolXIcW2tKklite6jUgGI5R6lcEbCoUbmCNj6E42ufwN9+6QtYP7eLfOULsolzQwmCNlKx72RAkCKgY9OAbAnadq/gC5+5gB+8+DL2dnZRCoo4c+YM1k6cxvPPPiv28hZsYfBLgIdtXMKWyHK0lmpwCzywYmRxioiMFWnp4CJn1cZsNRII6uEWECRh6z3nwTTCeDSVysWTVx5GrVnHUnMJ586ew3DAqomLdruE8xdWsLGxjC989n9B2aW4XwbPLYtINp/jeJrLf4NhhqN+jsNejkqtjU5vJMLQFOIlWNGs+fjYBw7Ravoo046+WMEDlz+NcrCMt37wF+gNthBPBwgziuA5CGMXYZRj2JsijYrYuOtxuMW74TE54+97KtLM915eruPB+6ifwR2T92+TYe6NKkI4D0ktOs9kKjUyBHMKpG7sJvmkgCEtUVn1JTWbSHnBQU5mzmAEp6kVIWcwUVDjFK3YLdWVVr4ppuNEkpx+eQWDpIRholt4QjtZCijzRE8zFI6GyMkwYtgZxnCmEdJ2Xb7nsaeSMfzBAKh6SJs1oVq4/QmyWhEOWTNBAf4gRB64IqosFYGFFnUJ8zh3eiNkxUCAJmXI5mgd9nHqtXdQ6wwwOL6ErQsn5PtHKwwYADdO4E1j5JWSACtSdTZOW3QFI41Y0wGLZDAIipBtduFMGFg6iM4ysZSeDjgBhS6pnUGaNvkCeh0yLmxplAPWBhImCTZHPRMXFTM1cMVit5CpkcnHyPlmRVR5bUyDcmER2LSRVW8NejhvtBVKkhtpF1G9LN6SulFpAm5lNJkYUDdLFT4UsrN6KVbrR3QurMZI7sD3Q3l/SWyM0LVoh0jQzPmoCZSbUxuKzEHCCqzWe9IKytBMWBPU6CDTg/bW4ohDO1hTuZ/FPmwLU9ccDXyYnMzZPWlKgEi5JVK3n4neKsBF50V+LjVVZFkJo0AhDgI5LS8RHZoRhU4ZjHsxmt5Y3q/ixOLo5Jugi8k/x5DcEbKAYqcoLAtJeGbgjSbQmkRaRo6p0M30e8gyYzBtqo4SuOlvzAJJuRczKRbmiVqb1oxVLauVZoOcaflocKhVUKsKrC5cnbyCbl5CzUnREjemTDR7yHRiQunlpGnrSGrC62CUFRDQXcthdwUFdrXfkZbsoetjBHWiI3QwdflzU/G02bM4MlIQV+9Ov21aUQ3YJ8K5shZN9CIggwFsDGgpT8yANhVxNBI4AKs82ozGAAAgAElEQVRvHmJ4z5L84lhsfRVMYohJgGQs6adac/NPsrUI9vAZ2i9lpin9PcsC2ec4TyYp2UI6jHRa5FURHOYdECyS9SusHrJ/CPS4KBUoFDyReyVQKqxGpuoZx9KG7zrK/E+YZ06O5u4+7v7tv5BL2v6dn8HkeMPoVOlaYmuFCI9L+yHd7Bx1CrfpSUZn0gCFaQg/j5DUSkBGIE71QWREmexHCbIKAfAUPltSy0Vp75KzIYqRupF0THG82d7Ge5fClFiDy+aL+nYHJ3/7T0W4+c6vfxQZNbqMs5OOqeo8MFm0LC61Z+dew5Y2Mq2UXTdlO33Ks43AMlmFuifLDBZ9oxwOtePMOIs2kO6IyNgiyp+bdpJMlI5V+0jk4KwDn9nPVZxZWx8FejYAvN0XFgGfEy8Q6PmqAD1bVx6YzxXT7it3yXnqREZnjHGLtiKqzbTOcf6PQtskepTLAY4lXdTDiQAcMVt26OqUkAUxAPlIey6Dsxxr4QghyTQOwZ6xFMfGfks0aQoEjBjnEmxmwfC5DrI/OoD7z5fhXm5o+xPPY2OlnLFNTP5ti2akqpHBQVDbQUoNGSZ41FTkyPsuHOrRFSh+zBVFcwju5WbA2E4l7pA1OAnP4TLceKy24ZKo8qPIHibhnuxhdSLMyUYkCEZ3Vk+duETTjT8XvR8XGWnbHFu6WSY9uUYphpDxlEbIh2U4BIEYmrJVnK66yRRZhwAA4K30DHOB1+ggaZxSkGkYi3W7xlG+tNu5BJvoOPGeL7Fh79fhL3eEofWVZ+7ghz/cQjzqY6W+jFPHNlCplqS9SeLYPBNDkfE0RLHs4fadd0THa3t7F3c2tzCc5njsgZMoFF348RLe2d5BdzJE7hWRhi4unDmOciWE5+d44L7LuPrGDbzy2hsCpmRxgg899Tj2uptI/QzHVjZQr7Tx5b95GuNkJPHj6TOn8XP/6cfx/De/jc7WAe677x5hyfzZ334ViVuQOLtYKuHTv/7rePqLX8LNm2/jnnvOo7bcwl/+5d9iNI5RKpTw1FOP4ic+9gm8+M1nkWUTnD93Ed94/gUcdA7FGWxpeRkf+/hP4id+6oMo1Vy8/vIP8YU/+RwqtQClWlVMbD7y0Y+j3VrG9VfvYH9Al9oAZzY2UAlK6Ox1cbDfB1wW2fvodvvGpCRHs1VFe3kFjlfA0onjKB+/G69e3cSF8zbJt8VLZfEpkMD4piJW39YBUwWoFVAQhussDjY8XgGGbOvSvHBgTyfl+87jMv2+0b2zgdRs97a7r51AppgzaxPj7xmW0Kwd25YIdA+bs4VtoUjjdlOy0GjUtGjrqbgI0FvGjERF757FcvbLijCMJ7Mvy6lpACsZh3nkoUAU91QW8k1xy4A9WqSSpGuBPaQsJR0tA3QJQETWD4FnvlyZzHoCWYa0FqfUuYsbOoXcyQyiYQuv27K0dOy1kEUdOo0tfgT2/L0t65/CN3LEcYzhaIjhaCSuVoNBHzu729jc2sRjT1xHaeUNXN/aQ5KUhQKZ06o6ptsKMOgPsHuQYzTMsbV9hN3bCfbeqmDQAQbDMXIvRbkO1Oo5grKLRruApWUP9bYDzytiPMyRRQWMR2QCZcKeCcq6yMqFEn72A/8d+rfquHPzpvT4rpw8iZs3tzCchIjTGI8+8jD63YEItjWaDVHjp+AyN6yrr76OMFHWSeBrO9DbN66jtdLAv//iH2OpuYpao4lKqSJ2kOVGAztHf4396etoreZot4HltoOgkIu4Wq0aiLVpvVnFcruKIlmYTgLPc3Gs+ctoDh/A6zdTlGu34B7/EzkECbgEBcsqaCKM+1JtKBbIriiKfX2a5njt2Q/j63/+Cq5duwbX9XHP6TP4wEd/Cv/PZ/8A3W5H7Nc1AKSmUig9ugxe+L219SVxeOj3utLeQ40fcbiRChGDb7bfzbWAGAswuNMqIHWYcnHRIsD2wKW7sbFxHMWgDD9gpbWDcnEPBXeMXICXGNMJW3IcVAMPpYpaxNPOfRL6GA5SjEYZ9vsRJmGO9hI1YdQ6lPo7nl9FrVbHI/fsYmXFQbGQoRAUUGueRa22KsBhMj5COB1iGk+lIpokHsajCNMJneM8rJ9+AoXKRQFfyMjiGFPkmS5drPg8foUMolhbtRigSbKewRlNkFeKxvvWJIUcwSmriakCGBomaYCcxOJ4wGBNsl43AEbU0EmAYg1OrQn0xxrYkT0zCeEEBXHzQsk2CfD9MuR0vLnVR9wo4fD4MRxhCRFtfF0XfdLw+RlhJM4gDNL8KV3bXDj1ABgwMPORNitCJ3a6I7j7Y+Tn28iYvUwiuQcBiAi4yD1abQYGoKwIpNK+KMcUzyMGDN0JMrJsakww1Y7doRsZ2TuOg+bBEc68samtXp6LwXIDozhHr1gGVqvIWxUDaHEZpMh7EzjLdXOM6xgS5HJGU2B3BGdK8MRBco7AkTJKcgqBS9sAQQw99vhxoo9hWga0ZckkiqaVQ56SEc7ULhcDTFgwZuF41BYz1RuTxKY3EqZTXlUdLa1gmWduWmKsW1fOSrOl7yucIoAOXy9CuFbvZwb9mBlkgCEmqdqyo1RcYVVkHgreVIN2uTcLHC2GSCaAyNgEwOfBi1c7cjL1eIAT5KFws1y/aZeyJ9YMNDLzWZNxvU8yhvjZwpowyRWZRsrmsFowFNOlS5HRkLHOayb5Uht2vkblgCWFERYBW2lSlNxIQJ6aE8m/FR/LpCXItizxWoq0d5aqu63WMYhRGv2cmm1TSANHCTjD/dAIKZpefrqKaGsXm3XUSUMDHwO6SuLG92CCR9tb6tAQNKcWgQ25dIzeTeOeVxKPsiL2sqqAPbxKgnwEDopGn8jLp4bFpO4mnJucxwRXVehbbcfpUca9jeyeEEXE3B9RwNgpi636jPVl0B2yckTnxjqpGaaLka2cGdgKX1E0WUwbERlyZk1YRg9HaMWNEJjWr/YbHRxeXBZrdWHJmbY83hdBPLYK0RWKz5OaN7aNMWJLE1sxeQZKCyNBFF80bshj4RgSeBhQ489YptvtVZsQPUyYkFLs2VeQmO18BCMCL4LHBDtje5hxQWOrNu2FqXNmroKha8UT/hwufO5rqH7rBjZ/55MI6XolrDqRGIZDm2Qj6s3YgvO3/OY+Jqeb8HpTEZZOGw04wxzlnQOkfgHTsyclmeSgEICXw5Xh9eYBJqda8AgKRSGiY0twenSLCkUcflrxETYUnCtysyVQQaOF3BNQ2/Ky1l98Fe3PPIPJB+/CrV/9SYWcpNuB61LPHB0n1cjhz7UtjCNXkPVHRhRBcbbA544Kq3L/JEtJgFvTDid272btUmuPYu8cG5VFU80ederz4IoOD1eX7smutOfZsofdibm36zObr4756WmBnr1PfRR3rjwwW13z09X8JkWOpZ2WbSkWyrSbtyZSClLyWiCsr5X8EHUWD6k36VUR04o7zxFMY2SFFKEIaFP2h0xXF04ykS3AiY+QeGRrlTDK2GbaQwAVNnaTCNkf30H+/AjeL7XhXm5K8YbgANu3pfggl2P2cV5TZvXRDIDD7zERpv0616AImmlSrApfmnQpU4/PizbvbJGjgxpjS9rWR9KClscOcJDDqWfI65rsCtOBlTsyhYi5VH0gqAPRmE4qJufks6NOGfcxtWSXJJPxj+iB0D0rh1vgmOdIozLcMpnLKbJpQb5vO1pylwypAGm5refUdESFZLXh5rke9uHGbF81+7/dRcX+vSSW616bws45vvqNbbz00nXE4wE21lbRbrURJ2zr9OH5Dg47h3jzzWvYPTjCY+97CNeuv42iv4wDtlFNJmJ+cf/ZVdzZ2mKIgyuPP46vfu1riDj3Ixcf+rEruH79dVx94zp+4ed/GaPJBPsHW1hZWUG/28f9Fx/A099+BpVGDfeevRdr6w10+9t48NIj6Pf6Avi02nXsbB6Ixt3xE8voT7rojsfiUhuFMV555bu4eNd9eOHZ7+Lta1exsbGORx65hDffvIFWcxW9wQDFEnDXhfvw777wlxiN9/DRj/0E7mztY+/gQONwJ8Wv/Nq/wB/90R+iUffwgSsfwNNPfw1xEiGoFPHQQ4/igfseRqlcQH+7hy9/8xvY7x9gqVbHf/KRj+Hee+/D1mYH21u3UCyJLoNII5DVXq2V0GrVpGi+fnoDxdWzeHtzglOnjei3nJOMF6bIM7LI9Ax13aayiqR92RRVZqmvaXuWeMtq9Syex3b/MMGYrhQz/0yQNosIbXuiPWs1Nl5sWp0zduaFBC1BLYJCc3hEUVEbvtnXmG+YPU/PHMtG0n3HzlhrNa+sGW3vVvBIAaO5do7d6ex1mZhiJj4947qb6zEtsgYsVpayEW0Hnbe4D/A9x8LY0vswQI4AY9wrGM8QqOPPCdZQU4/Oc+rAK7IS8vkGmBNWjwJNCupw/+d7cCD4Pfv9H4E9s+n9T/kvyhbJxHlqq/N1pOUvYhK9RW4KwthBp9vFaET1dzo6RZgME0QhxZs9hFMVbI7CHGNWARgkFik0HErbVbHoYXm9iKWVIsrFoogEkyXU64aiVRMnASYTBsQaIBEUaVaW8c/u/le4cy3CNJxg2O8jyjOMJ2O0V1dw+tRFhKZnlxse2T0EAIqlAG+8+j3c3t5En2LG5RqWltpYXT8uNu/v3L6K7774PHqDIZqtZSy1lrGytIp+9BL6le/i2DGg3gCqdbJ6gGatjtSZoFKjaLGPVqsujB+vEGGp+mFM9suox48hrd6Cd+xrSNi2RSq3VHwiaVuLKa6MliD+2qsNlIKWLNZR5zF8/neHuH3tJg4OD1AuV1CvtUQPaTjqI44jSVZJUeXz4Z98VqwWrK+viagdvxg4i+ZPyiDK6AcYsIdMHlI+rcCiVXWnvg9F5fjz5eUWnnz8ATSrW2hUO6jVFAlnC0E0zRAS1BmnOOqR1SV4C+LYwcF+LNohapXqYH3Nw6kTCaqMDfIcUUyKLqVxuOnWUK77aJRCNJdceU2xWka1vArPKyBJQrFyjwn2pBRoph5QhjDyEU19HDt7BU5wFgW/Iq+n65PnK2uIotcPPxKgXqN1ZQqU2SfoAP2JADLZGtUGbXBmasOLgmqmoiDeM8w3+ZwYhPIBEh3vp8ijFM5RhHy5CWdvoEULgkAUymRwd6oFrAgSaBCJDOhNgetHSJpFjE+tYYhlDNMAXXFUy4UxU9jqIV6qSPtYIY2QVuiGQWcu8dZFyrauLINHMea9IfILyyLgjCl1DjKxaUfRh1tkFdFFPhrRqxQ526FE/VSruwzgnZH2kye8XuPA5QzYOuYKACPsEBV0EqCu3RugddBH8/YhKMCxs7GC7oU1oKI6KvI6zjnDZjIjqzoPBMf2B2Kx6hQ95Kt1OVelTYOMLBHtNtVIa5rNfUgSG9vLbhMJPag1GTH8Cf6DYBPLhDOxvtlVzfRkCGahY4AyWsIfa4hwtqlxy7zwyZAxzBa5Ao9J4kwdSM9n80XgR23K54wZPnIWyYWBJ1VWFRlRLR8FU1TS1DhNSfuIVvtVxFlgRpNC8b0INhZNm4O2gYqgsjhpaYVdZaJV60RDLwrdm3bFBS0ebdngoKmNqdyLVOo1GSaDQb80LdYkj21D2pKgQYNhDDBRtDuDKuJKwkZeCMEdanrx7xT6DZwEVSeS8RjTPUcSUQhDpEqNHyejf52pdpnUQQKvGY3FgDi6EzGYJJivV2ShMuNeYSuGMpZk+NmrtK4gNmjj6xlI8R5VK8OmrXNxRg0L7ZgKyTr3cJjRq4oQnOrgMEkNRMeG75Wh6fRNO5eOJUEndUeaU7hV7Frfm+BOHzWMXOr3BJiAWmFzNpsdB2HjCfhnQ1GmdZylbB5T3RleD8ddfp+tPBxrMhFtiEu9JSfHEhNso5dzjMyelSq2W1rZ5/wsS6sWdXe0EkhgiLbp/Dft5bU9SUeM65BjQe0g4cDkbBli1ZHi3w7CVBkgisnp8yrTTclsDSW2WvDwESYP259U38a2HZPJpqwWXSOsstN1hucrtWWo/XXyc19G+ZvXcPN/+DmEJ9oKlsyuUBl3bBaRYTH3XXljD9FyDeW3doXlE549Bn93jEJvhLjVhj8JMTp7TDRgate2BLALN1ZRurOPtOLD5YFc9AXAdwY5Km/dwfjiSYxPLCNkUTZXXTJ+HluQlAGpIqHqJ5hj/YXvY/n/+ho6n/4w9p+4d9aulYlmFEEBBuvGRUvmGpl8BbF3Z+sWnbh03+L9KVNLf08/b5Y8yf6iMKsvLWUFcQAjsUPap0R/6P9j7z2DLL3O88DnCzenzt3TPQGTZ4AZAIMMEARIAhJFkRRJiZQscS2xtFvUrq3d8qpctVtbq9pQ/rf7Y12yXKWyLIsrkbZKXFkMJilSjAKRw2ByTj2dw+2bw5e2nvc9594LkJbsP/4jtAR2T/cN3/2+853znud9AseqziuuXEltGAxM5Q1kw4AKZfyoMM2SVewdVFndxMF/9kUQ6CGjZ3BM9vl8U4kS58Bh4IQa5QuALjZyNLvRZolLI/3BZs9BznEwFW2jzDQkMQjPou9lkOXmKU2AJiNYiM+5KOjBYSch7gPdHaC7pHOsm0Y/oGl1V+Txsn4TQHQzcL50CckrTXj/dA+SXTmJdJemmZ2KCMQQDGPKXBIipKm10nC0rhL2rxXa2hlKn09ZtBuQZUUGJudrR47XIOHmnJD9w82yA8GgCe4U1AxbNnds2vHC9T04BS7mGcRkAQgDw9yNPbLFCRrR4ygYmC+7cVfVMH01TJc1p1uEy5QuMZ7jfWdAQh4Um0O0GvDL+ulZh3gOvF4VTtwF4sD4iQ236BLpLgQLpkCyi6Nsib/46hUs3u2itrGCsfGMhHCsLdeRzxfF3mBsfAxvvnkGYezjmWcJgPw1Tp18GJsbG9jarmJi1zSO7ZnD2voObizfxUc//GGcP/02JmYnUdtq4dA9u3Dxyjksrm7hU5/8ZfQ6LWysLwqIw+boocOH8MLLr2PX7nswl5/A1EwRCdqYnZ3D5uYmdu/eg2K+hAuXFuH4k9g1P4Ysjab9GJvra0j7WSzeuYNWJ8B3X3wdd+/ewbFj+/HxD30QG2tVBEGC3Pg4traXMDuzFz/8wRtY27yCZ599CkHf1bQsP4VrNy/iZ3/u5/Hv/uzPkM/GeO6ZD+LM6QtwvQxWN5Zx4r4HxL7h5s0LeODoYVy7vYHNbgP5TAYffN/T0vSZGt+LL3/5L5Byejh+5CB2794t1hDV2hb2H6CcLY+J6XH4U/uw0UpjYZ9JSjNrO+O/1aeHDQF6NVVMnLg2RwbAxzsaMDaFaxTatVWevTsUJNG1WX3u9EvBzmGSlfn1AMCxi8NQNqX3hH1dI1+XmsACPUPjZF2vWSuqL94QSrKrkxpBW6DVjlZl/gyDMQYgkGEyDYGe0XnUGj/zM7COGgWuDNvWgLvStDIFo7Jw1JNHTZlZN7PJ21Q/JmEx6kypr8u5l+wes4+QWpOeWqwhKfXSc61pt3aGZRVgDJsHsjz9fArUKfuQX+8xe+wY/Hv9nV2uNYTOS7hR+zJWt6oI+qRUq9a/03FR3emj2aAkJSMgDYsvKX0jB61WW8yCKT0iddVFXjTCmayD2YUcivkpZL1d8ONJMSju9xjh3kSQXEa7G6NWC9BsN9ANGhJDnnKmcGTulzGZP4XqxjrefPklVHe2ZbF6/3PPI18YF2aHxMs3iXi6yKS56fdw7dIlnD73BmrNGoqlCt739Afx8KOPSceFZs63rl7EhQtncfX2bRRLE9izsIAb219DetcNTE0CpRKQKxDQoScQOy99Yfjk8/wvj3KxgHzeR2f7KUxMtFC/8yRKx/5EvGxo1BbGPUkakDhYdlEYLR73kU9NCBjDXjq/p/0Usqk9eOmvPoKXv/dDrC4toVaraVc4pJSJ8o1E/JIsS8cydSghKxaLaDabyiJKpwdpXnyevI/EqXHt1u6gJD2ZoptaZbKEyM7hhFPOp/CZT1YwO9VBKuUaX58IYZSSBS0mHTxyUKtH2NoKsL0VodroY7tG80x+jhDveySHo4cr4gsl78cCI2KqGCPhEzQ6CYKeI+bfBAF3785ibCqLQsFHLkXeNb1setqxDOgVxQj2BJ0+y/0SJuYehJvdj4yfh++lhFlDgCvlZ4Xm/cgjafipHtwgRpLidkhZOjQolMmSPjhmEdLvZkYWin4kCVpuM1IwwMhv5ENstihbJpccznIL8XhOUqWwTpNz0rZ1oelO5ZDeQ7aVLnBE571mgGBtRe0R9u9F2C9hOZXDItOoSPMOIqToUUTvHtkUKCNBsiMIhAgzC3DaffgbTTFidsaziJeauk6kCR7GcCYq8Aj2sPlHP558VjblpKSTxSIEJVO6hl0yiVR6xS4mzwPfWxcE00sZLFZak5LBM7WyhfkbqyhsN9Gan8DysT2ojSvlVBcW81hb3PPVyLLixpRpeoU0DbsEQLPGzqNLJrPkJL3kHRCDaZgMABFTUNrUGbPpGEYo2+tK9oXKNvjl3t6C0wxlDCQLZSR5+nEorVYMjgXgMNAGARH+W2GaQbQ2/Rn8AZNGxDMGIGKH3VXmlHHv0d6ZgjlySSkrZQfdbLwGrOYBu4elFrvYyp8QoDFiPCpZdqqv5wZ+cDz8icld/JvIbDRdbGAIbY5bSy6FamRvIolCxsBZInqN3w9/R7aQ+KrQH0o/t/hTDHxc1B9GQuzkMhDoiSXOXd9H7wO5tsLoSJBHIECJmMqLpCwRoKfk9CX1iVIu+2Xpz6MDagjAqHxMkVgtPAf0aHlXm9KlcevaiTdAohi083nsgPH4OGZ5X5mUGjF15rGRas3rzs9jASW+NjeXQC3Jo5mk0LPyJgrsJOWI/JAEU04dGbCjbjfQKhfUbptJCRwxr1Tj5wwaKKJBWWySFtAnRV8nkR+pWSzBBtmMy2pMpk2fYTYyXrpJSoEZHsPAW4WfjsxOlVgpfVyxb8am87ecG+avbEka1/pYSf5O0IbXhp+vE7sCyhGs5NE3ybQckZMJ0GPAc/380oOET8+pROUDTIujRIugNv9NcDfnca4J0OXmMEmhlGKMcCRMlZzrIuMpK4hPIRAsV1xYP8ojozyM44sS7crLZzDxb/4a1d/8GSw/cq88j7/3BETQBBkBQpxAmEl6BhMUr6wjmK7AqbeBZoiwVEG22oZb7yMsF+FTfkrp3cIUcivbwtxp75+DF4Tyc2fvBIp31hAW8rKBzl25i86BObQXptAt+AL08FxL+KMxjCXCMZqKQkbdzGvnMPFH38f2f/0MNh+7V663SFgpB2P8uXgGWcDZQZ8TkFm1VBaZIO2xnjAbMQMqmswWhJEv8xrva0k9E7Nm2xXWsyNArTWpF20bAQr9P33v4Zpg18uB8HMAUANlA/RYM+aRbZKCT1GM0tkb0tDojRcFDPCDjvycrnXgMiE2m0G3MobsNkGIPryoh7CShbvaQbqYw0TQQSlVRxR6yPgEvoB4Zg5hMiGybqe2Cbe+ifTsHOnlQI7gRhvOahUJPXjY8Glzdekp0EF/HZddqa4wYeLfuQjnsQK8X55Fn/RtXkcBqLgOc56lfDtCkiVrjmfdSndpAq2ACQMIxASXTDjfFd878eXhehVEMoYE6BFTbJ5vCXsXX0NVjtpVx/DoyKYfuHBxM0hPNw9OimxZjUingbKkZPUTOOlAZdJxqGAPgR+OvVZTSQWBB9ePENWzcAt9xIFuGr18jKiZhZNJANqX0bA+W4ETsvDReG2vVwMiNbAfweN1THKt4D1Nvx7zFYcuvvwXZ3B7cQv1qtZKlcoEXn35NA4fPoDNzbt47vnn8ZWvfB2F4gQefuQB/M0LP8DDDz6I1dVV1BsNnDxxP8YqKVw4fwnrGy188hMfw83rV1CgNyKyGC/k8Tc//gHa3QCf/swvYmnlLra2d+D0KYV2UR4r4+q1G8L0Gc/lMD69C4HbQU5qYo71NI4dfhBBagx+oSRm89fPvoad+hLCpIdeo4vqzg5ix8c3XngFS+tLePqhB/H8E0+gXt9GhYyaFJN1uygUKjh7YQlLy9dw8t592HdwHgeOnEQQ5vHNr38HC/Nz+PMv/4mAPR9+7nlEyOHAoQfwo+98B7mszMC4cfsKHj5xGJs1D2cuXoLndfHE40/g9Td+jJ99/lN45ZXX0GvX8KlPfAqvv/4W7rnnHly8chYLeyewb88ctre3sGv/ASzVQ/zSZ3/RpGxxFpWLr/47krpFzygjlTIGygrWqLG2XmPrd2MsEIy8Uq++zh/6n1mPbTS6WXsHMq6BNMuAOtZY2TahBpJr64dj23kjAJK8pgGPTNvPJgCqibWdGc3otPRvYfZo3aF+Dcq8tev7sPZQho8CNaaJJY0LK70alW9JlTOSvsWX40zJuZX/EWTjnaxrkCZt6TFa8CcmaCrm+PbQ9Vw7bklMlbV6NLVHvGnAKQWOJGlL2j0Ef1T5IcbPAizxO8Ei/jz0e7Nv8x7YMzzlfy9/ctwmuvFrqPW+h3r/MlarVWxt9eAkGWF+0Hel29VYPvHvafckzcmmARAwEKO8gEkJpJKyYM2gkJpCuTSO3bunEHXvg+/Oo1AoiqlYHEfoB20gbqIfMlK8iXrzNuBfAdw76FTfhz2VXxLQo11rYH1tFVeuXMKNG5fxkV/4Bczu3oed7YZItXqkVTOeMZdD0A2wsbGGl179Ea7dvoAnHv8gnn/+YyIhYoc/6lN+xajvFt4+/RKqjTZ8P8Hl7S9g18EexsaUsZotcGHKIV/qSnpALp8Xn55UiuBEHmOZ/Qg7RcSpAO3b70f+yL8S02lKsXjTU8YSRoyXlrJdzOZiUijjNDy3hCjizc7uVgI/eRRf/8JeXD1/AWsra6jX67JPITOKEY4W7LGsHsqfxscr4rdD+RK/yG4hu4k3OB37O522yPSEsitR3xE8l8WfJ78fBY9Y/vzsswU8/AAxAgUGpMR0XIQBDaAJ9jDyHuh2QhNSnuQAACAASURBVGH3bKwH2KnTCLqInVYXJw4lOHk0gVgVGYYEm1PcnjBhqx866PcTAQ3bbU5YWTTaIbw4xIHDGZSKZOgEQtGWmN0oRtDnsaYQ9DPwctPIjx1HOrcLvpcTsId+RX6a6WE5zC+UceggO7jsLIVw2j1J7IIURY5Ku6S962ln0RoaCdjh6d+5GLQ6QKEMZzUGWByKXKqNZI3pFow7T8HL+ohvVyVti3HmbpQwpAL1hXFkJvLI0dBQOifjIBoWpuqyPXRDH04rjeuTZax2Ezg9c5y5FMKM+nfw3LPAFKYQO+P0ypFoeAWGvFJeI5s3aogp3ypmkCaTqx8g7gbws2mEy1XEuyeMVEk37TTn5CaE9GeJ8KYHAZ9DMy1ZkDQhilHrIvGT9V4XfZuuJSaf0iF3UdyuY/7S4mCJXTm2B40JqzXW59gvy8Gw/5bXMxtQXcBHl2rL6rEtVRvvO+wkK/ChYIIqrtXnYmTllMKZ5q0KSoi2Sq6jtH8rLOS1KyQbHQE/9PNrHLoFmLRjrqdCQTHXC7QjbQj2+lgLp5gutTkQ7s0MZgY35vnnCLSmlgrAqkuF/idEXFsAyEadAgDdSHNTpsCVSnWEKWFkWYwWFh+IQRKTeWOzUZTUHFuS0QvIpY2snnV6+oQEldhJF2NUNWzmZtNGzUril32Nd1f5wi6wKRR6LiQFyoBPlCvx04nLkwFG6MNRdjriHUMmkByHQHxqRGhTMXRsjBhJv6PI1DnKeuQMbh4TlyyFk3S0CICy0LXdS7Jy6FOgHTWVu9LY3XYu+Zq2CLPSNi0O2dogVFIlw4JcTYIuTHVhBDQ85BwKsvhv6wdk0jfoJSKfn8bPLNDUo8TCcL3YQQNlNJ0c6sLucZHlOzkxGjBeP/JbIJuE8jc9GjIqM9ii75TcAiqt47HpjWm9rRQfs2APz3l2q4fJcxvysDv3zaE6kUPeITuJwen0mlHZnfZI6RjgiRGu7ZnyeQQmuWeixFTlVeSFpNAP08i4noBDJCN0I64TahisMes8Qk8i1fm4dkQGDFBOKWNEDIgH/l0EcDz0yPwxhvAEgQqrm9j1v38B7fcdxY1f+3kZPQSWCJATGKLPlEt/OQQIBcASPp6aYIdcjz10AleAA5qiZ2s9pNsB4lJe/e3aXbQmyki1WdMAUamA2HNV0SUEuUgaAG69jVSjje7cBIJ8RgymeWmZbMXPys+vYCkBbjMTmvuD13fvn34LuReu4dIf/JYAPT0CNByTMh8rt0RNP9XniPMTpzKVvOo8LWAAk9TEf8f4+8icSH8vZX1FBFpZmci8rONDmNQSiGjkcTKHGkN2A5/+BGFy5E4ZztsJDn3xWyi8eBnX/tdfQ21uWtYana3MUAwj5K8sonpsL1I0kr1yg7QxhJW81BmlS4vo7plEb6KC8jmuK324nR7qD+yF2wgRFVIo1yMUw7ZYzXiZHPxCCk5pFt6blxEd2YWo68K9sw5npgxvNoc43QOaNTjLTWHGxXz8RBru1TvwTpB9qelxbtJQ5swbVUR/tgXns/PAYzQnVhk4vAL1SYDUc2xK0b+vpXJrJy3pW56kJ3AOp8efjyRF5o4j9QxZnly7RV4a8b7Oi7RKQSCaP/eppEHSy8CpGDDbzQi7xglaYjCtq5w2kZIeB5YD5Ji4mYcbNbQpxJoizUZXHomfhdPbUU9CPnY5CxT6cCaFq62P56WhbMynHyAHlRlrZPZkmDxFCRwbvjFivl7Ugxu2dP4SeamRM8uYTxDWi3AzAZws9w6aDPhnf/461la6uHrluoBgpx46hbNvX8au2SncuH4BH/7wh/Hlv/hLlMpTePKpR3D23Gnk8kWpXVJeCtPjM0ilu7h29QaqrRQmp8ZRa2yh09tEc6eNpx97HGtrm9jcquPQ4XtwbfEqdpoN9FqBBBQ8cepBYfg88MADKOQpk/WwXa/iS3/+VSkBdy/swe/8zv+CvSceRcQ6qlHDK9/6Br75rb/E5cVr6HR7okZ47md+Bj/48Qu4s3ZHgJ6pyQW8/sarAvLsXTiBgwcPStP1S3/550h5IT783NNYunkba+ubcDIZFHIMeNmF8xffxJ75SXz4uQ/i9uoS5vbuw/Ya14WeMOu2VmvYM5fCQ48/i6999Q2cu/hdPPX0KVy9chHve+LDeOut06hur+DTv/hpfP1r38bDjzyO02fO4NOf/iQuXzqP27cu4KEnH0OYG8NHf5kJeDZxiyAGrxuZnTQW4z7NgCRGDq2AhGGZGDsInSvE/2FYpA1uao4gm0xoKqVBUpbeGwqKWOaKaX7ZAkteka+t3jhDZpHKS6UxbSVOBiCypsc2sELrFU6yxmDaJm4OmL9DltGAjWPCHszMbNZ2e4w2PcwygrXJpOCJzqFW6i1guRw/GXa20uPzyibZU8EY9UeyMrFho0rOndR0PH416vZcsul0T6czex9xtCHAkUq7tJJTaVdDwDyt7ggyZeG4BfElHE3gGimM32P2jJ6Mv48/h1ENa9uvY237vBgVx+k76Ec76HQcdHuxyLPCvjqAd7s0a+5IZDv9UjjpE7QJo56ACXHIDUsOE9kjSMKDqJR2Y//e/Zie2Y1KuYJ0ioNao8BDI0ki8NNoNrG5tYFebxWN1TOorx7G5OR+CUrttHsCgFw89zYuXngLR+89jvufeAab69toCU3SdM2EneCh2ajhr/76K9ioLuJD7/8Ejh5/CJk0EU9uel1kKV9JQqzevYCbS3dwd+sc4rEXMTkNlMuOmDCXKmmksjEmZyDofTqdh8+EBc9HLjOJfOdZxGM/RNh6CG57F6KpL8hmiSAEmUtiZijxen0t8hICLDTB7sP38khiAjABPJ8FpIedxY/i+1+JsbJ4B7duL2F7a0PYOVHI5C1229m5V68dgk3FUg7NRkcAnjxTtLI57N27TxgtK4u3BRwjcycIqdNVWZdMH/Iaqi0XBlEcYc8uD5/5ZB6VIuMjeX1IyXWEEMP3prdQGPoICMRQJUXAZyvE5lYPja4yjE7dV0epEIqps5STUnh6UhfQgE+6tQEZEBm02onIASkN29xUv49DRzOYqDggOSUm2EG5T5hGEKYQRCUUKnuQzTPJgabUWUlQI9Djp3xJYXvo/hyymQAJW94SNGJEP5TTiL6GFXsIt9pFPJbTyG+u9oxfZ2HdYZuQx87NlQ93vQtMFZGUqJdPkKw0gHoPbrmApNVR0+GRRa+ed1Gfn0G2mEXRjZDnGCBts1lHzA285yLuxHDyGVyLxlAn4ShyEJG2yTPFjh93CELNYXQpTZsjxJ4nci5hEgW8IAncbAox2Us81z4NdB1JsIp2OnAmChCzKKHhq1+KZBXJ4k0WltlcCzgw6MnA7dH3gIwOI6fheJP61fRnRpK3dHnS51eqTZS36yiu06AWWD2+F/URto8sbUEowJws7QIWOIgYcU8QjveuBR5s5Llhn8nzhJk03LTqEjjcqAzn63dCRsPF0oAa75rYrd2LLpzWiFk9cDzjWUNJlE1gEUmTgEH6d13o+TVc5vX+4vZMH8fyXHN7Ek3GoucGU1Bk02a78QrS6OMU2LEGpRy2wpqQzrsa2woEZK+dAFC6mdPoZSuJM6CTbPTMjW/BIOPfEUtSlJ5NidA2MjZ6+ih7yJMN0qAjJrIvTS2zn1r7ZIzIVe358HxoL9rKb+SoDABMSVCOqT9OiLLTM0wmcyTv7tBJV86kiZiOt2JNw8JM32XEb0BOrkn04P0n9GZNJRzo54ef3IAwTK7RjrVK4yyEaM8QP421y+X9pPIa7cVauZgFypQ5oBIxSuJYvNmkE55XSsxYBBqpp7mP6H6zlVSw7owJoKQpQiwHXYQshoXdEiOdUP7WF68SIId+zJh3Y3Au49MCjHYMGAskAQ1YRpK9o8yhe790AY3dJbz99AF5r6wTY9zlekW5lAI7jGTnsfFVxa9phACvxs36hnxsmoa3TKAMuQYynSpBT0yEY2Hu2I6xSpyAYspBnv4oYsZsQQ1j/O448jwCRWT7qCm7jjHKv3b/6X+Q97z2qz8na4uCvwoeEVTl9SHTyXU74msTS0qc9dzSjWg/JjCVEUNYSsayHo2UCVIZ7xULdg/mJzPaRGqqd4HM2Gau5fHp3KFAjQ4oK3u0Hjz8fMoalP0yEpz8R/8Ca7/xASw/dtw8R9cBYXIZmZNluFHuJqfcyF0ZJMl7lAlgBH4k9l1CbJQlyOOkJJpfPC56xSnopK9hQfnRzcrwd0Og/2+ri2dfO4eZP/5rrH/uOSw/ovKt0fNi37v8xhW4zTZ6+6aRqlWR3aih+sA9CItpjJ+5he6eCQTlAspn78jGlAzd9kP3oPD2HUHN/IUKcqGP7K1FuEenkR4rwGNC7IVNuMcmEK43EFyrwv3ACfhL20jGXGC+DO/yKsLtOnBsHM6RPcCZZeB4GU6/jXR9C0govXeFJRmdbSD+0jrwG3uAh8a1eUSjXppB77CBRNkYJb59uPSvcRWcpa49TnuIw7YwSujhRMDFcmDcrR7cJoFgrmnGw4MMGk83xEmbvb8ESYWoLL09PCTZEpKwJ9HsbtySukRk5ZxLY0q0yco0Mhn+HKbheARa6JWYR9Jh9HobEq27URK/tniXB48m+iHfkAwkMlsNC5JSNd4lYRFujlKtGA4ZUa6HmM01jq+AjOIAcc9H3GRIBKVjPZWP0S+RaW4cgNTBeRG+/P+dx/ZWiFu37koNfPzeo3j9tdOYmphEEvWxa34XTp8+B9fP4r4TR/FX3/4mKjPzEsnOvcKYX8Dho7uwsbmNIM6K1KsftrG6cRdn3ryIpx9/DDdv3paV89Of+STqO1u4fes2Ll+7jWa7g/c//hDW1laxsHs3FvYuCFy/tbaD89fWpBHKkJMPfeA5lPccQbZShtOp4eVv/hVef+N1BC4Q9HRdOHniBL76za9haX0RH/vQcxifmMf581fELzJXCHHs2FEEYYg/+Df/FnsWduP5Zz6Ic6fPo9PvYa26If6bn/nFT+JrX/sapicreOrxh3H63HkUyhUUcwV02gx9SWOn3sNYIcT4zAFsbwHLa+fED6i6cRfPPftRXLp0GZsbd/D8cx/ExfPXMDU9hzfeOoNPfeozuHblGpKkjdk986h5IX7j8/8ASdIyni0KYpNNwma0WfmHzByZn8ng0nXDyn8U8eOjjSTYsF4GMO4AINKVWdm5nIe0iar/MIul9bkZrNHK1hwwdGzDRbtrA8BHn08gij/w2G3jZtig0RrSclbfWQtqLWLXW77WCPhk5nhbseg8Z59vZz2bIGbga/mzZQ2Tfck1XlZIZdMIu4Z7XEq1jHGyPY+DZtZISrKwuZmaRZCGZsrKGLcsniTZkYaUBc+UxcPJg2sNvbF4TcnmUT9YlyC2bfi8a+J+j9nzt61kfw/+RlBgbX0VK+uL2N5ZQT/cwqFTb2CntYVGs4dOL5JIQm4A6o1ANvwEAthJI2CRxCwQNc7Xd1KYKd6HqH0SY5UFHDpwBLsXdgsoIRvOn9IqUld+AgoBtlbX8L1/9x/gRzmMze5FHyzGYjQaTdy8ch7nz76IUtHFY8//A1msGFlOQES7Z4lIWdZXVvDDH38DzeY2nnzkZ3HPwRMolctSDKbSGgMeBm1Udy7h4u0Xcbf5KqbmOpiZdkAP2mwhweRUFtlCgPGpFMrlMSkOXS+FfK6EbO9ReMVFJH4NwfYHUKgsIcldBTWx1heGBPQUabZOBhGLCdlM8FwRUMmJyR8/bxwx9cqH56aws/wpvPDvO2itn0M53UAQttBuO1jZinFjtYOtnUAANUYtMnmLXQX685RLYxirjOPQoeNY2drA+t1F1BuMsCQzKJL/NEZZ/TyYwFMqldBstGXz/7Hnszh1n49sjm1adYTnteQ1ifqklNNkWbAS0SG3mjG2t/rY2ArQ7KcwN1XB8UObwohiugpZTD6NBwWZTwaSMjmWmBG9KbS7wPZmVwCf5dUIbOoeOZLH3GwBDuVwBIYI9HDj4E+gOH4PMt6MdK3S6SzcdHrAZjp6dAKz05xUjd+HuWdt914055wQ2UxjbDnlfzM5YeXI1E7Q0c/p32/2kEyOwe30kdBgdM+Y6OzJmkm22nDYCXMTODs02tU9G6V7zYyD1q4pFDIevHwaWWJJYQyvG6NF6RJHKDvP/R5upHehLcadDkJ207iBMkW8sk1186NsGyWeSn3IY+r14E+PIaTRcjaFJJdWPx8TI+oKqKTG0wSW2H20aS6DNSwI4FU7iAmiFNXUWZI8rPHxT5nzdINm/CDIFKMRtNno2KWxXG1g7uIdeTZBn8a4ykO0fLBsn9EkF90U6RJqk8OMfEjIV6EAPdZPYHQJF+BzZFEesodsh+XdH0KZOz/xJSa2epSyNTJsIQ4GMiV06eexhQjk85OlMgQXLMDBTbD0efh6nCvEGyVGPzFFMn8vAKgyzPQdLcyl22A9DzYJgowJPWaWMLLhFqBG2Ui2HrKDUFhJBG/lNKoziKKRlG1Zu2j9NCLlsICHxH3q/CuPoo+HNciWrpUy3mJGZov/CF9W34vMKilvBCAyPBDjz6KMnuGnVCaKbFfE8HfK7SInLCZjQC/Vki3C+DyuFSxgyHizSRQqj7LVowUPhr8bBfZ8OG5ewSLpqtlIWfXYeEdNJzRra3KoBaqMLqOnFwDISLwIWvQSH3k5Txr1KsWziVzlK7PjZtlCYoIpRq+ahPIOsMf4JKhhtIMdlLCKCdl45tGV655JAjQd9fTJOn0BfQgwhcKg9dGNM2jbGFgLhMrHGxbZUk6boS8gC1OQHGDyUlWu2o3DM3IvU2ZYkKQxwZTld+3EF5aP+A4RrHQI3OvVltFlwEOeNcqwfBpCGhZLtR+jRYkWwfJB51MBXz6Xx1CkLw4luRLZrnd0nmmSzK8kUC2AhBLzWG/wa+61c5gmuPB/fA7bMxNoExQXCZcxp5fjVwBIjMTdPnz6zYh8gcdPSZorXoFBpPI0gQcJFtHY145c0yERs2IDNvH99V7RL7EKN1FoOidR+qZDVPYoJq1MwU57R+izBRxyEky/eh4zf/w9rH3uWSw/eq/Krc19K5lkcv4t8GgBetZeBNMsmKvj2/OUORiHbGjpZsoaQ+v7kfWkwJ8whYYznNl46T1uv3TeHsyC8ms7i9qHnfzH/48wrK792kcGIJaC6EMRJp+j8jw2WAgwaFx5XmLsY3SFCUI2aww0O+LbmM7S+9FFHCXIdjoYT3GMEVfJIdWnN2QkKVMOwRi46KQ9bKfGZVM07qfk2su9HDWRoKUXRVh2rEUduN0a0tXbcDrbIlvtFVKI6Bz/j18Ffn0BeGRMZFl6ligni+AwnXwuQZRX03dKEek/B9Y7PO9kCVE+z6YZgSCCVlzHFhnwYJLGyKThNZjUOGuJQO95cPyuxK0nZPcxEo1+Viy6+gFczk80deZ9GLYEiJExUmUzJEIynkGSLgBhB27YRuwVQRWJ4ykbSRSrrB/oOUX2TWzkWDT65cgR0InTPde9tMjKdE9NWSFNHznnk6HUAoII0U4JiEzKE5tkHEuFDpx8mzQnHT6xg7/8yjmsrnWwslQTWRQJT9ev38Lh/YfQrNUxOTuDy1euUSWHhx85hR+/+AIeffIpXL92HcfvPY65yjiyWbLBOyjmipjbNY5r164jlS2IfH/3/AxqtR2EcYh79i/g7u2bYMJmvjKHXKGCbDrA1voytmotzM1NCQCcdrKY2nMf8uMVuGTbd2pY2dzG5NwciuUy6qtbCMIIXi6L5sYW1m/fRmGsgpfffhsROjh13zFMlOekWZfL5LGyfF2UCWT2XL5+A4889BimJ3Zha6cKP5PC0soafvDDb+P5n3lG1AilYhHT01NYWdpGqTyGzc3b4nNayJZxY+UOSvkspufuwemLV3H67Ms4sP8Qzp5+A5/4+Cdx9uw5ZPwY87OzaDU7mNs1jzt37uLUgw/Ld+4zdu9dQKfo41d/81eQCEjI9NwxMwdL688ALEbWNEi7MowtqevUnFybHFbOZWcFM58LAGOTTS1AbVcG07i00i9ZP+zEyMeoBOA/Vq1pB8H6/6jB9PDLvqepoYx/jTVdVgaPSeQc1GrmvQcz2LCa1KMYgk4/FewZPVIBrSzLx+yXBITiz2qILMBTQnCXQRBtWwGb+sVE3EvtKSuhAWoI9OhewdxAiOMa4nhbY9iFjcVGBMHgjDKM5Brwb+rzo0CQja4fOWXmx/fAnp88J3/vfsONeD/oS7R3rV5DFO+gH+zA8daB3Hm0o9votH10e02hQTbpRSL3HOOE2fUmDbGPA3P3Ia59BOXiAhbm92B2ZlZYNf+pXxdefR0/+ovvIp14KEzshZsbF8PIeqOOlcUbuHnjbVy9dh7v/9BzyOamUG/34Lo0Zs4hDPpY31jHxsYmwqCF9dUVzM3uxf2nnkKhVBGwhnInP+Ui7Daw0zyHW7XvoIWbqJSBySmgWHZQHkshV0pQHnMwNlGQ53Az7XpZpEhxTQLpzmT9MfjhM+j535bfZ9OU2PTRD3eQTRHt7SBJGN9IqUQbEU26ZCKlgTNBoA7ikNHp9J6hxOcw7nwvhB9sSyx3t9dHr+ei2U9EOnVzM8DiCr2EJtBs91GrVeH5HuZmGZPtoFwuo9PpYnNzQ5IMKNeyyVua4GWYGjLBqNEgu+Cf/6/KmN+VIJPOqgeJ6ys+wu5noJI9SrDCro9OGKPdSlDd6mOnGmOn7YAp4E88QtNokkoyAl4JBZO0WFLS2R0KNf2Ni2jY99ANfDRbMVp1RrYnuLOSYGYyjX378picpqGwFqz9JIPy2F60mx5mpvfCyRYlyczLZARAPHlyGlOTmiagpqxmM0jNGSdoGg/3NJ6WBZi72AImfMTFNByJabJtYOqwQrjrfST7FyTKHBstuAuTwo6JacjCHcdGE8465YcJkhQTP2L03AS98Tyq7ErGCdrjFdnUhvzMLELbPZQzKZQyCbqRh/U4gxap1Yy2Nv41ar+qi5R4rxigzLeR6jyXUSygEMEgZWepjEWuGe9BYU+FYgrNxCl2/hzPQZ/fLWjRDZBeriGkBE3WGXY0HTWXzlC6M1x+LQDBcWPBHjnCRgdumd0D28Edbg14DCUD+hSWt7H24AEsHZofeEDoJkcfz9Op3j1afozsMXT55SaOHh3pUXBiuNFSqdmwABm2kN452/BhZEVI38lucOTNlIZO8EQkbCbiWDpgNC4l4CMnybCifMoEFewZHisZNzRG1t/4BqDjdRlwf6xvED1xzEbOHqGwcUb8hxTm0OKD3zXpSDfXcv8ORomCSpxLWMDqeeWG2dB8B1eHPxgPICPToJcLvXb4JfHtIt8z5p1y0dWDgpvFiPIQJnbRMyZiscH5QY2Alf8i/D0BxggECFtsYBCrMjstLQn28NwB424PE2SQDOYgOzoVspPutxQ9LGAow1JAVI0YeSZ4Hi3w887xqudV07q42RoCMcYbQ3wJRkc2/6WeFINtrAA3Rtpnu5UUBCUuQ99lTORdRolTqmHYR1JwavpdxOIu3tF0MIm3pSko/0a6Pgs/yec2xSD/zS8mdRWx7UzKxpWypWzSwZRTk671KsYkst2nv4YIMajZd9CJ0+jE6i0weidY8rqMC/MHbq7p2ZN1NUKd0fBWGiiR2yZpTLcDCkR0CPZEKZTJwHH66BPs4vm19xHvH4IRAvbQ5DcjgD9/Uw96Eg/eNhIuvfeG4Cp/5rwynU6hG1tPHyZXkVWWoBmFyBGYF9BE7/tmGOLUb/9zNJ88jI3PfUKAnoZ406nci6wfaRwJE0pfX0A7JkPyOpvPIIBPkBlI0zgCKf8i2MPnyL1hmlBWTmU3J9IEGYFqLRPGgjea6KfpYgG9d2TMWNDEgjUqw+Kdze+nfvv35D1P//5/Z8av2bCYmUAM20cAHz2+WNhTGimvDMV0ivcqMQKuwepRx8+jY0DHiHgTC7Cv8xqBJP2Lrj2mBzIYT/aRo9Jcy17aZYC3G7/7WTTnKH0asj4lNMK8No9PzxvZMPQg03M0m+pIqls1yqEVpqWxRMNzkSwydIpMLQSodLfk2hYSH1GvASdbhusztryFKDsOt7OJyPVRzc0hcHLIuoFI+eS1BOng/6t8JUGBfDlht/i1O3D7NB7sopf1EZCd8tYG8EdXgX84D5yaRUQjbrcAp+bBqYVw58cQ+jsyB8lmWKTg3HP14bAodlrGC4/eOVwyYmAnAOrG5JXM0ImuADoEpOGVkLRjgIAN58puA3EqL0mcWnwR1IqQZBjFHsPtMpSDzaMISYejq4+kkEPsl0XSlZC/RwY9hzsTmFJZJFsduMUIoFE05920D7dLuwCOK/pasX5IiaSMAyBKF+CQScz5vJFGUqH8NYAbdhDvZJB0cnDI4NEyUX8WTKwDt9JQQC/y8NWvn8Pf/OgMOi0X+WIRBw7uw9tvv40H7rsPaytLeOqZ9+Pl116Txtr9J++XOpipt2Typ3wPYa+LPXt2S01ZzuVRra/ixy+8glxmHB/7+MfEYHx9Xa0PZmcn8cbpNyRJ7/mf+xSmZhewtXwNV8+/jdurdezbc480OenzeOyJD6hcP6iht7aK1aVlYYkXJsoiS+Xj3EIG9TtLePP734Ob9fHCa68jiPq4/+QJPP3E+1GuEMgHXn3ph1hcXBT20Jkzr+Lee0/g5MmHUCxNSpP6G9/4BlbW7uCZZ55CFPC1KygVS+j3gQuXr+Di1ddw6sRRHNx7DFv0r6KELZ3GF//915EvOjh08Dhu31zCvn178d3vfheVQg5PPfEEvvXNb+HoffcJQ+jo0aOYHJ+U9WFsrADMlvFLn/2EiebWOl8ACqn5rY+NSa4cgDZ2jjBAzWCdZH2k0ndddy2QrWbP+qWghd79XKO50tuwBYt829c1DZ6BmbBtdlmWru5PlAJtqwcLRKmv0PD9BKE0jCTDRJaPYUFw20QyY9W0KUaZPLrWWzaS8drz1QAAIABJREFUreyGYJAaTGtNpl/qe2ZfQ8AX+RvTALnvs8wpyrT6kvypsDfrI5Vk6nXQulYZOaynjezc7NNkPo47iKWWoHxyVJJmG2IEfcjmYcrofxzksZP5e2DPyLL23o9aWAn40++j0+0gitrCEqk3+uh26/CzdxAXv4Nag7HcacQhox53Y7K4D2n/MBzsxuTElMi2CJT8p35xA3v38iLO/fgCGltcMDJgzGu3H2Gruo3q5iLa7WX0gw5+63/+bTTbNfzRv/wjLN7aQRQxztbFnvkDOHzsJGZ2zaHV6uLc2dOiW6YRc7EyiSw3jtwcxR0sb7+M241vozjekjjw0liC8riLicks0vlA4sVzhRSKxTw8ifguCWgjGz7fR9ovyufrhS2k3JR0qjKpsgA+ccJJW3X67P4wlYPGWuz4EnhJ+QXRbffDJpDkkOodQ//cJFqbV0XuFYcJ+n2mZQGdXoBmPcFWM8Fm1cNyLQO/tBuvv34W6bSLfI4dJBJWfHkOQRXL6LHJJrwGPmOnCVzQUNilN1EGM5N5fOojPYyVPfks3Ki5blqK7SiIEHZD7SAGMXpdgj+OgD072yGaHRdbtQAT4xGeOOUhkyVF2NPOm8d4bi1WevQPCluaHsp0rr4r/7X7CVotF0E/jUs32iLpqRRSmJp0USwV5JynU2VEyCOfn8TM7F74mSIyuSIWdk/h4IEKcnlSmdm94EZquGHTqdq4+XMilkacmhjSP5SePgwhYtGHtRCYyAO1HlDMIXFKcMh4odYqSODSEJmLBNOqKN9aa8DbtJs0oJpKsFXOw5udRCdxUHcLyLjcPJnugpjSMj6WrIAMVvsKEEjH1spdKJsxzA1O4xqbrKaOEAmUTvTSFWfnM5OWrlFAOaDJLJLnGcBIjVkNliVyAd2I+ztt+KtN2RCwez/4OlBGJJ5PP/1LN036mnIMsn4b8uxo19nIC/j6lWoDuy4tori8LYbOq8d2o05zTqH4amfbMnuGZqDD949pUE6wJ0PDd92Q8HPwuNX3eLghss+ykIjdvAw3OO9kF+j7a/HBTZJdRu3zFLTQokK794RumfISaKqW7URTrsV7hptwgiaDHo5h38gx2le3jBvDmDG+P+rOY7yFjIGzBXvsczWjTDvyKuHhvOKJqS4N36XUMFIucQISGal6Din7whVWnR6JSvA0mUuvonh/mLhm8TYhk0d8u4xckZ+X0fES+S6lkWEcGV8XNxqkTqmMQ0sh3TzSVFdNpOn7ctCvC7tHP5tlHQm/TbvVonFn4aMeZKMaeWX/GJNFYyipr8Pn8tjMBkzAopEoUmNCaTXvg2sioAuLMhaufE+lgutGzhahBFcYRU4Jl54xskgyDv1VuEFTLpTYZxtAKmJUalyVOV47cXrO9DMZ9pCcSBZ+PURJhI4zJQVgkxHRSYKiw/SUPlJuH7WkJAlExmZXxkEn9tBiQpAxTlYHAcPQGuG9WVkNAc+KEwqAWI89MV22ozNNKZBJUtMxrPcEzZ8p+SuASWR9tB3+rzIUuCmS/iI34LGLrENzYo47vb+bnOsTsnsUgFB4MJFYcl7VbqQmzNOZDFL0LnGIzSsPhQAOJWDc4JMxxK+VXhdzr5zB3j/9IU7/T7+M/sIcStwQGnkXgSgCTgSbyFgVAIdyZDveZREgyB1IJDrDB9ri5abzGZ+bEWYrj8EAj2Zi4Vz17t9p+W/uJfM4jnNhARvAkwCSXYv0ug+3DLwHee9yDMy/RnbP940U6qTMjQMDeZnfFeyxUza/E0ChzE3BMD0AmUeZxib7Hz1vCuwMvzRpS+dP/s0MzcGDRkEdGaFGIidpjuZl7NbnAcPqufprHxkC4LLcmvMvCwXnF11/OFtxXaOxNK/FuNdH1u0jTDKo9ksiG7TJkby2ecqmkiYq0TrK7QAuvWSiPmJ6I2ZK2unuNYTVEqTz6LsldFhfOU34Toa2QKAjloD6siFi49FKMgGvvQ63fhuxn0E/Tdl8VZi/zj/6AZL/5iCS+2eRFNXwdCCTcMqI4g0kcd14hYxAqzSH7zD9yrIejNyDvjy08orTEnMee2TuMTE0izhF6TXXReMbaBMVOSmTwRTV1XA5zfSkPtygiYQeIq1A7cjanoBMyXRa5G7c88W9HFCPgaIHVNICaCVUrFFexZp8HHBJ0U8RwCFryEfMNC+GWDBxjH5BA+mMmfEpKeuHSGp5xEFa2CjC8qQ5tCA+TFqL4FbqIuuK2xl89dtnUa85OH36AubnpnH8uHrbpAVUBYrjY2i2Wupp56dQKhXFU/PWrVuS5LpVrYqvz9zcHKKgg+vXz2B5eQNOXMJjjz8mvpjV6qawXGZmF7C8uoHyzAwOn7gP2VIeW3evY2tpHYWZw8iNj0mDkOEmTobnPYMkqCPqbaHf7aAntWmCos96Mw83n0J3eQXnfvwCsnkP29UdpPIzMkYfvfceFMolAWbefPMNLC0v4cjhI3j7zGtYWJjDseOHUC7OIgoS/Os//EOsrt3BBz/0jCQXHz98XFJ+k2wBf/j//gmqm3fxyIMHcerEg6i3PLTbbbz00kvIlsqSHja/ax8C6jUd4Nz58zIz3X/yPtxdWkK1VsffvPIKPvrRj+LKpetYv7OO+x+4F858AZ/9zV9Qs19hgXBtshHgZmWzAIbUdXx9a8SqzRdZAwVA4PM0ZZGPExNjqS+7xkvKzgqjLQYLvKgH4DsbLNazzrCGhlXJcHYcHKu+v67EPD7b5DFr/uCYzSQuQ9XWhaapI59vyBp+pwiX86TZNwggZitI/qyzpGXx6EKhXkJ6rrhWqBGyru05uC59K2266QBC1+CHhOE7GhKhLRhtcSobx8qwRvfL2viKok2Ra2l9ZNh0xitJZVszcN1hOu7IVP8TP74H9vxtZ+e9vw3AHwII1KVGTJpyAwTUVHc0+YnykWwmK4bBTIYi04UT4X/u1/ZKHRdeuoTlW8vo9OgZFKJeq6Ne30QvaKLW3MSxE4fwC7/6cbz8wp9ha+1FvPTSInrBUTz55CcwP70L49MVdKME1W3Sd11cuXIe7WYXueIY0qmUJGm1Wrdw4c5X0MQ1zMxGmJ1zMDblYGqOTJIMiuUA+aIH38/Ak8QnItu8+Xpi0kzAhlTEfGYM3YgUYWXRkLHjC61Yo31F4sAEFKcgEq5euAOXvgBhG56YaZnt5KWPo3H7RTgsCkQC5CHoR+gFicjo2s2+gj2bIbbqDvrpBbz0+k2hr6bJChrE1hL8UG8fZem4KhMjCCMOsYnEjlbKY9JpScUb+OjzPRSLae0Ouj5SqaIUR91WDUEnQEigh4yeHiQhq90CatshWj1gcyfE7IyLx04BxYIakXJjPDl+BOX5+xCFDuZmH8fL3/s/0ekRlNMFNeg76PRSaLZ4jOO4tljDxlaIfJHn1Ec2m0Yul0UxX0B5bAYzs7sxv3sfxsYncfjYAsriBcxFi11++hLRB8Okbsm8z4WJHUTttsuELL9jcaLRpImfgtPtA2SesXikD07gwumkgLGsUFCcpRYwrrHt9AgiAJasMv0iUfZPAqwUMlibnUaplEEqaGC1X4DH4+dE3e0hyGSkG5+ndY+fxjr9hAKydBwEfgppMZmwRrS6vLChx7tHHUFUYiWbFzGLUxCR/0kRzetNqV7KR9ij/IzAA3dOTO3gFltji6UXQAnXjapIK7h0UJYi77CvKOkyP+1r0I03Rs9maRtJ39KNw0/CKUNvHQI/auicYPnY0NdnIA0b6ZTb0oFQBT+L9IzM57DsHPt99HgNBDKySdfNmAAkA6cXAxFZecXgBXQJVsBGXymi15VsoJTl0E9CeBka4mmyg7CvKBOReFwLcPCamWh2eW+TgicXUCnzFpRjlDWju4cEYjWxlTGqEIyxcFaPH/mt8fsxOUsKOskOknI9HScygUhylxlBIs1Rk1c1elU2j26+9Clij8zNPhk/sSVvq06f4BrBSYJHyghSVpEtWWRO4d8MuDmQ18mxOBKHLAbNlOggwB63YTaY2omy/kl6vEYyJV14K6mxnT7twJkttimYbBGowK4+ks4MTLfykHVC2fAN+S22GOR3q8Xnp5cAc1O4KQjFjamyjHx0KfsR5iA36Gl5TQIkhAWo9iSDMU+QQ1hBMXpxG/24BT+pI8XCTOrnEiIYI3YDXhJ44VnmETSSHHbinFw/uoIw+a2VeMKkIWeUnjp6PRyRV1G+JVDZyE7elrn2HhqCj8puyxtTbJpM9wwAY6EyeinxHIYCdug9wLHi8xoiqwCCwxj2GIG8DiQS26E0VyQdvNZqxM35h8dJ02ECN2rurvMVwZ5WyJ8TjKdSmJL50UE3JiiobBxKuPrGp059fzSx69l/8vtoPHEYb/7Kz4gsfDydGjB4uJZa42JT5st78vk8D2SZKMit8h6+f50NDSYfGhYK1TOUORGU5DkkGMXXIqCko2II3Q6Bl6E0VbdJQ68zK2V6RyfZjGIrB1P5V4yHfvv30HrqKK5/9iN6bxIkNSCw9VyzIIuCMOqHNIy3H7KH9C4ZfllQavTY+Hdrem23JTIvDHyr7LZJAVlKwEbBnrnXzmLmj7+LW7/7WdRmp3QuMfe8FWhY0MvCRBwPHCOzGfVS8s39GaGEJCnJ9SAbjNeyzM0/GdVsoqGDfBhK4w59droJTDCNipscR9grsZuVMdKVJNSWAFkZSb4i+E39Vc4k3Yx8Cnm9qvhshc42ku4GYr8H95UNOH94E8nnjyB5cp9stHReI2hUES8ONpmUdWhBagdO1ILbqQv0K2A6JVBca6Mu+4tIyLhKc11oAZL45YuEXPaxBCG6CZAlm9EwlfuheAupxlw9eyhdE284+oFwvmGiVt+Hm25LOErcS8PZioBcCORSSLoMJQDcuzHi6RQSSuU1mgtubxtuj+ARPxq9eQpIuiHcZgIUCFiFcL0IMWVp7RBJPYeEUnbxCuLel8WqHfXmrmMiGOcqN8a3Xj6DTjuLbqeNfI51YVEAnbDP4JEYhQrBHQ89EzYyPj6OKOrjxq3ruHFrCYXyGJ774AcwM02Pnx4Wl29ia6eO7bUOHnnkYQRBG+sbqxIaMzOzgCvXb2JsZhz3HD2IQnkc/Z01bNxdhV9awOTCuIwrSsJ4c+SKZTGd9tM51Fsd+KkUcoWcJLM26zUxAK8t3cGdixcxPTWu92SqhHx+ArMlpqf66PZb2NhYkbq5XK7g8rVrmJ4qi29PxmcdDfyL3/99LK/cxMc/9nPw3ByOHz6GsXJJItsvXb+BtcUlZP0A+/ceRCdy0Gy08K1v/RVcz8Gxew9gfn4BaS8rjffq9jbS2QwmJsaxvHxXAm9WltexZ89eXLp0FfV6F5WJMhr5CL/x+V8wAKemQ9nZS2XRhvEiwLyuodYM2Zola92ZMf5zut8ZGhVramUSM1JcwQ2d4+xqorWHagFHAQyzhstEMRKsYVjqFmxRVo/xCVI424A9nGUU/FGJtpnp3gFcjc58o+u9rVC1CTsEz+3jbfvS1Aa26DZplwPwxwBOOtoVsCIYxsYPzZkVUH73F9dFJnVayxEmden+RT9HBq7Esmtyqa1zmNolMi7x/rH3mfUs4nyfg+fNGfnXT3nbd/3qPbDn7z5H7z3ibzkDlj3y0/x4/nNPXK/Vx/kXL+Pq6QtotGN0Qwfbm+vw0i72HD6A8sQENpY30e/U0GhdgudfRnV7E7v3fgZjY8eQ9x1MTBTRChOROjXbocjTLpw/h2x+DOlcFpl0A3fXvovbWy/Cy7RQqSTYvdfDzC4Ps7vTKJR95AqRMF8kMjlXEOSUrB7OSTSfZNPFd0rwmcYgUgvGq7clqYdePS6LDHosCNDDiY/xvgKFKGuG6Q5UGXlpFJufwNYrlxD2VyTPhJMx/TGiyEO7w46DK5HlWzsdrG6FYLK2n5vEj95axsZ2XxZLSulSZPnkdcNO9o6dOAj4yIaXiWWFjMi9yOJZX13Gkd0O3v9kE5msAy9No+cJZNIzaHXW0GxsodeklIzeOi56gYMgctBrAdXNWECo7YaP6Vkfj9zfRC7ridY+xSIGPibHD+HRJ/5H1Jtr+PF3/i902qtKPe+R8eyj03XQ7vI5Fey0c7hybQOptIdMihH3WVTGypiZmcLExBz23rMfzz53SiVihrFjF6UkJnW5L8WAGgxYSVSoqSlE1T0uVJSpdSVGVS4kF5MaC6Y0nBI16C5jaIBWF047QTKTB9baKkXLuEj1E2CHFG0XzlwFCX1zuhFW5iaxkqGBtwvXT0DLHBaabJKl/DTaPJ4wgdNQ08EmdxTs1DAuViJA1ZBNOSQqE4n6CfxmXzwMglJGunEiJzCMGhbedkHgpsW4/sLZqgNVpYgnU0Ugy3HIl2GlIoHMcO/WEGZ9eEEiUbJ8bjKdR1TidXunjlqXHbv4qK+1cC3MgiTAiKx61mZPj2p0UzT6CoWRFK+V43vRHC8NIt918ddzx9eTxDgT3U6wxxYUwkIxso7Bsm7qzNHes6ZWKYCj5cJwUVcvjdFPZk/hsFBgh36w6Jpiw0v16KZtwBN+U0BHl/whkCNOFMJq0YSkYU9eT5du41gqUPZjOjzSfdaEBvWJsTwSA7DwmcTwTHw3jW2ZyEVZBGIfEalqgy9N4xEzaQsySay9jYtXBoICLZRwqZE3C3RS8glmkPdBIEOMpkXuRfNXlV8IYduyq8TnyABVyucZlH0FJ0HFrSNrCkyyR2jSrDsFnl97zNolkw6X6PlZfKqvhGWCDcBbOYM8OpsSol44/DWlTpRbdZKsnNeS2wNtOGyxqFfU3jujmxR74oxZKYEKELShjw1fk/415jqIETHnfIIIFIo4KLg0TlZJF9mRjbCDWhwhndRQcrTp0MI4+k5GzgWvIe9lnmdCNnwNegHxL3fCgkaFGxSH28wsJVZy7yfSWSYrh5Iyme6MnMJ+GsvuGY52BSwJLKWNoKcde7Ii6eyj/+XEh8gUxLJY+XBj+puQ3ZkW0I9jgCzVPiJkHQ9ZaegoiEj/GM5FAiQTPJG/ETiJ5XH0tomTGJ0oRNPQCifSaRR9jSsnoEL2FJ8rCYMJgZoIO0yVhIOp9S0c+GdfxOL/9g9Rn51STx4DIokkzJjNqDzKyEXN+NZ0L73f1cvHlcj3Jv3HBqaiZGzxbwn6EX1yXAEb+EzrezbK1xu8npkDVUql51TOq/nZfh+CQwZEMXOYQE9JjAWye77wXdz83c+iMTetLmJWAmqu9RDs0WPqUcZlpKP2fckmEtnUCNwjMJ5F/kxPmb9jIhrXKZ5rEV8YdqD1CNK53LJ0FOyRY0iAQ1/6hnze67/2ERlVGiBhbm1zOwkbSO3nZKyK+TVCzGYCk1hGYJEAaF5YYbz+fAlheTmuGErzWnHcyDzKOoZePTE75DFCV58nazTHjzCI+vAdGqQz3YbsWTZHVFKhyTlGdmVWKuutEUUriJlsRakl2er/7UtIPn8Q8RN7zacxwI5skA0YIxvS4eslTFmNeiK7khWHLKGI0it6d/gSvoC2A6fYF9k0U7VivwBk2N1JAamCSsAIQsnnZHOqJzJ4szDC4XsIK4/MCgV7GbMukxRfo+/AqXY10IHAP2/DKSZyuUjmcsAMm3KGtRB14Xa2BUCSQIg4DzQjuAwFqXAjSqYQ2XD08EmQtLNIOhk4bbkQZrG3Mh1DIRsYhMX4wZvn0AlY8/YwNz2Ofq+HXbt2CVufjPVs1kOhkEW3ScsDhr6w2ejizupdvP7WNQE6nnzsISRBVxpZzW4by5sb6LcDFPJZzO6axFtvvomJiWk88OAp8fOhj2g7DLB//30ouC2sL91CbmwWxZz6PJI5c+HKbezfs0/sEg4ePYJau41cPodieQyN1U28efotlGbLWLxzBTn42L9vP6rtttTmC8UKfHccrX6Cq7cvIOhuoZArYW5uD06fexOFcgon73tUbAguXbmMa3duo9naxkd+9nmsr21LU/T4kUPY2KSZ9C0Ucg6mZyaxMHdU5HeNegdf+9o3UBlP48SJo5ieGUcpOybpu6yJMhmaLUc4d/407rvvBLY265ibn8ftGzfR6/fR7HeBsXH8/K+8f8BGU9aqzjPqH2fAk8HY1ehxrZKs745llGuilCzFNmFLmqijki27fpIFZM2ZR5lCfLKaNw8R45FxY4EVOy6lIDYTh6n8bC2mDF71chykWY24qA0/27BuHSmMRn604I/OnD/5aDujEtg0DWMpJez5GI2m5yuQ4MB6lqDNTyM6WHaRgjx6/kwghqQgKutwINeVyZS1TQ9xsqMN7cG50BNJGajrThig6Kd/ytHfvgf2/N3n6L1H/Bc6AxzfW0vbuPz6Fdy8toJqtYl2u4m5fbux98A+Qd5Xl7bQanWk81qt3sTi1dPYe8/jmNl1D3IREXpSxEm7d9BsttFs1LG0vYk7d+6gMpuHXzyDrcZZdIIa8hlKtVzs2++jWAkxvzeNiRlH5FtccwnypP08XBrwgdIsFhykGtNk2dDW3TTCmMAO7z+mkrnSIfdcRcVjQYIDYxbpI2DyktqlwHcmkLz182it/AiO25XncNZhnD0jz+nb0w0S9Hv0x+lhfS3C9iYBhQirjRivXZaSX7CLUrmAfNbGX5PBQyCFpo0Z+BkPxVIRY5UKdraqqFa3JMXq8J4Qj57aknOWSZdx4OAvotVvY+nGj9DpbCPohOh26L2QQq/LBK0I/a6P2g49nhKs10soFj287/5tSTFLZYlwc2Hx4aVSKBf3SKG2tXkdQaclixUT3To9oNvz0e6kkM5MoR1OYXFpW1hh2UwKlfExVMpljE9MYKwyjfk9C3j8qQNGYmFRbt1MyEbPSC8GHXyZC2O4m03qHYDpMbZyJMKQxZ0qdFJIepSPpeH4ZTjbChYl2x0p0GRBmc9jZ62FRiqLhX5fFwR6AE2WxUiaO947xSLWAxduGIpZY0hgIozhpigp4KbMRJRGgTCwJBWGHT3VQg18ZCSaWhKXxJVZireoG6OXS1EljFSdQIMDjLFDOTRIppQrIdOI/jv9EN46HfqBeGFc9P7U/qs/ji5nUahgl3hTGAMdmjXTu0cwIbtJMOutBXy4RLHw/ulfQ6+H0S62faztutuNQrk6jG5fu3efgD5yzEYyoGlxQ3hmsFEyXXDdgBmKvEmo0o3RuzfwKoewVQbZOsPF1OANZvMyaKiYfw9hH0v8ZTHKRBbqrvWvyhpSyYsuzSpMsr47yv3g5lf9f/SRmtDDQkX8PQjuRSkBeD0yI+R1yaIhW8YUCCaJi0wi8gYl5Sfx4cXMbTIgk8QrayIQB7gIkgzDR8RRZFzQS8HIfvgYPWcmvj7mJzEeRgZsII5AIEjSyIxHEA+dAAQfK8I0oRupmEkBNmVBTLsdTLoh8xRHwK6RkkpOuDU2NDIJAXqMJ4/83RSIwpwkU0/ZLdo9G9KlCfbKOWEaYyyCKsM8sT1NLWR1xOhmTYtJYwI5oJrLVlPujzblq0mCsqsR102Ca2S5MHJd5F4KHEiP0Rj/Uo5EkGAt8FBPaITcQ8Fpi9dWw6HsxBdvnJLTMwbVyj7ii1HYwYjza8GYyMYK9HYTKILeJwooctzsxMIVMhRwAyQao3d+boJbYmlt7l9bICoAof/qjzAJ+Stez6IXiDeTypDMnWuZRrErLB0CNgKsEKjifGEYedzUE+Sh8TEZQIQphbEktmkK/MjVdgngBNjoqYdSwffFkJkSKoJrfLyAQ2SiGh4cX5evt++L30DuhUu4+Qf/VOPHkeCNH72Ah55+SjyzBjMTjZYJjLsuOrLppiI3EDCJr9uu1ZCvVGSuIYOIki8b9U6AzfOYQOmjvVPD/PS0mGJzrlYGjt7nW2vrmJydxq0r17Br3x5kMlmcfvllnHz8MXm/M6+8jlNPPCqfce3uEub37FYQw26zjO7KzjHC8kmAh/77f46Nzz2P1UdP2H67vKEFjGSvYbzHeA4InvBzyVxkri8BEr4WmVEcDxLOIA95J5DP9yQASJ8iMrj0kpv+/E9ItqzDj46L8uomDv6zL4JePS0BpmwUvNmEmLlRQL8R3x7KFcmEXMgyGYybojQ8uWd0XOn8oXMSX8mOGwsyKRParkjDnSOvcp8BEOJzps8mCMT7VOBIeYrd4I7KLBR4JoMvjquI4nUkMcGeDpzXluH8q6uI/vXTgw2sShTJnLQsQ3blXTj9nvjgWGmqbAhFCkpfvw6cekfToXnnBokkX3IpVbWKKyxj8eJjEheZ2py9CXIaw3thNPGTE5Thes+AhLCjEeoSrsDnkxFEpo2sjnBJxRZNVwCw+dPNKxg0RabyCGpHw+d+XTwMY86rkQc3rEnjiiAaYmOOy6aZW0DsV4DNNtwmdflq7CyAs8R1aSS7UlATvHjmKtxsAUHYxsRYCdWtLfW68Xx0evSVbKPO+zHNJCIH165fxZGje3H63GW0OgU8/ORjmJ+ZwOKNq+g1WpienUW13UTaZ/JZH/ML03jl1VcwMT6NJ598EtubOwhDBlNkceSB49i8cRqXzryBnpvF3NQEmo2G+H8eOvkQDh0/jrsXryDuB9jY2BDbiWJlTECtDiLsvXc/zrz6EjaXVsQkmbIrglOrV65iz96jKE7M4sKVt7B69yamJ+dQLk/g3JnTkmR88uQDmByfxouvvIxby4sYq0zh4Qcfwo9//EPk8nk8+4HncOHcdVy5fA35XAd775nFzNQCXK+ElJ/DxYtXcfP2GTGdPnR4HxrbPezbcwATExPiLdRq1XHj5hXcf/+DaNQCFEslrK+ui91GrdNCL1/Cz//KR4zRshmr0pzhWmO8Kk0doY0X63ujAIgyeKz+U6WmOsnoLCuekdJ8soALf2tmt4EcajDI7EDXW1DWXq2D9MUMCi2D3aw7g5nWgkTD5qY8SJ6qNZR+WQsHmyA6KtvSWXvY2tA3GdRw7wBm3lVDamLKOxFs2c/xGExzxxwBGz3Wf0fZTj+tVh5UskY+NjwWqQvoAAAgAElEQVQf2uRSVqie48HqoL49CRUkKu0aXo80PHcarkv21t/99R7Y83efo/ce8V/wDJD50qp1sLGyg9pmFc1WByu3NpFzY+RLZdTbIZxUGrHnYmengbOvv4Lp6VkcOHAQXthH0OsgdMVZA/1OG63aFhoxcOniBeQnPcSVF9GJbwrrJpdxkM+5qEwAk9MO9h3OYnzaQaGYheexcI2Q9qfFdJPdIdejRwJlXCW0++tiDp3yGNfdR8ovw2OySNyE4/aR8uilw01ZKOk8nrB+MsLqidnNiiP4/UMIX9uLXvOGxDKT6cGyK+zFCMIE7U5LwB5GODYbAbY2AwP2AJ3Qwdm7PjZqXUku4uTne9Rwqr7fSrjopUN6bLlSxurKCjwvwfjEuLCA9k23ceTwLaRTLtLZSUxOH0dtcwf1HXYJuuh3+uj1Y/HYoaSs3/PQ7XpoN0PpbCxtF+F7Dp55qI6xShN5GmE7BBe68Lnp4qYiDiR1ihKuXpev56FLplAvg07gojxxAEsrpPy7yGTSyOWzklhQLk+iOF5CpTSNfftnceQowRqNBJVJTxYHo+E1PhHC4mFxQslFtQu31hDWQ5LKAQQ/0kwJa5oNXwrYrAHTRbitHJxbO0gog9rPBd8sfpU8qtUOokoB5TBCPs30lgjY7sIZyyEqZHC15aHV6ovenUlYETt2+YIuL72uaOK5uMXZAhJ2Ao1Uxqx0UhTRD0W7dEZMQglDz0HkM+UDSHcCuI0OnFpfAaldRXglygC1cy5lLDfZBLcIco0VTT6SLnJSHI6upewaenSCoL6/j5AdbNNIGe0ID5Y+swAJsVbVgO+kxRgC7yhg8u4pY8ACMl13Hs/4ThMHvnsa7YUJrB/fN0jwkuSaEbBH2Evv2ijJMmmYOwqKKCNGNwv20XbDo/ISypFGz8PgkWZdfTfgo9LNoQjIZ0Q5o8ZdddsQ0rIxJpbe8wgbg+CH+OcMjmVYcoQCnhAMVEo1fVH0B8nfgctkFuMZJJsg2YzRSFPNk5n6Rc8HgjkaFU22oDLaNHJa5wMCQuooo44pCi6qxwLnKPveKgXRczTwbDG1Gn0YJIad7+tqohGPhkbPGkdvhFsGVOP5KDshdnsd4b0oEDOEzgbjQk6MwJhwmDRjPU0GxajdVPGBNrVL6dDaPbMUdNuN5JH7aiKcMF3KApDmlQfXUgtaA/kYPt1oYabsHp41pklx08ifu0zeMdch7fQR8N/CgArRS1JoGMNjAjMtkTpxw0lWSowiOmgji06SQw4hxp0uOqABPcEextEzd1Lj1rfiIvpGm0/whKMm48ZoxpSTKavUjm5+ZyKjJ2waPSM8WtOTHzZR5Rk6BngP2G2vvY35LgSsyLwSiR6vMb/H2tTgmhGL75xhrgjLkEwcNQDmrpSGuCx4+TgaTAcRzZl1k1Ag89QAZAJEcE1MNO6cG31rxCxG8Fy3Bx5Leqw8L/t/6/9G9+ljWP/1j8t14XB7+fvfR3VrGw889iiuXriIxRs3ceDeY9i9by/OvvoaUukMXDKHKmWJc37i+Q/iytnzwiCora9jZmoKLUpt4xjlqUmsLd1F1OtK0MDU1BS2FhfxgY/8HM6efht+Jo12q41Wo47Z+QWcefkVHLrvPoSSBhZjfXkZrUYTR06ewMbKCk48/BBuXbqC6fldOPPKq7jn0EHc/9ijOPfGWyhPjOP6xUuobW/jU5/7dWGJcZZZeO0CZr7wPZz5/X9irtg7Z1Gd5y3IqANBwDCTWqYegfocAYENo2b07hMeoSScqQl81hNIyMKH74iOt9s1a9zP9+b8efzffguFF6/gjd/7HxSoGYBhCoxaOEZmZAF89Dp3Y0qsgLlsFgXGlQuQ+U6gR72KdBzwvFCaVWQylZ2sR4AtWb/E+4gsJwUjXYJcZASN3P8y+g3LS3eU9n4fEbImbYTRMpLtu0gqWTiv3IXzBxeRfP4o4id26/WwdYZBS2S1Jgum0RLpt93kDTeSDpJ+Cy7ZFtKZp/ybZz0FZMj8oZQrhhMyLj2NJJ2DQ08dIqZhhIS0q5Bj3Uh0u2w2eGIu7diUQlk2SgDNlaVTGAM1B0negVPJS8PHZUJgdlKBGJ5LYd/oWs7b3G1tw4kpM6HJOt+foFwbSU0TGp2KlZn7iHNTwEoNfqqKuJlDwvj1LsF3u3k3L+pFePnyFbQ7XJP7SKc81HaqwmyfmJxAtbaNsfESlpfuwok87N69G4VyEX6qh5dfPYds4R7cc/gQHn38QTSr66gtraLdZXKqh0ZtG/l8GuMTRbx95pyk8j74wAks3llEoTgjaVbjcxXUl27irddegV+awqG9C9LkvLN4B6VdY5iYmEIqjv9/9t4D2LLruhJb996X88+hf+hGRzSARjeARiLAAFIMEkUVKWoEBpEgxZGsGktTU+WyPWPPmK5ReWZsl2xrUs2ICqSiVRxqGAQmMCGRaGR0Tr+7f44v53Rda+9z3nu/RY1kjW3BVf1Z4P/9/3v33Xvuuefsvfbaa8k8rJRKGB0ZRSgSw5XLV9AMuUhPjmHj+jJCjot7TpxEKxhDq1XD1sICMsMJBOIpbG6vSEF63/xBDKdHcf3KAq5efQX33ncPIpEoLly5iHy5hLGRGUyNz+CFF57GncePYm7vIRR2OrhxfV2Y763mNo7ffTdGRyeF/fP6q2fwwqlnkBmK4i2PPIjcdh5DQyO4cP4i5mbnMDc/g3PnXsGxYydQq3YwM7MH2Z2iCDuvrK+hGo3i/R/5aQOI2BVUmTgKVLIgZIEaLf71NHqEKWhEhnv7tjJpVN/GuGPKE9FnE/cFgi1jxgKzjOU4Ny3Ubdqn7dI2wJhVTNoKO/MfRktIAFaBs827jLNdT7TYPsdcfKzzl7leu1v23K/4FBrWkQGd+nxMK2KmBhV9KpJdQbWcpyPKNYnSELp2y/WzSwAEU7Wt68cDPr0LN0Yrel1quW7aywa+a6mxhS41wmQcNQay65jnTd8Ce3Zvk7f+9f+3EeCmQIHW9eU8XnvuIlrFAoKeDy+aRDAWRTZXESrohfNnkKad4eiEbowhumx04PkUGK5KBaTaAWr1LsrUjUk9i0b4GQmS6XBEDZ9guIupWQ+zt8UwPBrC8FAKrkf2UADtNgNYdXTwfdq1UsMnglozL7oe7M11A6zCcx+OqxCaLIha2eFD71KUkg4RIkwXQYsOVaTy5+9B9TUP7eqqtGElhmdRLm2hXikKA6hWr6AhQs1tlAtNbOaaqFZcVKpdNNvA1W0Pi9sUyKR2EnUetCot4YzYyPK7I6J0qWQK6eEEhjOjOHz4AI4ePYh9eyfxwvf/awQ8Cg5TTd4TxwCKPDeqDbTbDhpi8+6i1uyiViV4E0e75WMj18DaThieE8D8ZAMn7ihhaHQYgXAUnXYVnVYTrSrZPFzAXBFnrjdaqNfJvAqh2WQ1fxjJzEGsb7cRpN5TJCbspEgsgng8iXg8hVgygYcenkc4XAcYNIl4BIWLg/CbNYDW5mKRqu1MorORq8DZId1ZxA/gRwPwp1PCclFkXCnZYodK0e68C3+rAqfagh8NSr8SRZzbk2ksDA8jwgSg00Uy4CJK1exsFe2hCLLpNLbZlkYmVsdHO8p+eFXvF8BCkh1mRLSy1NYE1W1RTRZWBDtuSKt8FEbnz2QPdBnEM5lWWdDwdhVdHiPmCTUdAdVpUh0MXxIrYVyYli6+hu/rlirohmnLGpD5ziEi80Crw/1Kb89OWKo//ZaHnn2ugC+6gmh1Vb/sFsvzUFHRfjI4CLnwHMkM0IBZX2MFP3nYmasrGHt1AVsnbsP6gRlhgDEeJUhlQRU5LwO8WCDIgj0qjCpnZzk3ZjNUEEOSXKk43oRRGYhIQZ1+wt8fAb5exUXJqhB9nkADHQKzxk5ci0zKjlFbdk2RJBExx5e6uDmG1sTMawxwJnbqTMLJ8CEDJ0C9L7ICOV95n0VmVhJktWMmczEgbSdM7akfQ1hBtHUkoaemgwp9k2Vo2RqW4cP3K9jjiZiz3B9J5CzqxTYKFe2ljAQTeNHkYZuXPGeqAdSrCsp91VYutmnNBqpI0Q7G0MJ7lSjbW2/mj7ZuqdOHBo7WhWNg9thqoL2jAvZYoVW7q2n1UfkkckPM/NRQiZCXkbKVGcIEkl9MPNn9wG5KbaYzLRm9yqMylfKSUIdVS8Z35fXCbBK2lj4xDdH1Adh8ZlsH1b2NAavU2lUo1oSKNuVU9o4rTKhhty7MpLVOWsSXbesWAaRaNyDtXbZmaavzHPMEhZflvujzwlWHmkU2RLUthhJLG9CH33VWqXcKRyxsAB9hH0rcHUOb+53HZFrXryAZqb2WKeaSmsyTAcbzFTdBeVbJ4mFbV1fbcbiWcZ6KppwyW3W9cBAnk8esIbw3TLAsICFg0NoWJj/7eVz/Jx9DY2qix2aplStiUBAJBsSpi20M1LATVlG7jWee+i4efNdj9MVU/TPHQWEnh1QmLSyjSKcjDFTuCGQBEbiJhsKIEkAjkN5sCQOWFXMWF3gtUkRxaTJANq9hCroOmnQd49i3WqLvRuChWa0hHIvJuYSoPxMIoFIuIxyNSmzTbrflZ13PfBVq/vx3hDFj3a3sbNb6NNexAfalAflVe03voQXG7Vor99GwvHSO27Vb38NxsM+LvQd2jdb5YhhNsp4oaHL0j78hc+v849Qh0bZeew0WjOzBR2bN5cewnZhjNxQKIRMMyn3W81SoXlZbAyjZvY2fTqc1XTHt7qlnbPciPne8N9ICuJUFRtMCagzgQ0bfj0foi4jLh3OP9rjGFdH1c/BLWbopwCew/akngV8+Cv/BefMsqSW0aPj0liiuAGT9klVAVi/7uK3YO9d9Mm9bcIpVOFwTA/x7zLTqmuthcZIgjFi4k8HDNi7A50LT1vOT/2uQ7ePAaVKwVYtaMmaBpDCIRCOIYs9CdHC1VYyDy955cWNikMBz7ACRYD8XpTWUmIUQLGPruiMLmV8ikzgE16PoNFvnAvArdC7hilUQ4WiyizrZETjVAaFmAZMCOHXlIna2Kshmd3D7UbYubWN4ZArNSkWYOROTk1hcWkGj7SCTziAaDSMYC+D0+cuY2LMXR/bfhnargAsXXsWRvQfRqnsIx0K4sXgdxWIJI2MjOHv+MoaGMxgfCmFleQWHbj8hsXBuewsTIzGcXbiOw3c9ikC9hM3NZWxurSISpwhzXISfE9Eori0soFQsYWJyAtvb29jY2EB6OI1ytSwuWHS8XVtaFY2cRCKOfC6H1bU1hMIhJCeSGEmPIBXJ4My5iyiWN3HbbYdwdXEJV68tIBAKYt/sXhy/6yS+9c2nEIl3cf/998Oj0HcnhEg0gp3VBUxPppGrU98siHy+inOnX8LIWBT79h6SecH1ZmHhGu49/iiCroeXXnkatx89hPW1Zfm+uppDNBhGIVdBMRnEhz7+gZ6elAI7nEOWNWsds7hH6DxS/Rgzz3pSCJxeapKg64jV4bFRmQEhle/ZY7b1PVN1BVGNHLuSWZFh8zd9kvsrjYhFm0VKztmyduy58Y+9XdBS1HYHdtIipStmf8XrrwZ9sGdwde1fZ495JEuSxjs91p5lBVugq0ehNdbroCEDj0WmDteBQZDKAm+6mvXBpF0XfFMllbGhlJ56rVwK9jDnJCmBmj03GyHZz7HxkX6/xezZPR63/vVmGgEf2N4s4cwriyhsZFGrsgKi2iGFbA71dgenXn8ejXwexw+fQGpsHF4kimCYNpI+YvTv7NRxcWET7UoV0ThQS30L4elTmoN7dJ1yEYs72LMvjJk9KUyMDyEVH4LvMalroNFiMlQQ0KLVYtIeRauzha7PNi0XQTclWjPtbk7AknBgHG0isLI5cpFrI+ByAWBQVBGx54AbVcvT1UeQe30dnfoKwuEUopk5cZ/Kb5ySxb1SLaLRJPBC0bgGdkoOanU6lLHlKIxr28C1dWUQ8YuBlBukTXxAWqIomB2Px5BIJDA5PoLP/PLHkEknEWDLj+m7/dbX/yH8+rq6ZdHpgpbhFNBrtNEi2NPqisZOs+Whxn5tj0LFLs5eKqDpMxHwEA12cNfhBvbuCyEzPCFAVbedQ72+gzbbqJwg2k0CPUC9SbAniHY7gXj6IIolikcnEKDAt1Bl44hEY/JfLBrH3SfmMT5OwK1qghYpJyuoJdm+nbB9sMepNODs1OCwEkSRQgouJyMCFJGpIEwJj2JqDvy1Mhxq9rGnr1IHptPKctisoBaL4EI8IxuVxyoQdY/Yk1+uoRHwUAxroN4pN9BihSsdFzt1Dqa0TUnbFlMJziENf21iL4LSristPF6DrS60PGVlwEdgpyVUbyelNs1utUPzA3STUYlwb3ZMYSuCBN3MBFptuFE6MLDIp2XWHmhjAmtpgzAJBj9X9VdswN1n02pAPbhJ9hcH2XIHAnObvPZFSU2qz8or9XfM/sPjDTq7yKgYCu/01WUBfTZun8XqbVNwo2TN7bYttiCV/c7xlGqwtazfFeLba7Gbvqa/Wjne7Vxk+CkaJIjmhY4zn1/q4vA+yRbt0k2FbD1tlRLg0OjiaOhgN/Kb4g/T4qVd2vrFc6ZQN9u8RGxTGF6cFjw22UMqtKwAiwISVoCZArhhF4i7bSTcFnKdCM3mkHDJSAlI9yLZhHp/DdBgbdN5fWy98j2kPf2kotERlsqY1cdwKWBrVTsUGCD7iEwftZgmwKwCuEptBtJuC7NeSSyTLfDVa5eSlxnNHnl9aEA01bhsyQj0bUg1WLRtEzyABdTsOA8GTjaAVK2Vms/zE2lJacnimaqwsgod673Qs2fiqSbiNgDUh4VnU+lSKycoDlgtUKRYn2f+zYaibPTlk259xpShoAEdHds4iso31QSPY8O7HXea0tIVF0AP2O5EUPTDAgAJ4ClaJwrkyd4nFtb62byOkNNF0jDEODcI8nDkqV00GPL1ZyWfJ71mA93JEEtrloyPqXwKcBBCpxOmGoEAWTxnggP9diQFdwj+kFnBseSzzWMxISFARICMYFCtZ8FugTZdBwgEUQhZwQB23XakfYeMD+vSl37hDQz9zrdw9t/8Az3vAaYYQSSufQRr+B5x4GKhyAAffO365ibiw8M95y5pdWo0MJRIILuzg8TQkIAFPBZZRmQc8T7x3C0UwrMWRzZTdeUYWH0gzhNZ4+SZJstKr2dwZsp+fxPDzd4fG/Yn17dw2z/9Q2yaVi47m/Xx11ljgflBIIPsPrPUm2vUsZNn36wdCqjYtcfIMIsNuwJuAlCb+b4bJNFHW+6uOf/7f+1fYu0Tj2Hpvjv1HjlAlmOcSiPA4oIBharFIpLpNDZXVjA2No711VVpacuvrOLe24/IfrW9uYnhkSGJd+q1GpKpIexsbghbwQtQ1UxFu+312PvRazXkXO900SnXEYgEsV3IY4ztdwbALZdLSJDRS8t3j8cZ1NTwgVoNPuNEJsKtKro3LgIzGXS9JpzPvwB8fx3+7/6kRdJ6RQRZG3raeWZ9YnviZhGYZvxotQPNLKg2FBwJEfXvwGeRiiCWADCmHapXIuBaYIAwtm6xMEkCRqkFPx2AW8sLO0fMJshCDKXMskiAh45/5g7ytOggWuzAGQkC5ToQDqmgINvO7I2utOEH2d5OS3plB4vDV50bDMF43gW2wAfFyAIh/r0Ol+1qnPvOCFB24ZQdjbm4z8QiePHieewsF0UnJzMcwZUrl1GtNsVhKpEKIxINIp8L4Midb0XACyA9PIRqnYLRRJrqaFa3UchtYWdnCw8dfwiuV0UyE8CTX/++OFvNzs3i/KWLmJgcx1AsgnPnzmFoZFK0I/ftnYfnNfDiqy9ifOIAxpJDoh20vHIDlUYNs3NzUjhjgeC1114XJt9dx+6SdqjtnR2MjY0inytgfGxc4uULZ88K6BuNxjAyOS3g0LXr15BOR3D30bsRdiJ4+cw5hGM+jh27BwsLy3j2+edlvXrsXY/h7rseQDZfR726hVTCQziZkXW6sJlDu1qB22mh7FcxOjKBdsvB1s42EskI2o2QMJLiiaB0BVQKdeyZnsXS0gLmqSWU2xZL+421PJFmMUUpxAP48Cc/1AdgrDOs2a20IM1pwjlKsMeuRGb36oFDJmCUB7pXbenvkRIb6n+6K1jNO6sLZFq+eq8zoFFPF4ivV+MUa6muQIxpHZRzNG5hvZ1Vxc+Nqrg5F7HbNT8bdLsn5DzI0LEvsasptYfMft8DtSzz6CYwxr5OrpHvsce1O7nuFWrNri1doF+ljLEdPD6Qf5lFuv08PR8pGkvRRH8v+Y+Ukth2W9Rcwk3Bc9O7GEQKyNn394eEP90Ce3aPx61/vclGoFKq48Kri1i8vIJavYUGNVPqNXghD6VGHd/5zpMobC3jxJ0PYf7Q7UinU2iUywhGI4gPJ7F0fRWVqo9UPIROdwWh2W8gOnEOnTazGw9+syv9ulNzSXSK70CtOId6k1TWFu59+ByCQxV0/TK67o5oEojZsc/knsEP24JcRMNRhIIMMltSNJEk2WWVXl0JVHiVlu0RhLwAooEwilujqCzei+DmNbQby3DdCFKZfchlr6FWyYluT61RRKXRQKvSQSHfQqEeQKOurRvhWBoLmx0sbRG0cKWdStzDQkGhcxLoUbAnjmQyiXuO34HH3nVfPxAwCPrrr38F2eXvo9NsoN4sSmWyXfeFTdTuqP4RwZ52kwBNFIFYEjcWC1jfYOtaAB4roV5H7FSP3RXE/oMz0orVKOdRKK2gVisLI4HBcKvholZzUG9HEAzvQbUWQasdQCI1Ci8cFeprKBhFNJ5APJnE3cf2YowOEiKKRitiKyRnRJZlAR4Qc5OAWsfaYY9BpQmkIkAgrNo94ILZhVuiqMiEOEs4l7aAmSE4ngc/5MCJROHn6BjkIxsOo8rqTYcVF01SOp4r1f3tdlDcckS0tNlGh4likNwOXaQ5B+Q90hpB/If99Xy9Jvki+Sb7GFvPTAsXBR1Jw8424DAYy4SBtvYhs1Ov7dL+2rAXBrO33p7cFY0JCSLN3ixgDZMfCjYGRIhqF6tHq7Jm7zdvsum9TRBs0tF7nTm2JLAGvJFr2aUToqwjCyrZyFLalMzGbJM5u83xb8lcCWNnryO+lsPCu05Ia5fdVi1UY8EpTbasLo+1U/+LC1j/vPoEe3nVrvPVhIrpkWoXmZY6auCwdatL/QMPXbZwuR0EPA1I9PM15bdVJHmv0frQpNyeuYoz22Rd1omu0e4xIIuNb+zZyBSS1zHlVpcjYRH6wEiggbCrjJYSq4QCLPvIt0PIt8nmYjhJLpC9wcogknYcuoG5PlIBQkp1lJj30F6d04WW8gOVdAEFeqVs3mhljlFbSMA2c3wmLpNeA6Mu+8stQGOQxB7EZauFqtNDircKQKr3nISd4pzDpFEp0mZ29hMt8xu9Xz3oYeDvHCeA9a+YtDdZFSV11BKtIaYvAzGsiiXbwMzOIW1R4tlVu0C5GxK3IL5PXMoohistbQ4ibGsyotYi2yogpApf2/nN9YBMHgsTxtkaLMAbw0Kg4LO1S7WTeNdFa8vccw3HyXrR4wmXgOCeQ7FbAg16X1ugWDKT5H4uZ8HQ3lUJ00hPTBzoRIuIx+ZcMOucBfa4xwnjTN+tGjwa1ipDUMWVCbCQYcL1gIALv5P1IywqYfJowm71Y6zDFI8T9jxpu+NHEqBmGxcBIm3xAab+4M/l+/WP/aSch7Z5AS89/SwatSr27t+vbUndrujpcM9stts48dADuHbuPLLZHO5626PIbWfRqNWQXV7C1NQ0ctvbmJidxcz+vYjQtt24HMrnyiUqY1GBDl3fBJIbAF/smCo7ToNzgtciNC+AkH7nsQdBFLumDq5WfCntzDc++U6snrzTrC/6Cn0u9AcRqTfzwa4snI861LoOGfy81w5rP9umdTLDeJ5mPe6tXgKS9L/M6cuxeX3p9S0c+Z/+GBf/0UdRmBzVa3KAK6fPYHhiAt//6tcwNTuHB971GP78D/4QP/3Rj2B5YQGLl6+IptHGygr2HzqIsVgMo9Go3K+LFy6oAUHAw40bS3jHY28X5sa1q1fxE+99H373c78trIsPfvBn8MU/+VMcO3YnNjc2pAB35coV7JmZwfXXzgvDYfrIQayvr0uBq1ariXPR+soy3v3utwqoIiKzLRNHCAOli65nmL6VElo7F+CPRZX298IVOP/uTB/sMaL02urYLyTY/Z6iyH6xDGeINunaPt1fSWyftFTV4LPXNKW22PIwymv1fHYxSwnokLHD12RrQCYI39N93q3lBOzpxHkf1CFL76/5gRPlahF+Ogon5QFrZWAiAiQICA180VK9wRazGkA3rVIZXrQtTCFxPHO13czvBuCUS/BTAbjNMtxGVcwv2pk9cDq8jiBQbQKlOjCVwvPf+CHyK2XkC3lJ4Kv1BlwngpHRMWTGA3j1tRdx5XINn/ilX8PY+ChGx0ZRWF9As1zC1vIy6k5N2HqVclXAHngFcfP66le/h1a7iz17ZvDcqecwMjKEA3O34ZWXX8S+gzOY3jMlOlrlShXPPvMdTI7O4fZDJzA0nMSXv/IljE5OCLNnYmIC2dI2XnvjdYwMD+Etjzwiz40w+sIJ1Bk/stUxEsKrL70gOpKpdAbx4UlhAF25egWhhIfDtx3C/tmDOH/uIhrNIo4cPIpctiZMnFw2h+GJYWxu57C2toh6dwcPPHwfxtIZYTcFIwl4HRce7edTEUTCCZSKDRQqPhZXzuLK5cso5XI4uP8I7rzjOPxOE+l0At///nMC+jz33LN44lOfwNZGHvEIGZEhlFMRPP7pnxtwx+KkMAtEbzVRkXFtlTKGB4KTWH0eBXC0+GXBoUFwRx98XW/svqmFIt2zrVBzQ47Z0wHqrVCWYcdj9sEdvlZbv3l8+0xY8MgygPotlf0w2K5UPAU9D4X8LZg9uKaZHbkXXwycizDzTUFJFtHB1XDwZ4NtyTkqWICnhWkAACAASURBVNx71h0W9+MCtvVZN70owK7m5uV2RR7cEfraknb1J1DZ/zkruavrpG+yXbf7z03nad55C+zZvezd+tebbAS4oW+s5HD2h+ewtZ6TZLVeKCEQDeH1N17D1asXEQ6FEAgS1Ehjcs8UIqEwun4H21tbCAZTGB2fRGYoAj/0IpL7v4lI1EMk2oDjldGpHEDEuwcjky3UCz8tFp0M2BpssWlXEYsX0W7nMTR9AamJJbSdJTTF+YlAD0U3WVkMSE+yGAAbmzxa0jtsp/Dq4jAVYKXICSGIYQT9FJYv7kdt8wDGOq+i0dgSIT2/RdZOAY1OVdjFtXpZBJIrlRbyBR+1GgU0IwiwHSkYw/WNLrZLw8ZanU4GQXHDolYBgZ5IJKItXPE43v/Tb8P4xLChFZrqst9BsZTF2Ve+gFZ1B5X6pjgmdJpNEYWmExjb2FrU7GlGEAhkUKl3cOHKFsLBqFiJk9VE3SO6HYwNhXHnHTNot7Oic1SpbKFVr0uLk7QltYNoIIZQcBor17bRcoMYGtqDUCSOYCQmYE8gnMTMnkncdWwKYRE9pDgr6ack43NBVQ0QS8VUBFw3JevQ1d9wfDhE3wIROB0GLk2AYomNBDCWEoAHlzaBqTScFAOaILxqHa18RdjO3eGEJu10PdkowBtPitMVOg66noeltoudDrWdqCEUlERctigrNClBf1u2A6m0G00etCjoSL6BSZpkH1BtFkm2SjWhYDvhMJymikAylmKLF3VSbLWT77buVJIr8TXZLNyRYU0WTduBTbCU6WM+lYlks41uKCDJmexr0krUEYaTz/J8lNUJm6xqCKpuXLpI8HDy3l59R5NgbZ3qV5XJOBMR1Jsca1hVttVkxe36BOBktojJC4vyOYN6PhJKMLnUNxiAyW709kwGNv4BbZ9+4qIXIK1J+lMPjlHKrAJVoYBp+WPybHVt3DY6TgeBgKbsytRS4EOqvQZAsAG3yQt0bBVqVACA127EjBUQVHFl+zpF6zRQEWCF4rmi6eMg4vpIUpTdq/eTZ2kH8tDwI9jp0EFK2U4yR4y+jkc6vsxDJrbMZzrwXMoBE0x1UepGDNOkiUI3jJapLlkGiMwxM2Sc1QJoqseg/Ewy8V6vjohDpxhbMTQzaKA1iq9khZ0tXOo2wUqVDRQZxCS0tUuCLsmEetUxm8yau290Mm52/tAAlXfINnaZ0rxALeLm5hA01xVDwjURc7Up8U3fxS2qixwZU8KsIeDA37locsy7xq7ctDGRjxZwu+KYpaGc9vkrMAYB5fgJGTYYUdC5SwcujqLVnNTnhyyekNMRPSDuMwRjyOLiEWmfroLROv4i3G3at+LrOfl9cnFL2+2MphXnU2FOBXVzU8M9kI6sIev6xWeCQs0Cowr7i4B0WLR7xOHNABliR24BDSm0aispddpUyJmtmypKzvEmY4YJPUF/2yZkW4449hR8tqwnrilsi5KUwXFw5Fd+Q/R6FOxRMIWW7i8/97zMxxG6No5PoJ4vYGpuBs899V3MHb8bw4kEzp06hVRmCOMH9mNjfR2rl69gOJ3C/P79WLh0CeF4HMfuuxdxapiZdYvjyOdnN8is644Ar4YBYxmLfPKM1v2u6MmuUZaVMti6al84CMLwvhz4wyflT5c++j6zl/TX2h5bxwBQdo1VViPBJpPc9Nbnfrtu32GrDzrxeVatJQUK7dduQWh90kQrqOtj9qUzmP797+HUb/5ar3WXryjmcghFIgKmpYaG5B4VszmkhtIo7mSRzKRRzGUxMjaGwvYO9u3Zg9GgMoNbjbq00FXrdSRicRTyeYyMj6HdaiEaiWAnm0UslUY04OGVF140ttuENbsS4/A+5HN5AQKCgaC0oWuLna7x7VYVsRhZslyhWG3XFNEhG0t+1rZ6+Iz5NuGvbVPVG8jl4Py70/B/5Q7gzilhqyiwYxmAPb6V3cl1COm2SRbNUEIFlG3pgFp/S2X4M0lgmAnhYKJnE9mmGERAmEEewNbyGFmlJlboAesdddyqVukyAgTDBqXrt7oJ4NTqwmGbO4GL5aJoBWHPMG987/P9ShdOnHFNC059B267KuxkAbobMSARh+M34Af5ORFtU6vX4dS2pJ2sEx0DPLa/E7K2Sa2Lp7/4A7zyzCvIF7cxNDKCje0dJIYziMUj2DM1gu2tMrbXu7jrroOoNdaBbgqZdARnTp+WAub01H5xua03s9g3vl9kDbp+HalMBslUGgvXFlCr89LjSGeiWFpclE+/7QDZPS3RvyntlJGKpDE8OYpoPIbTp9/A5L4JMf5gm3R5O4flxasolLZx8I7DKFcaKG+VML1nDsV6DYVCEYFoAFvbS0Czhdvm5lWfZ3kdF65cR9ttYnQohsceeRdWlhfhN7oYS44ilsgIq21tdRXFRhVnr57H2voNhMLAw4/cjwceOIlCtoAbl5YxNTmBkZER1Nt1hMLcsZIo5Jv49reexMbmMsqNGg4dOIJ4IIFas4Lj9x7HmdOXsGdqRmLRgwcPYHNjS6YTuwuq6Rh+/okPmMiGwt0DbU89Fo/G0OIgaXV4ZG+XMqQJiwbiKfM+jbcH90dt6dLfc41ULUB1luLaT9q8Ro7KJOJM5rOorWVqxkEgwwSwUtjVIEPPjedjdILESEFW535MYAMS21bea2TWdUtjO1u60+Pa4+t5WWDHMOl6q76Cp/qaQadTE4/02ErCsTHnZb9bHUIDLuvI9Fg+NzM8ewuvOTs7lrt/L6uwaMLqeHF86RT946zeb36n/vsW2PPjx+XWb99EI8Ae3I3lHSxeXUOtXEezUsLp117Gyy+fFWeiTGoYqdFpZLNZbG2uipAzo9ROvYoDB49geCSJ4bEthEZOoxsNIuAfwvhEC8k0dWXuQyw6h/ExOlftF5CED2O9XkelWkapXAapwD5yGNtzEempF9DAElq0O4aHZquKViuMQCCICHv1PTHtVTFP6i4IY7aDSJj2mAkUV+5GPLoPbnsv/FYSretfQae5g3o9L/aS1UZdRJ27DlunCqiWGyiVW6jWCP646HZC8CJhdJ0IrqyyfSwNjyKUoRi8YBTBYAihcESAk2AkLEDP/ScP4/Yj8wJQ9VNzBnBMRxws3ngd2eUfIZu/jka9KOwpslVaTU/FmWsOvOAofDeBsxeWJa0Lk4UTiiIeD2N4OIUDB/fj8G370G3lUM4vI19aR71RRqNZEQOrbpfA0ChC4RGcP3sRhWIVY5NzSGf4uwQywyOYnBzF1HQKmSFW/bmYMclhMsgNQ2QYe4JoCvZouXMw+NJpa7SLpPeJ6QZBC1bEmnBoJ9wNwbc6P4KiuPDaPuhK5eyU0K030aWVeiwMJ84AB+KOIeKIaqshC2+928bFooNmm4KIURM4auIkorkdajXptiWgjCSwXPdbCjT1eqFNmw4TTvK1uQk2GaSFAQqCq2EPvO0SuukIEKYQtwEPDMXebdOBowU/6MJhGxf/zbNky55h89hHWoGdvvK/VOqlam0MNTi2BLAoPhkwtX7TBqAVYbMP9n42LJibXGuEZGRZr6Zqr0mvbFWSNFm9B3tug7ANf568soxxo+ezSj0fQzEYdMcx0I1hMw0G0P2tXYSUZcO1VuL6SSJYbPZ0AanIahHAxodDfQVRrnYFaKFYpYYKPlxPhZBFRUVOQDVremCNCYg0XtA01hJ9hYVhtSwkabZOVpbbwtcq9GD/Y8uVT90huEh7LSScmsTrbSRl/rsoi8ZY3Y8gz1ZMAa3UFpv6PGxHE+DJgE7UgeG1E/BJODTTdkVvR9zFyFbzA9jxI8qWNkwn0ZMweix6ZrZypmM+7NQx61UMxGECzB6tytgUS5BkK4kM+niOtCYmD4fXrIGSakzwuIMtXPbe6knpv/pCzf0tq59w9M9T/0qBdavaxdatfm//oKJJP/HVdykISRCtLK5lDDfJWnHFCn1Xa56uNMKY0Udfr0FBPz1jjjM/Ie60EHFaWO8mxC2tdxxTmNdmLh9V2jb7DmJyz8i8YlsaGXq6ms+fuiiXOf3b2jbwf+er9OheLL/zmHxOZXpI1wwBlW1ySQCYFtIhbX81Q2NzBkfEwFXzSoVkye7hvKKAs+pLcXVQ1ycVE+YXmS6aJuzW/hIA0Vix55stYZLc/s/+RFyqlu67Q93eHAeVdgeVahWRaFRAUxoq0NmLLWCVdhvFdgsJL4gkNXw4Xt2uMIFjoRBCwrDsgx48HzJ7NP1R1pewlQiqiAuZAoHqowk4rZa0SbM1kECDvSbRvLEsoIF2MzoghoLce+3a6QiDlnpBg+sejz596gzGP/8UXv1Xf3/XbezpoZmZPyjUbddEceYy7l0UjTYO9wpQWDalYfTw4Arc/0VmpG217a21ZoHk/br9j74h53XuI+/p3b9+8rd75vVSQgs+0fDC0/vBezVi7kWveMA9K6BAtaWSCXAoBj769ESMVp2CbnI3zBNK8MYIz5K1TaMKjzBoB065grWFa5g8Mg8nGDPK/qpd4+SraMZdBCIBYXD73QK6+TxwLQ8i6s4/fQb40F747zoAn/sq4wDu44F+HKAJrK45foOf7cAJatOm4dnowBSbcJar8OeTQJytW9xoLKRoFtpesmvfa0fRJqp8xHz4bFVnIYsFMbJ/Cw1gT9wMyuAe6AB1Vg6rupTmG3ACLvyJuCbc0sJmJiZPp5GD0yjAJ9WTp9gJwY8nFclvt+FQ0DuUBMQohX35bfjdMBAPay+oMJT03L/7Zz/A9772PayurIoOY6lewXYxL6yamalRVGt0Jwvi8G2TyOc3sbKSxdB4Rtq+qtUa6tWACDFPTo1iMjOBI4cOIBIL4NTLL8qDtLCwIMVPMkGp/9PuNKTdKZvdENeqaCSDuw7fLtpZucIaDh06hNNnTqPWLgpLhy5WxWwJaytr4hKWGE7jtTfOiGuiGwihSKZXqykgUaFUwChZPaEwPARR77Tkv3anjsmxJI7ffo86qIqMEePyCprNKsrlMiZnZnFp4ZoYpLTbNeybnxItIBn2ji9mJBvr2yg21rB37wwK+S5y+S4uXzmPciWPerOC/Xv3Y//MAdnHY8kYwqEkHBondCG6ZZs7Wfl9uVxBeHYeT/zdnzfPkNqhK/NLCyi2pKY6O/xiwYqdDgQ8leVi98V+pGem666ijZ2bes81/uHxOdGMtpXoBHG3VAaMtjgNti3yPQSINJawNu/6ZGuMLOCGeTz0dWbnMHFXD5wyLU/9+WyeSVMI6UUNEpOYZ6QXcPbnrW0pk3OWMRtgyvSAM/6uD/rqIqTPs+vERE+H//WNJOxaNRhb3Byr2kfx5vijv65q4VvBMdU8vFmvZ/caPPivW2DPXz42t/7yJhoBAWBqDbQabTQbdbzy/I/w7f/4jNBCA14E8fQYktLzW5OkvOMUsbXxNFLxLlJpFxPDWSRnAui678H4+AnMTk8gFKKzlivOVKwgESihAKNUfinKSQepZkN6dSuVMsqVDSBwHtHJLyEYbaDpUNOHbTxc3Fntd5CIUDSLD31N6IueG5cWq0gghKsvvx1R5yTmZmcQjTCR97F1/ivoVBZRK2+hRnCpUkWpFkSjEUGIDFrqhaCFarmIUqktYA9bqYpl4MZmEsFwBMFQFAH+F0yI0DGvgxWvSCyKO4/O4+5jE3A99nZy0e8HDxYwYVB35dIPsb16CpXSGur1muj2CKOnQeHmBDpOCufOrMALRRCLx2XDjkbjmJmbxckHTmJ8fELcrBrNklQAdxZflg28Uqug1iZI5aBcamJ1fQuhWBIT0wcwOjKFmblp2cxDYW44VUPftAwUCtQSOGPljYm3um/peZtVWjayPlrPhVY3tyC6Pi0LO/DaUWFGCCun4cBn0DUaF5FjEXWVhLMLbOTRbVDzJgCkYxIUsQed+iakTrMXnK1YsviLjXUXFxshFMngEqBDgz6X4p2kRpOuzaQiEkSXwZ8kFBrc6Tn3W6g0+DYtP2y1qbPlSje7wE4NbeoONTvwwuoCRIq41MKFTeDDrzXhkT7t+fCHUggSmOq00clV0cnEJQi7OWy0c6Ff9dUHXpMcH061jmaE+leMf7iJ6RHkPE1lwyqQ2BYIwbJMBdzuo5LY+WzPMNbcpvVrMOGyr+2dpXFPsco6+58/K7d8/fY5FIaSA25dek42kVKhUBsZ9DdNScPIqOhp/DCBVraVtikZ5gU3c2rmOARceeHUKzGNSgICaYIkSZXXMg5VOv/smYg+kxF9Vr6G5a1oEKwYpTKIbNMOU/2+e5cyf+S6ZCwVQGQgxuONuGVEQEo8hXHp8hZD1+c6ERbh5kK3jYY41xkDawGp+hU7qVVRb8cwR2JoqNYKVxqyP3y2URHM0Gut+So9rZ5gvFajI9TTPaJ2TAd73QLYmrQrQOztIWpVasUPZe6J0DIP2OyDPb0Ayb7RBneDMKA+O/3ZaF9rX2P/bezhTRpv1wl7LT2dAZPE96G1/vH0vupxi10X652gsHAsDMWWKct8siNMoIMaPgQYCfxwHgWoe2FEuslJ4BfZOG0RWSdjk8Cdraga/pJZ48T6W9hDGqNyrCdeuILEpXUkn73WG+Hyo/tQPDQp41KcG0FhasR8Zl+fJ7OWkzmUXt5C4uI6ks9c772/8uherL/rThSmyAzs0Yy0hU/YRRrcKmtNz5UtjLqO6Vqk7WtqU095D76alvQcL4LKvCQL8vB3VsuGrVm6Dil7iIl8ud1BZHkdd/zz/xOn/5ufR25yVG7R1soqMlOT+OK//rc4/paHkRkZFXfLqalJAZGWl1fQDnhIRGNYOXMG9z5wUmbvD775bZx8y4NyvjNzM1i5dgOz+/ehWqtie3Udw6OjyG5tC8AzOT+HjZVVYZfQ7IBslVK+gLGpKfzW//y/4u986pNIZNJY39zClfMXcPKtj8Ana4nAuuOKFg0LDTP79uLcK69hbGoCE1NTyG5uyfGe/fo3cc8jb0E4EsbY5KTuRT4w9dIZjP/ejwN7dNztyqbjaFMyXY/k2TTrhbWTN/hPz4VQUpSe1kxfHNkC1arnpOCWhb4kZTJz8UgP7HmvmTeasPzwW0+JDT2v49r5C4gmEiJC3SRbJ52Sa6SbWbVYwB13H8OZF15CMODiyP4DuP3oYeR3svj2V/8c87ftQ6nOPb+LPdPTqFPkOhwS1vLo8DD8QgWBZETiNbbiExTg/bpx44bEbu95z7vxv/0vv4H3v/c9CCWieP30Gwj6QDVXRDidxG0HDiC0U0Zkcghnz1/AfDaC0piHpcY2Pvhz75LKebdahrNZgD8SgvNffgP4zFH4D+/VbJesG/7Elujeat57hKSFSWzYw0zCBgFkY0tebwNxm6BZUMvqhPDuWpbi7rWsz3YwvZCFOlCirboLjCaV5WOBm4HT6S1tbF3juVPYLU4xaMNcsEwGi+JyDteyQJ4mGD4Q6cIvhPQznLo4gSEyCl+0VtpAuQXk2wDBozDPv6NtZz6weXkTX/yjL+PVV8/CCfgoVUtYz26LwUc8GkQ4TNY4kE5r226pVEU4QFOUttxTfmfRkk5Ue4bH8KGf/Rk0myX8/h/9MTY2N0TcmK1hydQwHrj/rTh79qyAI7lsFtVqQ+QLHv/wz+DIwb34wu/8Hj7+Cx/HtasL+OqXn8TBQ/vw3vc9hqXl63jlldPw3CiOHrsTX/zyV+CHIqg1GiiV8iL4HghFUKk1EPQJWgcQctklQDOYrsRYY0Mx3HfXSUS9BCLxFBZW1nD92nkppPAcj955O24sLWF9ZQf1Shnjw3HMz8/j3PkL+JkP/gRy23X8+Z9/D+MzZOD/JDbXq1jZbODsuTdQLGdRLe/g0G37EUYMr148g5HpUWxvlxH2VIeSbWbE7VJJR+L++9/zAXzsEx/WeyEAhNl7LTDKgqII/KqIsH6RQc+iEOcm12/DpukxWMzc7LFYJBIy0aCt/mnzcM/iXZ4Y1Q3UVYLFAgIhlgFm2CoCXvAVFvqXnWVgfVHdS33wDNgqP9v/s8Udu7P0kCGTGfSt5c1BeqyfHtiqQZn5s56tMGx6mjtmP9wF9liA1j5wdAKkSy6fFc1B+rGQied6sgl/EeixgPzg4/vjftb2dgL4PcHSv+ot8vdbYM9fa5huvejNNgJLV5fxpd/7OppNBoYBhKMxRBNJRFMJ7bd2N7G+8UdIxrIIBsq459BejB45Add7H9Lpw8LgsV89V40fc5Ea4xD46WhQuLOFbuxfID29g2q7iCZbJpoUC+Ym15Z2rlAghFCAD75xaUAMbiODSy88gQP7D2J0JEODWXT9Kjq1IgpXvoZqbgX5wjZy+TxWN0q4vtBFpxvGkTuGcOD4HDZXryC/VUW3y1anIVxarqHRHUI4RLAnBjcUQSSUQCAUFsAnEgnjoYcOYmYPQY0gXDdpwnS7QBNA0XBFF98kVpdP4dLZJ9EoF9BqdSRxDITGsLlWxerKFoLREOJx0nCTmN+3H/ecPIF0iu+nhkkY4cCQCDs3W2UJ0urVAqrVPErVsrBfwvERTE6PIxaliDTPibVsu7kQHGsIGq4tW8pw0f9j64WhWveSL4Y/g8i6plqey4RAqStkAvndEhw/BDQ9OKQ7k1LRYeXNBliuVAT9Uk0S23auCjcdhZ9OaDU0py4ViHvijuGTDl1rwxmPwy81cC6YQYlgjz2vWh0+AzErLMMRDrnwUiF0whFJotn+IaG0sQIfIF7D6bi6R0swpeK/Hj8zHENHqpuGm2XYOJZlQ0cwHS22A9G1S7fiDlu1GJiKkKZpMxpg5qg1rlbZB51cWLEmtb7OmZEvoZ6IyXHYYsHkzTry3FyZ3x1nqpWzBaSaptdBmD2G1XNzDcMmNHwPz8cKorJSncoVMHmezDIHFx46aijAg9p82ta1O0zuQ1ysisElQEMwS91DWIVjsi2wn6tV7jAt1p220WZRMEizZgUWLWQToNi32JGbdjKOviTvlpIscnoyJFbLSQnFyuaxgYcF/sRC3gQdogthoE2mygLOoIs4mvIfgQImlQQ3fSeMoBNC3afdtYectBWSEUdXoIYARfxcnpeEQ6Id00WMtuBOnfLhPSCQ4sNbflxaecj+4bXVZb6yAaKLqpEZ7kMv+lPaaQjYowGLbcnpX6MKF5pqtsxi48Rl2rckmewFWxbguTmYswHSAF3M9tf3V3Pzk71TAj+adeRmMMiuhfZzdD2094XfCUIouOmj2nVxvR1B2/dEK4lgmOrj2Lp+P2TlmLPtKuLSWp2OabRrp6YOW+08sXLnKBEqEdDHajnd9EDYYdGipSssnqnf/mHvald+8WEUZ8ewM8kWXZ2mvGecLzJ/2G5mVicBomWV1LljbbJH17eRWdoS8Cj+9A15H4GfNQI/k6PKKmQroIA67G8li0e1xITlZpJaAeEpuuxw/aEluYqD076e95esGx5LXK1k37HwW194mGuRdYgqkEGzvIE7/vmfCNizPTEia1gi4Ing8w+/9z3c8cAD+OYX/gAPvOddCAZCWF+8gVd+8CzSE2M4cs8JAQW2Fq5henwMyzcWUSkUsPfIYZy4/yS+9sd/io/80i/i3//G/4G7H3wA45Pj4hpJgCeeSuHPvvAHeOixtyMzOopGvY4fPPkN/MKv/gp+87O/jv2HDuGOe4+jUqvj2sVLeOid78DK0jLG91ALaAfPfP2b+Nm/+2mkR0Zw6qnvYuH8ecSTCYxOTmJoeATXLl4Uq/a7H7wfU7Mz8nuO5ZQwe76Dq//9x1AkuNUDsnczkfh7KxBtBe7JKbbtZDbdoah07xgGfuDeYNdJ+zplYOr9tHpD+lQYVqphglpmz5mPvMcAQgpyv/rcD3Ho2F3YWl3DyrVriMbjOHziOIrZLDaXVzAyOYH0UAbXL17G0ePHUC8Ucf3yZeybm8VIIoHRzBBCAQ/BaBT/4U+/iPnZGdx19zEUayw8tZAZyqCztoXcawvIPHxE2o3z+TwOHzkizJHFpSVhTz3yyMN4+ulnMTezByOjGdFMfPmlVzE0PIrt1TU88ra3o/jiBdxoFXDk6BEsf+0VjN41g6vFVTzwltvRjvjw6b7aqQu26Xzqy8AvH4P/4D7AuLL1iAkDIHEf6tcnQsfcsgXskqQst36xilwxgsAUazYGACZdVu0UhfPsfZFj1pviRCqFIKF3qbWdbhf2tX0mgqxMgiQzPmUQoLp9+jUgRsuPq9GlKwCQnbSyw0UdiAF+oQMnMgSMsEDJPU9FZmU13WSBzgfGbFuaWnf7jTrcWhe/+Kn/CpVKB+F0GG7Ixcb6Boq5Euan59DutLG8toJwMoRivoaAF0IqQja8JwVYssKr1Rbi0RTGRyfwq3/vM6iVNvEfvvxVlCp1KcDWavxewczsHOKxBDY2NpGrlFCuVxEJOHjfI+/AVHoI0bEkLl5bx5e//6oaiHS7Iv/AuKJjYqdAIIAa7e1NmybBW3Ex5ciaB4sMs36+oMWQBw7GcPzgATQ7Lsam5nD20lWcPX8O4yNpZBIhjI2Mol5vSvF4bWMR+XIWP/Xen4PnhrC5eRFdJ44XX7mEar2KO2+/Hd1GB8vrWURiTSRTcRRyZXSqFWwVWqg6HqKJGC4sLCAZS2IkMSoMx3Q6g3QyjIBbxM987GN4/CMfNmwdwyaXyWOiNSmg8j7SPZYgPv+ov7Oxs/7S7LdkkAh7s2c/oNNHRI0tY0hELAywYxjRvSKL3X8J9tCaXI1IFMA0rCKF+c285Os5xwyTWlp3NYrpa/jJTentg31+qF3t+s9PLyIcbNvSu2rAHPNzj65qQR/GPwawkU4Ddn0QmLIC0ab6IufO2IavSQszWQuxNz3/5mwtcP7XBXcGLvI/68dbYM9/1vDdevPf1gjsbOTwjS8+i62tsmjmBIJBROJxxFMJOEzagkvI5r+IodQO7tg/humJKQTG3o5Y/AO9/tK/ybkT9Cm2/xVq4afQYv28E0Wd4r9imdxBMNRAJBCUhTzKtq5uFBvXcb1djQAAIABJREFUjyMR2gd0HsLo8KgIEcrywhalbhG14hLKS88jt3FFrFnzpRLWV3fEoWJ4PIHx+TkU8wWUikxUE9jYaWOnEEU4mhK9m0AoATcSQSwQF1vJfQemcXD/EBIJRfXJxyXDSK2JTaoqwYQCKa47YtpbdlCr1lCtFgVcqVY7uH5tRUCuaCyO4cwIMkNpjIwMIxbjwkchVtIKVciOC7LHhc4neBRGq02aa1mop2IFb3UdjC2hiJoJOs0NqTkA0nBjMeBPr1LAwMeIoPUSQxu0GNoohV3dIb0us3D7jQp598BGGRgbgxuOgrZgfshYrPOz2a5E/i3VTxmMFaoSQLlJQ3WWe8UNrAu3TQp+A4gGUOq6uNJiysy4yyTSFGncpqOFUnTtF1trA6kwOmFGT30LZVbCVTBXWSaW+dMHA0giigi1WGI2OQe2eJH1ZEK2XeANJHihAxAruHSuU/FOey7UEyGTQP9tQRcRIu0BJdqewNYHq69Baj3vVMSj3ot1m1FLbmktEUefvjCoCSXN5SuzR2zief7i2LPblYu/s/btdrvmGUprggBjyiDgRrvnyiomXruBjeO3YXn/np7wqxWAvTml15PgtSi7R+eqnSZk5alYMf8WCrQk+a6R0WPCEb6DLk4UaObUYvIcFPt11SqxcrgWFFIysuEoDYgAC1AnoI3WzCWkkITZqn3qSVmRXLkO0WpS7RaCLWnUhJnBecPEoUOvKXnmeC5sgQCyXQcVunWhbZJ+ZeToU6LtWjwO3ZekhUyeMXWwokDwDiKo0/YdFMllCunyaUYMHZQRFjcq/dJzD/gupr0aRtyiBmCWOSA/27vJtYc97IbZJkHfoCCyMpdkPbEVyV4yNQga2Zll01S7jlknEL62f1wNQK2Iu+Wh9Vd+Xrs0iErXAoFMCw3pk1hloMl2HbjCcNpqh9AxjC92gDaNg5o9m8HaIhk+1OehNTrb7siCoUk6AZ9SN4SaHxT1AVkrTNxIFqEkUgOTmHN17oVLmPrcj+TEVz79kNyz5fsPSbJB5hnfb5sM+XrOV0uKZ4uV1lwHYnnTBtNnlmn6ll7LYvKpM4g/o6DPxmcexOrJwzouFJbv0hVGXYRUqYgtW/r8S0hv2G8Rj6QDaQrUNcZcE8Ezrit8Dy3XuZbwGef7CUxQu0fcsuBjq9FEbHUTR//Zn+D8P3wc2YlRhDwXyQDXQh/ZVrOnWaYtSQ7qjTq8EGe40Qgzbk7pYFB1gwxIYj9D7v8gQmxuJNdZrp86rlbXqQ+KCyNJHA9tcyaBQZPAGCFfu870OZX91iMLRepTpF9cH1Pr29j/63+4C+zp7SHmWbJ4YO+7aUkTZ0jDuxNmXrcroJgC5mavMOMh087mND0A2wpKc4/oP9/S1mf20/t/7TdRfugQTj/+bo0ZRNtI13J5B80R6BBl9OIGz93OP2VHamrH/SQdCMp9jXLPdRxJ4Nmaoq5quk4yoSejmCItkURM5o3sBsY5UYwPbHJuF04DgPBcLIhLIKFTqsDNFoCxtGrX8PVXNtENNYBMUwSMuw6dX1vAE18C3j4N/xP3Kg+T7NBmHQjZVhQq+tLNyrrs9MoV/aq+jI1l+XBDbmi8wYeqTrDEgRNOiragXVfNjBgochk+ohg4lIFoxLSCcRC03dom5zIzjXufFg3IMO4nnjYGlM8YBOfNsyu/Y0zEe+4pO4QFwx4Ortsp/FpLr4GTxTg0yF4iiG4T6wsbeOJT/0DYJoeO7JNd78rVq2jWO0gnRjE+Po7TZ94Q99pIKIZgUBlb8VgMqXQKi4uXUKu1kYinMTUxjb/3K59GJb+Gz33+D3HtxjIOHtyPeqMkrrXNpr4uEEigWKuK41a30cRHf/bncP3ydfzZ82cRjVJmwUWprACVjcN1fnAo6I5KxosrIE9HXFXVXlwMNkwZQ9Zrzl+7nnQ6SMXDeN+9szhy5wm8dvYCTp97HcPpBIZiCQwNpxCKRhAMhHHtxg1s7mwh4MVA85l77jmIWCqD737/eQQiSYymh7ByfRHbhR0cProHRw7fidJWBZvLV5GZ3IOtmo9gPIHrK8tIxJNIxzNyftntHRHNjgSa+NAnPomPfPwDN4kL86TJ3tGYX+cA5zC/Dwokk93DuWLut6wd1IfjTqUtYQZZNLmFlnb0i98ZvZjXGnBGgKUea5XPAXWEuNsaRr39fFOk7e/O9ieeM/OH/hpj27sVoLJz3y6mJoaQ58ACTbYAN/BvyyYy8YrOXRtPaNypBSrdFLQQre362l7Gz9Z4Q2IbNyaiyXYs/r8Gc/7iuO3+zS2w568aoVt/f1OOQK1Sw8vPnsHClW3Ua2xZ8JFIJ6VPO5Vh0v88UqnzmNtzABPRAqLzP4WWf+9Av+jf/LI67jPI+7+PhrONYrWIar2JZjODTruCidExxCJ1DV4oqLZ1P7bXHsLk+AHpE755ASBa3u0W0KxtI3vjFIo7l1Et5cXBoFwuil2kF46j4wfheSlkSw7W1poIJ4cQiw8hEIwiEktheGgU03NDuG3fKCJsQ7KLsyySBMCoW6MNIdqHqmwZotUESHw6jtHezwaAfguuWegMvq/BnEX8Te+oT+6HJOL6KtJxlapJMIKfUb0peaNlYMIsltxkTBoiCZQi/bZPt0swSa6Di7dlPdh4yC7eXNDJ2NAF13VZ4dYqgM8qTakJZyiu/eTCMuG160KuQTYtTCl8xmwvCIcbE3EdatUIMMDxs+Cc1Q+hKpOLG62QAD4UerWVPXEC2yj0bVg4KhEymXx0UgkR0NMWH7WUZN89bVgphEo2ha0H9uyRpS9b+/+p66F5iZ65beOyTi9kzjAkoa4BWEli8BsOiKaT1ETaXbj1OtxErOcSY1sm+nbsOgXUSatv0c73U+OEVXdtwdkd++l23BcvHUxmNAnQpMmyhyzgY8ME0buQZMlslcaqWDrAjYYOP5EcCN/pIL1Tw5ToRwGrR2ZRHEoNPNCWONxPpHrtOAI4muCOSXCXQZuyc/hfiG5bAOpdW3tSfR2yXAR0shVN0WTR/2ycYzVUFAAzIXWPYaHV14DYOWvPuOrh2JEaBDR0VKTCLiBaBxGBCHwk0UAQ6g4nKSgrT446dXHu8SgNP4ASg1lCTk4ITVqFo01pc5lHUXQw7NRUb8g88HIljoeKH0TVd1CRNkhtAws6HQF6IkYzJu+HxQ3KBr8JdDDn1YS9orQ0nr29HtP3LrNGHbhU90pBn/6XPpP6pS2S/S/bGja4ZtvmKgq287nmc2UXLzNwPUbP4Gy0f7PgCJN0gp8EGQQ6M+9S9gkTeDKbcl0+6wrriQ26TwYKXXEcEWK2Ard9lp6ODo9Jx6wJrwIPbQF5yLUi6FP2A/Jz/y7oesTrsYy5+VOXMGlBnl98CNfuPyIuXOqepbpcGq732w3J6iFcwjkr8pYi/qxjIwwvuv+ZliuuOMow7NuM8xqSazlMPnUWcdPmtfDZ96M0NSJzjmwd0Y/qDmrAWTaD3kX+S5259AkRliGNDww4wuediT5tziWpN3icpMVG+6ba7mDoR69j6gvfxbV//DFUp8YRpRaLtBh2UWy2RDfHaXN/0Ja9pYVrGB4fx3NPPYW3fuD9YunMz+fn/ft//Fn8F//dP0IyFlF7d5oqdCGOP6L95rjYXF3F6PSUAbDMzkcgqtnA+o1F7D98CDv5PLxoVFpOZNYS8Ah4sr5yrWWRgxp+XbJ9jROZfV232cbz33kKb33fe0EmweD85xj8p8AeXfP7boZ6R60tea8Or2s9GQu+sqjsWi5XwzVIwHYF7OUpGwD51XWMLMe+ntrgawj2rP3CY7h231HVXDMX8OqzzwuLieyFRCqFSrGEA3cexRs/ekEs1cenprkBSdGIyTWdPL/71a/hzuPH8ehjb8fLP3gaSc/DkYMHZUwXri5g8cYNfOjDH8Rrr76BWqOOn3j3T+DX/8dfxxOf+KgCca4nmiqLi8soFAs4cffdWFi4ilTXw4kH78e//t3fwYc+9EFhAFF3cWJ8AqdefAmPPvwgquUSpuoeOhMZbC0tIVcq4eTDd8PpNtGNcc5SZL4F//eeVZ2TJ+hkyrFi21IJSMXgcy/kyRYqQIp6OaZwJSxv1VNRco9tedH93S9uw2824CSj8LMl1ReiGUMiBZ8PN0eg6Yg4M1JmJeCNYSsWgYnNGjAUhp+JS7u4ii178OtM1OkK2pX4ww+QtWEcOvlvjhm1Cg045bAKRMBCzntgjTRAkVxvowWH7e8SDFA42oFP8elcU9rKMZHQVjJu8OU2/HILTqUN7Evg6tVVfOqJv4/JyWEcO7pfWo4uX7mMSpkxbwizs3O4dOkC6rUy9u3dL7bh4WgcrXYbc3MzWFq5iEq5jlRyGLFIHI//nQ+gUtjAD557AcUyi4guPM/BjcUbiERiYp9er3cQiIaxcGMRtEM5cGA/vvfyFXQ7qusVCgXRaArELj8TIGS7mETGAU9+5nokmohkyIoemCfPtDjGsZVf8DXdnzwvIHOQ7V7JaAi/8vh7BOzZ2F5EOBjAnpFZ3FhZQr3VxR1HT+L06bPIl7d0DWs1kUlFEUvHsbC0iOGRebRrTVG0W9lcQzIdxez0IWH4X730Cu68/zimZvcjnkyh1m5JXMLzYfuiyzlX2EajXMSR++7F4x9VgWZdFXSHsULMVgunb71uVhYhxOtYKNgjcGrfwt2qlvWCNAI/RpjfMtbkI21MpHnGLmdOs/drLKCAqQWSLDPIRrh9UNKApYZJqmGCXlfPPcwAMqo7pPemB9z0nj8+1xTAvCme6AlHK1itX2ZX7oGkXA8JxlrGEXMbCyoxp2H71jBcOte9Sb9ugT1v0htz67T+6hHYXNnGpTOLyG2VUSlVkRofRTgWRCRSRTp2FiOpKoZHjsBLH4EXmv0LQMvgJ1iXj7/6U/UVbfdZ5N3fQr2bQ63RRaWUQLNdRTTsYyQ1hFggCrc5j+LWQ4iGjmFoaLineXLzZ6joFlu0GmgUN7G59Ap2Nq6iWNhBp9VBMDqEth/C5asbaLU9AXnCiSFEYnHsP7gft+0fRSSi1QiBAAi08H/dqop4uUkjFqY0Yt3YFeX3vBEl9ne3d7E/FMnW4wym9ZpiqYVzT1jV9qc6IQMQ9fttdUHk9REUYlLNZE9b6PT3TJUsMm83JQI7hAbqcg09twCt5Q0EJgqYyOJOsIc21rWMuGE44YBoZTh0iWCwIpnzzWKutBu1ybfqTKjqrc8MAH7UBkJmMzQJLBPAzbaH7Q5bZ0xrFBNtw1rwskUNhIIUR/bgZ2JwGTiIlWl/NGWDpnp1VGmfWhXXkRFBToIRtDOVjYttF0wq+7PHBv4qqMnAXpMpBvPhNvVCHHTDmpBYRy6pxFo9GG5dQulWQEX1bvSrt58aTSD+jgmS3gFtW7KioZZRM5iI2LPsp9b9Vg2COoNtXBoP7wZ7LPCjBUOrgaNnJhK75nd7Lq9j6vXruPzY3aLlY8Ej21pl26ZsBVg1e0yAItdAsWXq32grk7IUyOJgUsuPU0aaJyCQg44FafjU9HAerZwzaTY+Rj37bIEBKXgs1R+yRDSGsq1TFhhi4k5b7johGqOHIsm6OCDxXnYQRVtAHzJ2+De2+vXiKqs7ZapUPDW2C7bZ9OUT6KUIc12ctwj98ThyN2XAeI56vXk/LhbgPF+FhpTzQ8DCPtU1tiGZdYRgx5DbFGZPQJ5nWxmzSU7Y0En4bzptKeisn6oAb5+ibbNOk/BIpc9Ysco7+utXf6Ya4E7OR4UlbVOVdezbpRO0a/HtAyAKYdrzIsBj2p2MwxVt6dX/h0wabYmLUbcLDgrdgDCq+G6GgnTqYiDOeUv3rDGvhohDTSZgUxg9ZKaQJaChtAUGe0C7eQDnTvXZPGufeRA3Th6WdYD3nsezhvLqaKIglQpvW9xLAUyKObN1zI67ZQIpKGTBHoFxZOz0mdOjJ9bymHrqtIA+bO26/PG36/zkfxRtRkAYPgpgKxOPzxCPI8xCaRcjiNpv4eJx+W+5Y9K2paLKMXHE0rWHIAXB67EX38Do7z6F5f/hE6iYtqZatyt///z//i/x05/6BBbfOI2Q56HcaCA1Po6O38VrP3gWkzPT2HPwoIzH/OGD+Mrnfhfv/NkP4pkvfxknT55EZmQYO1vbuHTxkjAKJuZnpb177cYijp04gQWyEJpN1AyrZHxiAq+/cAqpiQnM334EL3z7O/K36b17ceLhB/GdL34JD7zjbXj6G9/Eu3/2QwLs/+DJJ/Hoe9+Dq+cvYGN5BfuPHpF2onKxiA9/5tNmbdcbzuv+64A9nCeDajA3u2cpU6rvxGXH0xJi1f1M13IhcQy+1gD8nNmWrWMVuniWltnzxuPvNuL7epyvfuEPcPS+e6QFjsxSOiZNzs3i2Se/juzWFu55y1vQ6bTgeSE0qmWkM0O4ceUy8lvbePzTT6BTrWIsFMKls+cRDIekTevqlSt4/0/9JP7jl7+Kub3zePRtj8pG9tpLL2FzcxvHT9yNtbUN3HXsDpw/fxHz42PIVsp46tvfxUc/+jj+9ItfwvHjx0T3Jb+9hXQ0hgsXL+HE/fcje30R08EUsvkSWu0G7v3gO0mJhR9WdyAfKhovYA+frE/e328tJyvHOA+Q3eJQn6dHnWKhzcRMpRbNXRVkCTCxFcgT3VYZTr6iun4VWpyTGQM4YynR8xH8v0nx6CYwTFmCrjp07tTgJ6NwqN/X4bpoWBU8l5YLv1EVMWZnnC6HRIQ9OIWWEVr2xeGTgIxTqsCfGFZ2koCcA0BPkS3jjJkGgcgufAJNBJaiLvztKrDdFAY9hmJAk+BTFFit8MFVMe35Ifzwh6/hn/y3n8X8/AwmxkfQbjWxsbmJRqOLbLEqwFOuWES74ePA/F7MkH0fcLCdK8EJd1Avrgvbk9IBpWxe7iVByFA0hJX1NXGOzeXyKJYbSCTHMDLOVsgutrezyOcL6LQb2Mhzn1RAhGBPm6LchpWj42d0BLkeOa4ATfzPfgmQ6xIUZoFFBeqp3cjjWCCIbKAAWWmui/tun8LW9pYw+AvZHUxMjGEjm8dOrobZmQMCMlYK60hRE5JxATU/220sr6zixMm3YnV1CdVqCZUWG+gDmJyYQyo9itffOIXZvWOYnZ3H5OQe+SyJyYJaGKmXmli8fAbBSBAPvO0d+MwvfXwgkrNRkXHIHCy2CPDBkTDubDJ3WThh3NnXq1OFbsN1NtO7H7fzmVGRZQI4vb3ZsIj0RLg7WStycz7C7rFtXIORJ7X9zJzsMXNM7C4UZqtWZmJ/yxC21yJBp0De/WvrlZIsGGQU9gwrqM8y4qQYXF01b1BgigAVC65NAxopV1pWY2H1UPrByD/sijPeHP+4Bfa8Oe7DrbP4m4yA76NariGfq6LZMJuf14Yb6CIaDSORSErwZhfGv8lH/KXvcYpouN9A3bmCUvOsCCZLO4jXRSIURah9Nxr5tyOT2oNYLCXVgf/0FzcdSSUkyOi0img2KtKvXiqVkS9SR4cVMQfxeAyxZBTpNMWgzWLTE1rThVs1b7hRGa0eAVkGAo5uSYAeAkFq58f/bLXdHNMshLJ4ywJva4m6wWj/qhF66x3bZCqS9FlwhufDtiyyheIDiR43zLoRkDNVhZ4TAF0eGHTp+/QEzH8StVrQqo9+OA3AW+jAb/rC5vH3ZuC0CHqRDeLCEeq1eb0weCiiTJMy0lS78FcL8FJxhXSqDfhjCfilOtwRtYKWRLLZxppDe2tXWl5qRpPG0tyF7cGqHc/PJQAUFJt2W4HXppn+l3bwGwjO0O21kqoiqK4kXR58WrxLYmhps6reI4G+VOnN6Jh2Kh6CQI51i1GnmD6gM5gg6FasyZr8bEAftVm2DA5zNweYRXytBD8WNBgAgAYhQiYTNrEQC19D/RcJgQHgSUGpfhrP46u2h73zeo76Gia1OteH8mVMX1hCaTyNlQPTmuybzMYyoThW9volTqdelLB5COSwaqfKK7xTTV+T9x74JoBQs6erItdi27MGGE6DVurW9lxvpbYB6fUog4IADptNouBxg4gKqNLFth9CW7AtBp9agSKEEUcLETJ6oKBQwGUTFuE8Jv38XVNa/CxzkOz6pvBxmGyzMY1gZgcB8zwJiCNgA4+utG66C9YQRLEbFuYaGSHkhFgWCUECsn2Y7NtVhxorE14LIx4Dyaph8imAQyDAcdManJlWT1bAdMZb4JXfbW8+1xPhh5m1QyArk3zpOWorXFjreL2WMatkZQENU9kTlpHqyOwGrHc/gTrrBao0axPBHm3JUeDPymzrs9AwjmZRY/tKxg8BIH5FnY4AKwQLOYZkZSWdtvyd6wUFmTl5CJIJIDQAGsojb1S5jv7+00g8fR0Eea7ff1jPzjyfYRGAZgusLmcKUOo/eK+a5jrsWdfs6mNarchkks+VVhodKx11/dmmefwd67wEuWZPXcTE536EyiN7sfrO4yhNjsHvcP4pyGaBQLZi8bghj7pYBHVYp1agmM99nZX0bldYPWyrsu2c9Y6CYZxPfD3XDLaOJja2MPPZ3xewZ200I61ebVbeHWBtcQlTc7OyRmWCQVDjx+qC8biJYEBApEbHUu/768loKCSfny2XUROxWl3rYtJuzHHRtZWgkkJ62orGKKPK6r8Zd7nr5v/4PNHpS1tWdR+U+ykOapwLOtP6IKsVszdiS9RHW/vL27gG44dBdy5dW3Xc7BpqXcHsui6MSgMCcl9QIEcnlLQHkwFkPmCQPaoi+v3n5egfqxuXBXu4zinYr8fieQy2rdnx0fyL7UB6LC1mdBH2gsLuYmteOhhAWFgmOqftGbKIYQEuyx6laQaZUUz+daQdOLmivimdEMFih1o2fIYrTTihANzLm9Kihem0gievbajI8Z4Y/GN7xMVSCh4+9RRz6Pol4JN/BLx9FnjiQfj1uj4oITPbOcGp91Imu7ADxMJAxLR9MN5g0chsFLTkVmtWAjxVuEtFaZVShqcLZCiCnFCXL2NOoPo41Mkh/azFPkcgGtb8skNQJqCgU7WhbeoxWrW34c+mVYyZbCFuJtJ9TLZQW4Sn0QkAezLydzNyOoa8np0akI7LePW+eI5yrS1hQXd2mnBZuCs04E8lgBzZSWFpbRe2CNk/LvDdp5/Db/2bf4vZ2Rlhe1Fk+9zZs2i1fOQrDVSaLRTKDYTcBPZOzyIdiyGTDoLdYeGUi9z6FdSqDaSSo1hfWcG+vXuRyWTQZhwZcIWxRY2tQrGOtvBVwwK+kpFNm/ZoJITNgicsO7ZsKSjODrOWsJ57tQ5x1/SEJUOWn8x/icVYBO1I7E5Ah3mEFm/UWZDTkgw1glic13Tt4+/nJqI4OH8Qy4vXEQw5IjjOW3Ti+EmsLq9g6cZFTEwMCfmLpjO8jlKphkff+l4sLi1gJ7uBKhlmHRdTk7MYG53BG6dfhuM1EA4HZUx48oloFHcdPYDJqTEsLmziwpkLGB4fxbs/+F786q9+yjD4dX2SIozVt7PApMRJFhQh2KOFVG2zsi5UnDlWPkFbNO0+qfPDQmY8vspMCKNfCnI8T+taR9YZwZ74gKW6BWWs3brmCzZP0T1en6HezzKTTW5hWTi9/d2yinlOtqm5F13rucocsGYvVrNnoJ3cxBS79bYI5GV6LV2qH2pEpQ2wq85Y1ECiC9dgfDG4av/t/nwL7PnbHf9bn/7/4AiQWmn7bGVh/n/9oaNjzyYazjPINn4gCv7xcBCB5jsR7B5F0NuLaIQtZTYU/utfrDqCFSTo4CKq/aJ1dCk4LMAD1y4mrFyouKAa7Q9ZrlU3Q1XhQz2Gj+umDQV1B1T08Lw9IsxG3aAefVFokNq61E/Ytfqh0Zz9Zv+qiVm/vcuWla1ujhFKk4Wfay0DDKVAKqOAzkqWvdMP8DRB5O9ta4jdEEy7l5zH4Lhqm5a3XoXfjgHDaSCp1Ql0G3Cu5+CTXTWclGTTFSqLi25AAaRuoQYs5eGlI/An0kCBItE+UKzD3TusQYwbwHazi/WyD5+MGY9tL6adxCR7FnqShL5TgyN9+CYQphA0g7Ag1Vd6sJMEF2zL0SCX162tEhQR1lRJf3ZYXePoedyMNY6kULL9TG2RckT7oFNrous5cMUCtg+IsarLBMYmNDzIIM2fL2WiJSmcUPl1+2dbgN5nOwn6xxTQpvc3rdbbV0koIXo/migp68AIGhvXHf3boK5Qf6pp8vB/sffmUXbd5ZXoPueOdW/NJalUKg2WLNuSZWMbT4BNmCEMHRI6E0OY0k0SwIakX3de0g1xJ51/3ut+HYakMz3CZAgk0KEhTDbGGNsY22CM8SDJsmRrqlLNw53vOeet/Q3nHMk2SfplrTardZe1LFXde+4ZfsP37W9/e+fulelkOPQnj1dAzQDbDh3H0KllzOzdiqVRtgrmU3w9Jr+f01HFZAn0UEhWLcjJ7iFzh0wIJs0pYMNgo9DTGDt1JLLYIfcd+S0+a5Ey0eZcWM2kmqAAHbWG0RfIp0hQEAlWkp6MeLnnpI1bvztD2XrQRjFhhVErlRoIidE3qsmqcp4SAg8FVIvUvNDxUgqKaKOk2kIJk2oCJ2257rSlTAAcTf1XkyrW44oCExQaJphkVu39hMAo1xwGzzzzENPlPso+T+U5ZlU+rj/y9JxaLYEj1xevHHpVnK1B61ZhtHntNq5SaVfAV9tQCTJoUqWijZluj/5eBdqzUeNBqSU9uWU4o4rL7EufZkta4tgCAawlZQFrBBCTLitq8cQiwOwzohGXRB+pHvYEEGvEIZYTOqMRmlPOEd8rrBhvobI5L8w1js0AGD65hL3v/6L8W9g8V52v7Xq2RhBQVGaYgoME9QSuI9tINIdiOVcno7MrhB0hPe4HCcGoPlZjNgJqSl5gC1O5KONd7ycJ9gQF9d9s1xNB+QAYObGI827Qc3vshp/F4sZJhDIWXHhW2YWiymA9iBRzd7CA60yDrAjazhdkKP1NAAAgAElEQVSKqJvNNs/DAWBq9og6hq2r1ZlTmL7h4zjyvjfh+IZRYaS06TJooPfD3/0uRsbGsHPPHiwtLaJYKos4MI9ZKxbQjmI0ue7aGsT1pBKq9TfBHrKE1gW8SfCDO+4Udy8CRfydsJGSRN5D/SHRBIoinDo1h+EJ6twBD9x5Fy695rlyTVyr2b5NQIqtIEwAfYcSQMZbrkzjyIepgjW6Nk2LG9c3cP8fv8f2eFsLz8gf8gCM7BC5WMcBc4GazLXL23S5X4iWkrV4OUjE+6SqJBmo72B8HrxxsOfBX36F1CP8u+ZPzuhzrdfQWltDWCii3Whi7uRJnHPBBcLCaK6tiUhzc2UVW3buwLe/9BVc/VPXYuv0FqzMnMJguYjhSgVJv48777gTz7/2edgyPY1PfPLTeNFLX4IN42NYnJ9Hs7GOoSGCB2U0l5ewdcsU5tYaqA0wpgmxvML29wCT9QEcePAhjFTqONFr4uLLLpNnxzV18dhJjD/ex3RlVM472VpDcNl2cZ1kuxkLbnG4ivjNHwF+/XLgiu0Ws7A2VdJ9PKZYMtun+hIvYHRAW55kcxa40NYgA5Glra+D4LF5YR/LDaTVJd9FhszkkLp9yhrpcU6AIAqQLDcAagimWkHZ/isGE3QApe05GcU85OCAFrg80iCI1e2J1h/jGI3D1HVJpr4xfMmoYmd+MKDt/uImauyXtEWGAme9PoLDq0g2loD5BrBtDFiP1Z1rK525yvjcx76Am+jStnkzKgMJ1taXcODAAQGm15oR1tsBlte6GBwYxM7p7di+ZQqdVgMjE5sxNlnH/gduw+L8CorFAayvrAj7bnp6Gt2oIy65myY3oRgW8cMH9qMdldCPq6LtdPVzn4WHHv6BsHZnlnidAarliulGKuBDF7e0iMkd1MAggjqyDkpMoW3z0sZFQMfQITG64L+ELVRAp9PWKM2Ez7dtGcXu6Z04evgxwe663DuDEq64/Dk4sP8gHnr4h6jVShiolwUYWVlZkbHy3KtehEce/hEa7TWE1aIwoHbv3oud2/fhK1/7Enq9JdEdIhOIznYjtTqef/Vl2Lp1Cw4/NotDjx5BVAjwml98Nd593VsznRwDnX3bU5Fw2x9Fdya3V9I4QHIKL057q5KWnZTdoqCMgh7aAcBdI98d4a1ZKueQAcGSq8jCp2OcLqLpywp0WVHaQZsMmM6s488s5PCYdqy8ZqAAPDYnjXWs7GP7I7/zooXHCar/x2KVnnqshXFULN7wxVh4sSn4pBIWeUZcLtB4Bvz1LNjzDHgIZ0/hJ/kOcDFpohPvx6n2ZzBW24Bq/11AooHH/z/AiYDPKqJ40TagttqTe0gmlXyG5VaT479FYZ9tQb5gq1V5WmVnyh2volDYLIsgjw+ya7yqLQCSAgwOvejG4OmDBRmSAHgwo6Gsfo+j8b5AM+Ck0j83RAYQhvTHbQk4CDjF8SkTe2YCp+wmrrL6f24oWjnT82DF4AxR1jRE5cZTQRgMGw01RhxTRDrSPvI1IJiasMXfqxi0fYpElDk5uYKgWEC4YyPicoi42UZQoa1lAUGrgzgMxFVhqTaMddJakwTrotnhjgfOglFXJ75UGtU0f/o9FNotxINDkmxxI5HCZKpXYZ9zHRcp/ZMWrqJ4wXoHaEaIJmqmD6DAiSvUuMCx26CzAp4xfhIVGRQQVEcQ38cHxvfxj4NCDrBIesv30gGE1aTxIXP0yuAjrydn41zPJ2/nLuflgKB9uScJknAae8irw1lQonFBvrYs279V1TRBSlJwiucwuryKLQ+T5TOM4+dtVnaOjNXTK98COImLXNYSJjCIOVDlcyuCQDrEyDYoWrGWSbu10uQ0m/xzBAQ0ileIgsK7hHP0vkcgf2w06KBOZ5OghGZEBkUbzQRgQxQ/zSReU2mtTo2goe62QUmSah6NGkP8HdVfpDlMvraIMHSQka06obA9nF0mgqpoSjU/5hpA8NPAvA6KWEhq6BDUsflcociuVdslLJKWO21rGgwjjBdcjlqyBgNmXB+L198x3IXJBTMJ3hF1r5CgSpznnClo+jsScKvzhbaCquKQVx41WdF153S6dq6NLOUGyMMzQDwDnlRLw+esH8uDXBW7dQ8QFulXqYUUlUSHh3DtYKjAhYTK9rg5n8ngaSZ03QqwLMCK6m2lcJVVK6WFMF3NEwzNLOKC9/+9/GT/778ay1Pj5milLCi+l4CSn2Gp2UV9ZgnRYAXBZF0AY3ffUh0xoDy/js7oAGIRoqVWC+dLAevUYwqA8R88gcVLt+t5CKAUS0jLUcHz1nXK1oEkEDBqyzful7au2bf+FI5esS9149Kxp/cx1eQy7S3OcQF7+n35Hf9OwMWF2YVtwpSBYI8RSbk+1WfmsPmGj2HxbS+T7+LPCKas9/o4fugQjh8+gtmjR8WBcuu5uzC+aSMmt21Fr9tHtVbFzZ//O1z7c6/FLZ/9nAj8XnDJJVh4/HEcf/RRcc564tBjeNGrX4mV+UWcnJvD+NRmrC0vozIwgFOPHZYWpFe99c249b9/AbsvvgirK6uS5D3rOVdjYXYGRx7Zj9knjqJSHcCr3vBLqJWKwiRyF0HdSfX+OQSe/T2Le5R1kKRgz30ffo/uH2eAPLlPpLuegkUKcHo7rL/P07j8OklAis+azCkduwr4qxi+7vw+084Ekgj2DH7nAO764HXyXlnHE+Czf/KnuPIlL0Tc6+OWz/8dps/ZgQsvvxyddgsP3vM97Nq7B5OTm/CD2+/E1S99kbR53f61m8Wt6x2/9R587s//EoO1GrZv24qpyUkceGS/sCD+3f/5f+A//9//FXsvvhDPufIqfP5vP4drr70GU1NTYrX94IMP4R3v+FV84xu3YmpqEpVCiAcf3o+HHtmPsbExvHjvxfjmd76Dy1/4PGycnMSf/OlfYPvUFF607xLcfOedeO8b36qAzeMrwL5Nuq8eW9D1aMcw+u/6EIJ/dQmifVNqMMF5RNSUN0Y0m2IEC03V+dtc1ySWxRhp4y6q02fJGNVcx5oNhEcWVWmLe02ke3tSDYAtQ0jqbHP1JNcBHdklzcnLVxwvvXDDoO16CQlblIguHF5T56wR7gHU7+mL3k/S6SKoloByTQWXTWfFV0aJuRbbQK2EgMwXAkNcbAh+9RPRHpTravXVZn25CQwPIFlug6xqYQqVAwQjFQHNPvrBT+OH9z+Ayc0b0GrM49Spo2isN7C4uo6VFmPbOlotCiWzk72IidEhjA4MY+u2c7DeWsXM7FEszi+i2+mL9hZbvHisqNsBmV27du3C3MIijp6YRaFYRbk6hHYvQrVWQKu9jpW1BhptttUQIyvLMRzA4ecz3R0tbL7vfe/H7/3e+1NWDx9RqVgyHR8TqmbxiTFUGApjSNoW+YxZQLMe1OmNdVRKVTE7qdepqVnD9nPOlef3ve9/H0uL84jJu60xhoywttpCpVLFzp3n4vDhRwV4qg0OYmRoIy7adxWeOHoCDzz4PfTjFYElyqUKlpvrYl1/7VXPwrbNU1idW8Xc7AKOrSzjp1/3Glx/fQb2KDPH4/n8guLjywuzXEc8bzBAJxVz1nVd913uCSzAKNtWW7fyhTWP/f07OaJ99+Oc0Rje8xbNVTKAJV+k0TNMVzHbaNn94FqfttLl2rb0XGyX1ITEuesWkzmHUcWdxRE41fL07zM9RIsbVA+UBcRcd4AUrVTDR0So2ZbmQFO2UD9j/nYW7HnGPIqzJ/KTfQcYgH4ZlfI0Ssll/2yXwkUkjheE0aMtTZY4+Xoq6vjed8vqwpjQCSXsliRak5swVACEVXcuhGynoEZQLECSrbUpXdtaltJkSttmZEGWREWtB51h5EGsJ1S2olqippV3TdxcrJWCyG2EhY0ohBOI4lmxSHdNHXXj8VYMVtlY8TdmCftl5RqyxCJ1/5EzJJNqJOcIxPfbZkdNn2JVA5d+D0lFe3ETWqrOrSKcWUOyaRDB5hGlWA+UkbRIPw2Q0I60RNeMIpaDkrry0LGKdtc8hiX1Ycx+XtXqkXhQnDBUryVhUNDqADXyNHQjFFAo1djQ8EvhMLUFJ4sipDOSMFi078P+l96BfFWXzB0+LSZF3kogDY6iYx0JW4MVKGnRMtqxt3ql4E6OuC/YTD9CgUBRReEKtebV5MSTFE2ctTpNIMVNyvl3f1KaqGcv2YK96pOyw7wlwRMRH55ZO5frUfj58vz9W1xo9oLvPCJHPLFnK1bGa2lCqt3eGjzQNr0YsgofCsNH6lQU3bX3SOE15Tso7ZuJstjJ27v4fQVxwcm1HqVzU9uAtPoFDKIrorpjaGBAWFNlsbHvJX20op6k1j0UsUbHKxQl4dZmLRVorgdKhW6jLpT1dlxANVgXoKcY9NFPihKDF0O2OfG4ep3OP1HJYWWEEHAiW6ufRKloNi8wCgrSxtVNqAwk6RxCWrijiMECz46QWCjW4UwQNxYj1AUp0DZaDazUwpWVMOHSiLOetx0xKGJwZW42Aua6W4cGjv7EPaDk+qZgj7eX8voc7NHKGsFsXX/y4ounh6DOfdQ10QNIFXo/nYPhEIwD3BoAcmyrVpHOJ3XC0kY65zZWggjNuITluCjC7Xw/wRLVzGGYq3PetXG0RkxGzyLO/70vyaUf/P1XYZGgtNxObef0eacAoHCOUJ1dw+j9j6M7OYzeno0YOrKA4mIDnVoFhXYPcRiiNzKA/nAV1VMr6PcTdLaOoTzfQLzWxfrUGIaOzGNtxwaUl5uoz6xg7ZJpxJvZ+svwnKAA1yDTETcGEgHovZ/8Jup3PIqD7/sFrG7alG4NoTBCdW3gWuSwARk7zShCw2yO+Qy4BpFlQgYN27z85W2fJdGWCXDur/8XLP/qKzBzxT60okg+x//TPJH6aV1zPRQ9D14zNX36kVTyv/iJG/HyN74eAYFvgvbCqlKokawFniMZQJwLK70+Th4+gs07z1GgzPZPAn1ccw7+8AHsftbFmtikQsbK/uFxVTstp6tmi522QmWroKw9ZzAWfV08/1Nf0THwhlfq83f4zMlqPjvOWEizdlhfvbJ1ljloCuZYq62DPNm6rYCPFiCcraoi8nlmz/Z7f4TNH78Fd6dgj5ZndKVI0F5voD44qOLN1jYjVx4AY6WS/GErH9emOE7k3rOlj3sKH6MLcPOcRUQ6B+fyON4Kl11ddiO0fRc4NTeHjSOj8ubgkRm1B5+sYy3qYHDrZgTlQDSBQH2aYoxgwygwv6rxyf4FJPMtSdzjsIn+Z78M/OHLkWwaANbaWvioBwqwEJhZWte4gLAwtYaGWN1PkFCTpl5VwMTOi8hdsraO8OgKQIHz3PKU0A1yYw1BrSyAjzByuK+ZKHLWtu7jKLevihlsgKDZBaoVYJV9UKHKrCi1C4h6ouEj4sqFKoIRgkp8adFCaIX8/Kk1YLyGYHRY2raEpcnnSJcqtqFxnjIWomYN2WtDFWEdBat9JEPUhiQ9UYXb//tHvoAHH3oIE7y/4qjWFGBktdVCs59gqL4RY6MbMTBQFVethflT2DQ6joGBAdHPmZtfFGe2KIoxMbERGzeMIko6aK2vIerFqNfr6JDl0u5IC9b0tm2oDw/j0UcfFfD1kUeP4tY7vi9xTp5dLwzNWIua1N5xrcvv3XcfhoaG8NG/+iu87/3vUxmEQgFxFGnbl8U7eiwFfVTOgGNZ9wrKRvw/f/A7uP3O7+Dgo4cUKKKmT7Ek53tqfgErrQZmZo9heLCK87dtR7UyiG4nRrsfY3ZmRsbexCa2P5exZfMuzMzP49iJx7C2PidObhPjo2JGMz6xCVs2TmFieBSttXU019r44eHDeMVrX4jrr3uzySMInzRXGFEQ5/RYXcdJ1qLljFlrj3bnLLNW131JWxA9IJVOgPQYXjjJF4PTJlHT6lPGkLcBn8mIycSaHYrU96oOn4I9+hkDpYyto3mKA0/CT7dxrtbw2aTjcdQNWMEez22szUuulQx6jWGUtcPxzVJIBtxn3QWnm7lk69Mz529nwZ5nzrM4eyY/4XcgidgzzqrJPy+Vj9Xwfv+4MWTIVPHlzMET2/jpyhPQipEVAyZYKkIWFiZQoDaPCEGTUUNxOGX1RDEppB4weVXdsfV8IOXAUa4aIGi8ZbayAvqRPHA3RN1EmjUhI/BDQIQVnR0SJEWRM3sYbBqt1Jk9kjjQKpPX0kcsLSKy3dhdyNx+tD2EgYJq7GTXZW1ocn4FCU6SZhvh1JhSlblhrzQQdmIkrF61Ogip+UObdgbmPTJiFOVgUrAQBViNyhKgloIeZvsm1CynZewmYSx4tZX7ImnBCeL5NWC0hlgqa7kqqtsvW/In4soRNxZNuFyYmVd9Gp8q54jC6riyXjSRcvaMVJntrolmjjNGrB2QgQyDek9KFIDR5807Js6qwk7QhJeFYb+3WoVXDQ2+9DxVMNqfkn+3hEjpGMmq0UzY8rmLsILE4tx1hBSeSdvD7Np8Frg+hQQbylMRMcWth45h8w8OY+bSHTi2e0r0j9Tq3IIb6nuFHI8EvhQ06LOtzZJsAiICuglox2sk20GdiJwKTQaPep3l4ifrMZefGsOCjInJgMwcwjQMoAuoikMe2WdrNr61na2VUDNHLboZ3tTQxRDPk3BQUEMv0RYmkVqmbgBWEXJOBdS8qItrGo/UkxYwfVljQArfUhuFqVSUdNGxdlC9fyEiEdUtCDuFiXeJFG2EqIdtATA4GtZjirFHmCryTLVHX6p+qVaXizH6ekFwqaXzIxWI5LFcKFGtWHXcGTvH5ry6+pF2b/33Rht3VqNqgXFNc4tYB3L0uz04y7czpoJMtm4Z/8LenV+/8uudjXFz5KI4u1rUaxsmdXT4nJtxGYsRRa7DFOwRPOI0sfFA2sF4Z5kc7qFGz7eP4NDvvworU2PmvaaDKmEiJmRzEwKXB5pg/L7HUTuxhN5QBZ3zNmBgvan6YK0eBp5YxvKVO1BYaCAqFVAsB+iMsLWvgPLsCvp0jQoKGDyxiH65iLXdkxh75CQ628fQ2TEO2soTqKQIcxJz3dbgniw5mN38nk9/HYN3EvD5RaxsHpOWLj5DjhGOXLJ0BEAQzZ4Aa/2+ADOyvtjA5P/4u3JQwADbuqjJk6ijIIEbgtZbb/yyXP+RN7xSACP+jO1UJw4fwfiWKYTlMlYWFzE+MSHaL/y+tR5bs2IBg5y1xFajDVs2y7HUwVDbVHOwX8oTmzn8OHaeu0s0O+aWljA0OmZjKZGWpGKZwb/yLfj/1vo6BgYHdW3pM7krqoZ8um7pPnnq+EmMTIxJMqq3wMeXrqjPvu4DaDzvfBwwsMemry4vZzggytrkbJwzQJm8iL6zqji/hc1jY9EBKEuXrIadyp1ZAUMF/b0dbMf3HsTUx27Bgd99A1anNqT3pNcjaMuTCCU5phORJMA0jzpxUjQUJycmsJktdkmC5cUlbN64AbViCZ1+D3OLixgcGcVAQYsU3MtKLJgkCebn5rBp0wZJmKO+tmqo21mWvPHa2A4zNFhHsNrAzCOPYfrCc5GcWkO0HmHtoWMYHWZrdxHBjlGEGwYRLzUQtVpY21BDbaCO0gOzwPF1FE03KDpyGNF99yH4T69DHKyjwPkzuwhsrZnbZoLk2BLC6XFZezHbQDJWRzASKjhCUICAJwV/ZbCESFZXER5bAyLOLTJnLN5h+3YtBAZLwtJBRUWYlZZiTZXUEaQujgOjaeueg9WeZHPyxsDyOtFQJBvqCObWhLEjgFOxrCwdGQA6P9kqhuU2sNZA0I6RnLsZKPXpOS7GEgHtylfbwKYhBbxk4lLwuYNgkVptZGmWEbQixJNDCGoh/vyPP4svfOnvERZMYy6G2LCTlbq8RvMQZTeXOZdY3AiorxOhWCqKvk8pIZtCgZqB6ogwqwLeLzpEFsuiw1Ou0KU2kGPQEYt/J1hUHxzGwcfncdPtd6axisRj1paWn1e+ed9z770YHCLQra8bP/lJ/MEf/H76b9Vzsjlr01ZNLSy+lBbxEH/wb94pANSBg4ewuLigOjTUMYoTrDfb0lraj9qoDRRx+YUXYcfWXajXR9DodvGtW7+FI0eOIC4p+NpstNBod8VtrtFckwLtOdu34BUveRn2nrcPQVzE7NIC1tZWMDs7g8eOnsBzf+oyXH/dW7OCp11BCpbITM2rRfINBMJZVNTYJG2JAtc5LVRobG6FDV3o0vmvsT2LUWST6T6eyU1oHqAvAjU+bz2atfKmFAdyTHgBdlwqVEG1tG1KwCZnuzEIdY0edfjV8zGgVb7bOxx0juio51qi2oIKemr87oxiiQlC65IIKMBMN2XVPtQ29Iy55ADaWWbPk2fW2Z+cvQNn78A/8g5o5WDeNHzWTLCYH860LxR9rqsgqiHYCnqwrcn0LUwwza3Eo2jB9DW4eDld35NhpVXqaq5CttpUoumvBowKqOQr5YpvWAuHcoBto/AFXxfTQoE2haMCQEXRrLZ3gHoXBLPURtq+THuD5U+uhc03MNmIPDmjm8uAKONnlX6/yVlQ7SCG3MFuTyq8SamAuNtFYbmDZKgqQVXYj0WXJ+jGzG+k353vmQtCrMZl1IMEA2ELS1FVAB9W7AXqyelZSw1eNGLZaqN6JrJFRgGCEq3elSEgPxLnJWP6sHeaidYZukQqxpppPMg2bUANExipmEpVXRMt1d/RhMSt1I2DkfotqWE3j6M1XNPDzFXrTRvIbqGDQe7Cpe1j9rhSjZ8s0fYt3cWkPclw8EbO00RXVUtIz0E1fiwYtXYIt4q3kCtlpUgLgvxHgVjhDcjYHFlaxdQjR7HOtq7dUzpePWArECSgVo9+Rxj25NlIDUnGt8MLwqsQzRuBT9gWZpkc27M8YVMwK2MGSaJnTJqRoIOJkPbbek2doCzMhKKMe2OxJQRwCmoFnoO/yDCoFkbQl7FDlgc1N3TmUUi6kDRMbJoV8kFQwJdHaCd07dLghu5SAsIZ9FEJ6fql7B5ydQSwMyiI60NXhLR1vIYBWTx1lIJFNJOqnHc/qQibaEw0J7QCLGBPjj3oVbcgHDa3wXXTCCIQRItSnefeNqrBpIE/JjisLZwMNHmfvJ3OgslcuhygKoGZDgJnOvqcz4M3VpUU8MKrea6voaMqJ5lui0ee4aMMu6W4CJrkDgYUB1UwthqSJQXMx1V5D8Ge9Uh91xxwUr2qLM0nOLTvk9+StiixN58eladBJpCKUeu6wGFm0K+IP4f9PjZ+/wgauzeistRAqddDqdNFYaklwq3hehfzL96DwQMz6NbLKC+2hIHWmBpBeWYNYbOD1sYhDMyuojdaQxAlGHr0FFau3IHmzon0HAu0pKeGU2T8DmEZUr8mxuDJOZz/h5+Re/TdP/7XKtNsIt7kpfHcCd5QI4d7BQEaMnJsS1HXIQEYA9HvGSqVQLt1PgO2GrlI8uQ9P8LYR76Oh//kN4UVcuzoMbFHR7crjlgzs7MolMp49vOeg4UTJ2QIXPyCa/GpD/4JCqWStGY9/1+8Gt+/5VYcPXQIu3afKzOOTlxDwyPYfM4OdJpNtJtNDAwNYmrrNPZ/9x4szMzila//RZyYmcXq0hJmjh0TkGHb7nPRWF/HD++4E7/wzl/Hlz9xI65+yYulpWvm6FFcds1zcf9dd0ubGJ23+Lu7vn4znv/qV+Le276Ni6+4XMCOi6+68jSwZ2xWxZkP/vs3YH1qYxodOMiTrsu5T50ZQigwk8Gasq7ZMO+KLk/GzJRR6OLKbhFve5fsjdbi61xI3SMCXH39hzDzlhfj2BUX29cn+M5N3xDAbXr3uXjiwEFpbdtz6cUY3zQp83usVsO+3efiyIEDeOiHP8JrXvsa3HfX3di2dRu+9e3bcdVzn4O77r4bz7v2GuzacwG+9bWv45wd52D2+HFMbtqEe757N667/l34sz/7C1zyrIvxrGddjBtv/DSmpjZjz569OHHiOOZOnsDlz7oITzxxXHbN9WYTzSjGz1/5fPzdxz+PiyZ24PjiKfQKMYrTw9i9cRJ/f9938IJrrkWjkGD97sP43oMP4N+8+o1yXf17vqv74vOejf7EEuKhAAkZMdUAAS3RRdQoRPD4mliOJ8M1BNMEgti6ZbscQSBhnlp7/IllBIt0GWU7sLEjin0RfY6nh4GBEkAgpDbACwBqNVouaTLboHMnmcht+b+3ocpEoobQwhpQrAA0lOAkkLmWICkUEVDgmXo6wxWAYA/XpEDZDqqmZ/q8R5aAoI9k5+Yc1zYEWm1p2woIkp1YQCAuXGqzHjQiAa8CBkmxgklRvYi//so3cd+hRzE3exSzMi/JBgIazVjat4aHh0RIWcFs2qAHKFR0zRZeaIFgD7VxCijQZEBAf4JouqfRDj2UqlIsLepx1JN1g4AL9ZwavRBLtK/3Vw5g9p3BaXr8vh899LAwe858/eVf/AX+43+8IfdjL6GkR8kKiwFw3sZhW9u0OKhyDo4OcWSqwyfd6Qh0F6Twx32ib+zDEN1SAe1OG5unNmPbjgtwx3fuwqOPHkS/35HWwGopxGi9jnJ1AINjI5jYOIFarYahkTFcceWz8Mu/9GpDSazAeZpZgd1hAXVUn9PRdwUyFJhO5QfkZ3m2v4Jb+jON7zWuylqwMxBbW8O0YMPxqGL56rCa0RUlvzCDmGyPVJDGIHMDbNgC5mCRRM25FiyPxfy5MGh3LUhnEelOrICTg1faTq4bE2Midg7osdQ9mH8GrY2LOkM8FrsjPK+yMZuCr08aQs+IH5xl9jwjHsPZkzh7B378HWAyFUUnhImjyYysTEbVpOsNK9u0nqaAGjdJJlP+yhY4R54VZDlp7RSWIKWLvi+a3Ax0sfUF2DcC16jINtKcKGp+Y0s3WFtghfVQ1VYrS4EUyKJINLV9CPYoSJSv8KtLmbtyGa9EOOZO02RqwASDx2awo0JwQb+vQA17zVNxQ7t3EtiSwkyAQHvnZTMSm/QCEo8tUQkAACAASURBVFbiWCFrKK2brJ/k2DJmx8bQqFZEDLXJpE8q/Jk+jzvjsCpJkURWmHnfZUvlfRe7drNGbTZRqNVPIxoIy0bUL7lJMrlS4IJnpxoXev4ayDt0ooG4Uvbt9x5fWLuUVnstGUiZRBRgVY8wAZLsgXrFmv/Mf0eaH9s27JVlw1oM2NP92cEcT3TdQYbnxyDHQyaCPc4+St1crOrIGNZ1iVws+syZ4uwBBYacJZQl1Dw3EW+eW8aB5+1VsemcG1eRf5f4h+APW/PoxsWgUZuz5NrigrB/CHQGoqFEYFEFnclAksKtdHolYtPOsUEx3aGwg5rYqtPunIw2DcDJmnC3Lb0e5Qd1YsI0ZIQQXErkOKWwglo4iL4AHgputmwc8dkV0URBKmpkdBUE7BHlHIqBSgquQRid4yochzJG2PwVoE9LWQoQCkhFeILsOf5ExZAJhPJc20nN2sFUB6qAPoZCCvsyUFWITCtpNm8FnOV87loLKVsdObcdqMnsXTX0ZPWawI62aunLRyPHLJk9Giyqw5Z+yu+dzHuhWHO0eRtoHuzxNc3HRf49rOrpeFSaeAZkW7kvR9vSs1oXdhefj7Y70Zqdd7AVuz6SfnI9JnCmqkseQuvsVLBu+937seUjd2Lm7c/FiavPN4BRAces/qktH2zp49Nvi217ggKTuSKByQSlVg/1I/OokskwXEX34kkk5YIkgRSrlUSRIONAFYVuT8CiTqWCuFJEsduXnxXbEaKRKqIq95BEmHAhhbrjUBhBmoJZsiKi0DGm73kQUx//Jo6/9fk4euUeFGVuEPwK0Il1XhNEpssVX+ts/7AWLq4PHWmPoJY+WWlmPGCgArV5+Nr+vYcw8Vc34dgNb8apiTFh9/BD68vLooextryCMI4wOjGBZrcr2jw81xNHj0riVxsbk1YRvr/bbmN6yxY0ux2szC/Iukx9npjtFjwq243YjtJqiQhvbXxcHLv63Q7atHYnwycA2msNae3YsGkjVubnMDBYF1FiEXhlK+QSmUbj0qrEq1pZXMbEpg2mB1QTrY+RcWUL+WtkZgHn/eGNePQ/vBErk2TNaLuXj3LPJZwY5QB+flzlj5c2rEobmqTEus+YY5YXPfTzOiJV5N9GvX2xru0KBnMNvkrAnpfg2BUX5b4uc0rkCXtbnuvIkak1Wa1grERGLPecRNrkeC7O5uJ3EwzkH2rvDIRkexE21FcWleh5pC/qpSytIKGGzOYxBNSXG6kh4UJFU4NHTikDZb6LpFjQnxGw2TuBpNVGQIHliTqSAysI2AJl+WVPwJ4Yxec8B3G1gWiyh2SwAvTbCLYNIenHCE6sIS7E6no1XlZ9HPaajdZMH89aTUw8Nmk1ETy+jkCcuIzByNCpXECyZVjZN3wWPN+T67qUTdGSvWrJu66PjE10FVGxZLKRRUuHzITRocwOnv8+o01VmZUFJBSYJiOUgD0TcX7nEoWgBwS4Ep0+gidM1ufWgTrFdcg6qigQtd7ihoVAKwna2t8vIKEz1+5RPPzDk/j+gw/hM5+6ETOzJ1EdgrjmNhtAp1MQzZ1mawUry030eA1SRyGbQscFna5kLJLhZ63T6WSQYoSCl/rt6nrHdi5f4Sks3yV7yo5RpTuZs6KsDZNxWLvNvQV45JH9Twn28PNLS0u4aN++0+brk/5hMdX4CLV8+npNxshzBrwKQOs5lwpF7N65C6VSEQcPHkIc8/nZOBfBaGDv3gvxsle8Do8/fgQPP/wA5hZm0WitiVDzhg0T2Dq9A5deegkuOG8v4k4gGlbVeh+/9PqXZmwd47JkLU2czdxhFDDM8gnXoFEwzdkwep1W2BXAJtP24b7soKOsLe4el85WY7edxubRFSYrupqVeppUuMaQ3zyr4YiGp7tr+oP3QjWPQdY/deDoqucxiY8G34GtsCZXoSLpytLxiFrbuzyOpPwF8yo1hVD7eQXrntlizE81UM+CPT9++p797dk78Iy4A8ruWVb9HtGw4XKpImJhMIJAAA4udKyam/2nnTlR7DPphXHcQhwvaeuDufQwOdOFTxc/a/a2BFMX/3T3cv2G9O5oyCigULqd+YKchaMEYoiSy9JqLmNxsow4mkcs1s3qeqAibg5qaZuIXAfPod1D0OojGKwgLrt2hyYTyuwZtnvDapO65wit2SpCenoJgnZHgz9WvkhX5t958rRkL5vrwHoLCZMfc7OIDy9gdnIDTtWGEFDvxVxw+EWluI9INhrGTnRvSlLnLE9fmVS7hgqPCVbj6UAikU5+Y9JPBDHp6nQ70A3Y27NsACjeZwkB2TwaELvbld5/6Y6moK+jLgZgKHji4JC1h6U6NboZKxsnq8C4FoOMDo5JSxJcADQfgyvY45v66Y4xDibxFjiDR59fpgUk4tImOeBAF69Hv9OhQh+pWZXNwbaMFaR3b9tjxzB0agUnLtyCFVYmBQRR63URyw3YhsPKTkFciDKRZRUk1sCASbAnG7HYpEvFPYxRFLCJ7zFwJ4gwHrRQJ0jECp+wtrShSlMrnU/K1CLMwjYWhhNkDhHkKYiLRymsYYDgbapdowyubtITdg7/FCQYCVEJqKtD/R9CRQxM/Ilwllck8SbHjO+gqQrBJT6h4ZBXzGCKgIwmFDzDLgpox2X0hCXIeUDHp460ow0UDLAVxqAx7OSZdUULTCjh1ltPxqGKOyqwo7Rpp19nAbuuC4ShMthOEhEfS3ZMbSvi0ThPaXdqx7R5olEzA1PXCvDmR58EeTBZzypLJxXsOV2tJHcfmV/lWEUUYmY7F//fiAmD8Q4bwC5W7aE5dwWgTbun06MzC9h7wxewfu1OPPIrP5XLsLXNyUJgBR4J9lh7IMW2hWcpYuK2AEcJSistFNs9EWwOh5hUq0uXr+Rcd9hi5YmyuGzJHFdAwgFlhfkiactiK2kUsarOCrTuORxDsoQK4BNh+t4fYvKjt+HkW56PI1fsk2oxc1naoPOYFGImc4cJ/mpPxyTttgn4rnKt5bUVQtRFU4fJv8IUDvZwXSObZO6tL8Xjl1+YijwToCmWSnJ8AgS+AriWmKTZBihJuylBBK5vpZKATA5e+Od8vRBif6iAhOuBiYh8yqi0ddHADx09ppVjB8t01PQe6LqZbpanzUtvq3KnK2/h8vPKfywbhfmZrcfNM1Z9fXaAhOs/x5Ts4sam0nPUb/HzFZtzX/ftdPkTF9mnLtJW6vZ87Bbc+6Hr7R16ViePHsXG6S0yknj/fK12baYNlTKmq64V48L8ui9xPevEEdZ6dBSMRceH+j0cF9Ruyl+3g/7pfWECyFapmTUEoxWA4M1oXfZgCg0nh+ek/VCEhJcIQpOZUwDOGVdRY9ptTw4DBxaAxZ64XsbrK+h/5SaEr3keCgOTAszE9SaSYg9JNUIwPI5kMEFyahHJVBXoEzQJEcyTjVMANgyLeLGudbwVFjvxYdNoga1QbEmLYgTrbfFhwIYakuEBfUidPoKZBoI1giAhkrEqknpZ2UBkHG8goJkoq4bhWqPNSYRkvSVt55galbhGVyHZPdPBp1qOoYJEEQXzIwGPAtrRU6C5HCLZPISAGkWstoyOAKtNEWoGC17UFDq8jKCdZ804SsE2z6Jcx/0PPIa7H3oYD+1/DN++63YBIcje6PeK6HSLeO5zrkF1IMTd371PtHM4b9lGLexeFvGEOKXt8CU7f4l1HCTkWhKWVDYhCHDBnj14z2++F5ObNoJthV+/6SZ85COf1D2HzGrGd+lI0tvBlsxWqymtX3fffc9pbVz8PVuqXvOaV4v2zpNeBoL6z9116t3vfIdci9i4xzGaBJPCAN1eD+vr6wIAR3QU7JGJxPMPsLi4JOdCNk/EMRnHaLAQWChg57Zz0eu1MTRSxUWXXojnPI8C5dOoVGqIegmOHz+OQwcP4Yn9T+DYsWPYcu4gfvUdP2ftWFxTHS51Jo7uCMqh1jhcYyF3aSPLnz9jcYq/ofCwCxM7vKYtV7HkDCxIUo2ubGBP3iSB3+UOmf5zL+Lk92TfU9TCXY1cDHQSoIjz1hi7Upj1XETbsLRIQ7CHDmls1eW6wgJy4zR9vtS9UxZdmx2S89gckVjXtKpk3FQRFsZFC9TjF19t84yoJw+OZ95PzoI9z7xncvaMzt6Bp7wDItaccLOYRxITUWfrkAI9yujhwp71keatEM88oAg+W+KpII3q06htslqjuyiqumhxgeXi6MfXUEvpl5ZASfDolXGPFNMQXIPKcIMmMvGqnHOhMIYoWkQUs6WM2jwqsJo5cTmVk98TIYhihHNtCYKSwQISiimL/bhp9Mg9oSMZW0oyto6eTa6dg4kgE4ReD0GNLhr8fSRBYdhsC9gTs82KzCDadPLSFtdRKIZoIcTM+AgaBbbTMIlhAkTtFt4/VvIpAKjbSp/JtSVp/BJvbJNmFdHAyFJKBqE8Q93GlBYbJky2tKIu+5AANWdUfK0SzqRIyKnWyqVBpv7RAN9z2rzWg1kd59JdD60dtpMt17SBhAEke3T2Oa0aaxVf77IJfKYsG20Rc30M28JTV55shOhTdE0Pfo0kliIQq+9yC2FNU0xzQ5Iwr5jpfXMQyS9ZWUUxRpbWcN4tD+DgSy7EykQNoTgq6b0phlTJ0TYwhi5K9OX5UH9CW7cI9lDLpxT20/cwESYHiNwcjpMyQaOEOp4djIU9YfbobFE2SdpkISCGAz+BaPXw+uQ7g0EUgyoKAkAVUGfwSxCFgZAFQy2p2HeNPcEWrpJIO2vQk4PDROOGblAEhJiohtIqxsoooSHemaFgFYGIJTt7TkcPbdzbSQU9EyssBkURhK6GVVTCAQmyEnG84zPQgJAgMoFbHQnGCJFKWM1aP3UN0bYtr6xR04CJB4XJV9Jg1Nl8UkkLh8ydj0AwA1GCdKy8ce3i91hAnjprqJNXOnG8Xc4YQs610TbU/Gx5KrAnW0FlXpsWk9QTE2oYkV8VohMV0LWWWII0Ml4AjMp4gWj5eJJ60SdvxeDth3HXn75d2//kNHSMyQyScUhmoLYVkkXEcd2TR0txYR2rzoVSPSWOzzRMFtBGj6ZzksdSf7ZUcl/LBubypXNdz0WOQlexbk3WNYIzLpqbQ5kQJX3s/tTXRbD5tj/6DblRKmqsKy71Vwjk8LOrbL0AhLHB9YrgDwEGldNwxqaF4Tl24I57HsTWT34Tt/3Ru2RtJRjwJ//h/fiZt70Vk+Oj+PvP/i22n38edu3eLfXdwwcP4oJ9+7C2sozDhw6jOjCAoZFh/PBbt+GFr/xpLKyu4IIrrswuQwDxDECWZr6ccD7vizIndX1SXRlbkO2BemHaQfQ8WJMHyfXOZkCLj6wrrvug6PXsf8MrT0tJ5b22/uUZtSm87Xm2AXZ+vKwBVsH+PNjDMeMC2gLy2TUQ4FJxbQP5bT8Rhpas/QFGZuZx3h9+Slq5jl5xkZzrFz76CWyY2ox9V12Be7/1bTRW16SNjW10p44eFRbV7/7Ov8WmSlW5YQY06d6he1aD+7HvISKerfeb2k3KPHWY1FpAOl3gwClg1zgwwP2eujOralHOAs7cEhICKt0IwakGEoIT06MI2KM6swZsqSEh4r1zA8D2x4PzwDodrSL0b7sL8dHjKL79tVIwQgOIB9cF8AnabBktIb5oEIi6iObXELa6SEapwdNHstJHUK8ABEyovSNxCJ+KUob0KqiHw7WzL0Un0iXF9l0UqLnnJaJ/E5xaAdYSJKMDwEaunxBtnWRyUIEfgkFcdhc7aiqxsarHop6OxYL6aDOwR9dqFdSVghvdtiTwiIi6aZ+f9pynIIDEhgQ8GC8tRQiWTDBf9s8QSVk2LtX+4XislfHZL9yCm2+/CzMLq2hHHXSjVYyLADNb+Ou48MKLsGXLRjRW2+KWRYesRqcpVubdbg/tbkeAD2mDihJh1xw7ehStHtd+jSIKRe4rJZTKFVz3nvfgl9/wehNjDnDzTd/Ab//2b2cL9xl/4/ygpXu5XJLvv+M738XgIAuRwIH9+/Hz//JfYm2dhVUvnik7PaSWlMSwJrRuRUTqe3Gc/sKrX4WBSgXdXldApPV2C/XRYXFy5Z5Xq9EcJRJAa3hwUFpDRUS6oKAVGU0Eh9gqun//fszPzKLbbSMJeqhVihiqDWJ4aAJBWEar3cLiwiKWV5alJY4g1yt+9oV457vfYgVTB3sc0FAAR8cAXTApnUCnXO6v1NzTn7t1uu6rnG/KLs9Y9wYQ2bG0oMyx7uCROQDLOPNxb8qBoh1KYWwVO9axmQN+UhaQtnSrm5ix1uT+cz9iftLSFisxa1AXX207H0ShMCmflThEishtAaa0cKRi23pd6lIp9yIFmPhrzUVEA7QwgVDEmU/XYv1x+dXTDrr/hb84C/b8L7z5Z7/67B34p94BFyslOKJ2gGNms/yPP5Ju8qsGkHBBLcnmy5e6C6wYy8aTKiaIOfcGaZfi+7j4u/uNVglco8e2E98KTBya7VC6oRCoKham5TP96DiSeDn9rCQm0gLSOqPC3xWApjDbZn+EULGjrWPGTnXwScwpTbfHLBUlaUnrgHZOrutBkIxiiRQiVMopWT6ywXOD46Zyagnx/IqwrqNzJxBUC1iJY6yy+lYeFvY0Q7gyXV2ouRKTNcEWmZ4EhaJ9Yu1VBW5ki2sIxgcRsxddwDEFhJTF4lAJASMN0FwLQwAfA4EEdgu4mclTk+BDwB4yeaynKuOPqPKPBthagXZgxkeN/ia7R9oioPoyDvR4C5kINtt3eRuXW/Bq1S2rIHsimk92JJmQNi5NnFxMNN+yoFelIUBmzZ5ZrWtSKiFLrr86a/vpRWTmZHNCr1+T4yHR8TmG9clBHDtvk4BQwmQQ/Rk+dx3btNhmwt5LlFov/e0ClvQl0fb7TuZVz2y0GZpUgj7q0FYutlTVafEuzLQzwQjx/5IAhFo41IBpBQR8GFgNo0bgKGyhGpZRYRWNIApt1Hk+EvDQPp1OXGUUg4Lq81jrlAoma3VMRHPlCGSEaODFv9MOXJoqgz5KDJzyuji6GqRgD1u5SgWyUmrWlsOkTQM0dQjUgCyKl7WdUnSzOA+rBnDl3TQ8i/aUV1K5lM1H9z3tm3d+j2qTKdjDZ6M6Rwroqrin27hrxY/3VWnbCigpCM7ESn+n65QLQrt16ulrlgI++Tnho0mTUwUDxaErIVBHDZ9A2rYIoAnwYgwgfhuBYIXCdVCOzixizw1fwMM3vBZLkxPC0skSQf7V2xHJHtTnpE/ENbgUXNb3aVugBtoUNY7MMp5XqKsAn7eCvrpm5OUFZI6GFIsmO43zjRCTBuEduor1BgT0IehIloWIdksCbvMRPWy5+yFMfuybOPqmF2L/s/dmbT923sLuKITC1qlI620i+jvO3tE6sYX+xhwSiNI0wM65V8EeHv+xy/dhpFzE3/3lX+HCZ1+GTTvPwcwTx3DowQdxwb4LEbJKf+ttuPi5V6HV7uDQw49goFbDpVdfhftuvgWXP+856LZaOO/SS6QlTAEO5rnqK+VdyOx+I8im7lTexpStbwMFAqbURYslz+anuQbn11Rf91w039e1M8eVAiiq10Ph44zLokdzfbT8Lu8Mzqfa+TPuo/42ZS05+1N01nTVz1663vN+CKh3GgBkotZ2fVdc9wFp5TpKJpcdheOKQtXf/urX8KLX/WyuNZJklwIuHh4WwNB5g57e6bwAmhEdBQlq6t7AooKyrwj8+JlmIFQytwQ8uoiAgskbR4DHF2lgBJyzRc+IOjPUzmn2gcVVBINlYHRIijY4tQxsGUXCVrrFNeCeE9pWNVFFcKyN7mf/BsH2aZQuvxqoFCiYhShoIB5cQtBVx0AyfnHOIILBGuJGG0nYQzAQI3lwCZiqA+PUsKGDVRFB2RNFbaHR/YRHcXaMgn/eRhpQa2ahIQydhHo7JE/y/wR8qOEjs9pYFtT3YpDRpRsXBZxdmNZXHI8E3E6ad4erB4sPGQtDzyvvZqhrklLaQmCthZCtZd0AAbV5CtQ0jIBKjKBF4EBByaQaArsmceNf/Q985e9vxepqAygUUC1X8OJrX4Dzdp2L6oCCKgJyyLNWR7xStSBsFjL26JjF301s2IC428OXvvhF3H7HHXhiYR7tPt31KqgUKcxcwb7LrsB//i//FeO51sj7778fb3nLW55qesjP+v0e1ldXUasxoS/iru9+V+zSf+5nf1YYMl5cMwJINq9z7GNHTtICDoDL91LYPUalXJZrCotFdPs9YxdpqyfjbDp3kbnEf5PZxP2af6f+kOoSQdzIhoeG5DiNxrq0gfa6bRQKRVQGqhgcHsL4+Lg8n6XVdQHEXvGq5+Nd7/4Vc5vi/siXsf2pxySaM6rV40Vfces1C3JZ7VL3XC0U6csZQnL3rOhorB6JNTT+0v2ZxzdNG2+99nEvO1bmwJkHWTQm5E6aMTV1rnAMetsVv5P5QUfWGBZ8dL3TGCSJqQm6AYXCptMKvFE0J1IY3I0ZT4QhAbM6kngVccziFL9Dhao1ztAYim1cBWExn5lDPO3Qekb+4izY84x8LGdP6uwdePo7oEJnTGLyC7EssymK/uNU4bnRiDOOBQwqQOatW6SYsgWDC52KKQvKL0mVB4dcEDNnArXf9kTbEHNd9i2A4QLMDUDptBRmFoaPbB6RuHHFyVLaK6vXQaBJ+4E1LrJAhCg8T6fZQTxct4KVU0uVpaBtHfzj7WxKCc7qtkTzrcrQT0TMFEODCGixWSIVuoGwWBar8aDfQby4LsEGXSY6xQS1ToxuPxGbY5QKaE2OoCs6BEW0k4LodrBAFsc99EJq+mShO0VSaZ8pLVwl6ox4qGtPQwqwxk4xMU25swSEZCMlACUhsGw+KtSrgaLboDvTxtsOHDRxOEeAntPuh2r58EdO589Xtvl20aJMdU2s4pe2ICnbSAEoPY6K+2o7hrN6/Dz5HgVwtHqugI8BO2RpWelJryp7ago+ZaPKvyvrMmOQpJogceQix7pBG0ym7KKgh6DQx57bH5Xf7b92l9rFM5iQNkTXsNG2F4cGmO4RMKL7lCbn1qJhz4Hv4zHEPYs26fL7AsphjJLQoj3V12vXl+rQrEUV+W0vKKOLEsrBMCpBWxL3gYDW52T1rYi+RUQGT1gTEWVpvUKIMv9PcIJCiBKIKVjCd3SlVZOtOKbEE7DViEBjaKasBA56KLMCJlmFi6zTzIXeYVppLhVqqEhQyCo/j8/5axVkedYdYfnoWlIUAFkZevyd0rz9+PqQc0/XqNnavqmBXCb+qDpk/KPYJgNnFYP2Ngk9lgWbaQTOG8Sfcb2iyKkCRZ5s5d1JsvORVcqqfsJ5OW0h5rfkWT3Km+HPCliOS1ilRo81cXFu8r35RjJfhS755K1y3Afe9MIcYAl88/NfRrPRxMt+6bUoSStpjKOPHcWGrVPyb7YuHbj7Plx2zRUC5MixzZpd5x+fjbZlUdeHZ3/iyAlM7tgm59Lp9QXAYEdDUCjisR89gl0X7ZE8jeCkgNEM+wmMMtmIS+h3yXwsiCufCJUbAONaW3rHAmy59wFxarrjj94tx+hST8qE4v09kuzTFUqYj/pH5qexsXz3EM0Xm+tuw/3c93wIx970Ijx2+YUCFteLXO+Zy0fi5OUv/tuPq9+lwB8ZIiOlkoBO/ByZJNpWpk/cGSQttvRae6nWnDPmi54r7w8t201niO5SPQIV+j15II3XIECN3FMH7PwbHZIJsPfTarn+8Ot/2s5G74unF9m6rFfpDBi/5jN3Xf25f9paeG29kvcKSOi/P/19WgggIK/3ieL5sjcYQM8jayvXN3D3B6/PNVxmR0zF9U2fjS5p22psR+XoVLBQbdT1u53do6wpvXZhUtn9zDONhBHT6SJg+3Onh+DwLLBrE3B0WQCJ5NLtuSvvq5umWI5zsPQQzCzLvp1sHUdAd6tODKx0gMMLSK6YBr7+EHp/82UUX/oihENjSrQZ7KJfXwHIZIlDhGuDCJMhJPvaKsw8UJO5GTfmkFTUMStZ7SHodgTPCXaO2w6nbqSG9Og+sN5TIEpeun8RTEG3r65cZCQdW7W2qQTJ0ACwdRiJ3EBlk+hMz8YTdQd1GbNYSsYe76a1x6StMA4wkUlE0J5so0iZUjrh05aZYK6JYIGMB/7MgJ3TUmBlBckuMz2Kv/3i7Tj4yFEMDNREfHnx1DzO37ETY8MjEv8szFOSIJFCCUEfTpSBwbI6cZVLaK010Gw2Bew4dvhxzC8s4Lzdu9EMS1hr9RBRFFo0ERO8/dfejb37LkrjF5724uIiXvziF6frwul/SdButdBYX1NwqVAQUGl+bl60uPqmrfNU80t1K40ckhad/IkC42Scs/hXLqNPEev0/XSgJVBBZ1a2Gym7SsY/20pF8NdmrjHryHbicfg+AkG9fge9HnXwApRLZRVlHhoSbchWR9vEfu4XXonrrnuTBU5uPmCFT4kPmqbXQ8aysWgpQBzUDAB0W3RenMokZKwe1+azvVsMGeiyqRo5um/zPdYWph6SNh+z/EFPTgvN2lZoRYuY8YexxgSUcZkGL5blimZ+VMYBgbKMtdijAGahsMXcweRpKdNHOgg6oiMYsnjkRRRhG1G7ifGHAbAC+qjeYf69TzOgnvE/Pgv2POMf0dkTPHsHzrwDWWinm4XSn33RpG7Pj0Oh1YLdglxBrrP3S6tYTLtIbSjKqj8emFmiLxuY9/z6wm2wghSDvGKkAnBKxaQ+ykaEhVFLFHURJr0yjpaFbSRuXBqNZhctSv7rdox88nUm0q4sBk8ClVbKRM/6jam74omgJIHsL2dJl8m7sh5IpU7ohkFJEAoElssqwhv0RMhQEp1GV/Y2CUT5g6Gq2FyzlYPuO62kgJ5V/skS9yYeqa33+pqQh0Wp+Kgrgacmeo+lnUPKy/Z3ARwMjJFzVn0WB3t4TZ4MMDCX4CHV01EARjkp9jsLVE5LStIU1wMZjpCiOgAAIABJREFUf2/WDODW7ARylL2j73Umj8MXAl9Z0K4AiH6//Sfnk/N1S0EfP75vzT7iPBHwAMs1ezwE8ePquQjfQu4rk20Fh+w8BXhSZzla3rL1a/rgLIZm1zG7bwqr42ybiuTei/iyCBXr2Wgrnl4hE2GFsfTF0I5/yKfgq4oehoOuWXHrexiIlMSa2++vw1s6L3pxiI64OhUQBUWUJfCrCEtIOCNs4UJPgEPVwBjVAIc0bJPzVbc6C8KEVk2uBmnaWkdjoE+oinNC9Fqkek+nE/6UkE7mhkdwiGF7C1XRZSHAVS2OIkGVMI5W3hzASlsmfR3IP0Ftr0rbqWScmcWrANYEYWTEpGuEtrqR8s7Aj8+LVH3StTmDWN1zlwwHc/WaNVCzKrTd9WwRcbhPzztLb41tlYJPNupOmxzpSEvb7PwbOc9ZfyYDjMLJa7EKbfN+E/h1KEHbNZVvNDaziAtv+AIeueG1WN48Lk9s7vhJTE5P4ZH7foSb//ZL+Jl/9Ub0mk08cv9DmD53Byq1AcwdO4lrXn4NfnT73XKdvW4H511yIb53272ojQ1j7tgMfubtv4ivfPzzeNWbXyeXfuzgYbSbbTz6owPYsHUL9lyyFw/dfR+63S62nr9bktLtu3fI/aC7Wua5outPnxpDPY4zgs0KMruQMhkg+uT0xb9f9u4PYOFtL8MTpq3j4KzMk7QFyrlV2Swik0SZicpSLAXKmuEfAVfCEDvupRj0LQL4HL7iwvS7VQTaVkQDlzIYg3/TtisCTRNltvnqutCK+ljtE4TUNZKtZmTrLEtrGRlVGQhEMInnRkcxgQ+tzYgAEe8KgS1+RkmVBgJbl5fn3XnAnHu1LdXWFqWsnpXNamfurzwcY1166e8cDvJ16bQP5lJ/n40OostuY4tXXktImaUOqGvbltwre7PsrtZ+xWOy7YytXI9fvi8lP+TTOm/t5XghyDZZqWKQgsu5wsGZ58x/Z+fgsKuaB3jSLPp71EMhGMreO/6plFUw+NFZJNOjGr5Q/4b0oJWmWo9XQiSn2kIkkJE7NYRgYghJqwcsNlX7Zr6L/m3fBuaaKF52tRw/HmghHmwiKfUQtshUDBH06gg31hHtTJCUaWVeRtxrIF44oXo9Pa6tIZLZFdHjKUyOIi6Q6dNBEjIeUuBf+GJsIWOblu0rMpeEVGPJ8YlVDl5tP2t2aXGH5JwRFW1OWULC79OWMZuNVk6x1hVvqdW4wV86Ewn0dLWVrQzEtYJoxgT1mrlK0cQCCGYbCGjPbq8kJChFrwIKM8vGiHi4jIA6h9Nj+MSnbsK9dz0gwEa31UPYS3DlZc/GyMig1Ajm5uZEMNlFiwvFAkplskIDaW16+L77sby0iIFqFVObNgvos3HTJkSVYVRqwxgd3YjB0VFM79iBXedfKPo9bPnKrg247NJLn2qISRsVgZ52u63MZc5jY+xwXhLwyUeXeTA1DWRyTqE+x2T8RmTGJxioDghYxYku+ns8phXDAjlPti5TQF+lEEJx5bJiH8skvR6KZPBUqQOp8X1MFy9zzKoUVclI2NzCDuLcjfDO696O669/q8YCErcY81WYO8RDGlZ0IYqpxSIVImZbVU6bSAAc4VZbG5fKOyhAk+l6ErzUAhOLNAQD9Xvl6609StrEJM/IGG5y7LTluo9Y2sE1V9DVnGxe3ffT+EByAWdI5100rRVMjqeFOAI0ZPfEcVvOKyQ7R/sVU1v4JzN32YbOMU7AifeLcZC1eT3lSPrJ+eFZsOcn51mdPdOzd+BJd0AU/K127AwbaXlIN/0n3zQFYpRlcyYopOKqa7keWgV8dFHkAq/MAd2UdGP1gCGtMskmmBdp05YJpUOOptTKFKCSwJPMhQbiaMaEmzMqMhd3Mn+0IuabuQI7+j22RaYirdZfLMwnglkMpLyVy9+vTmYOWGn5ToGCgKKhvDfmDNFJ+ujGtMlkLKRUd63YFtW6ncKI4soDzPVLWIrKAgiwZWKVFToKRUoVOkGp10Zc0lYdESC2bUwTBIvBzdZbgg2J8O2NwixhMMFKj7tO6KfSzxqQI7o93tme09uxO22VuR8/oTQ5yEANB2x0E0/vugZFzvZORZWd+aXv1TaqLHxisuTsHgJUDn3kK9hyTbkERO6ECdfmN+n8tbt1vSYaemcExjO9HTtVeV50zWLgvf3gHCa/fxyHXr4HzQl1dOLxJdEN+whCTYL1mZu1urVDaGrPccEksCCtMANBTwAfAkTCNZPEtY8B8b/iRTDbYFAjoaHOITrRJKyC+VguoxzWRKeFoslSdTIBaEnQWJkKhmz8kz3D5HHVxgJdNvgdHe1TV64S4qCmmkjWzhMFBXHE0bBN2xqVmcPPq7tXm3MiaUobGsIRMZKvyO8ssXB3jLRnzp8k9YV4vQRkvGVSoD87N2M6BVXldwj12wJJYbYReCJ4ZaLr8p32pEU/gEmNtdd5O0MOdkidu1R8wizeXchRIRitBObWg3Q62JzzFNaSLh1PnicHcrZ04+Ovy2xhI8ATU6iZsBnt2UvSzsnzprgyv52A0MWfvFWu5EfC6nElD/1yCVMN6CUDR+awoKkMQtleE6PQ74uDi45ufbbC0ZIqfgGf/bNP43W/9kZJaDgGmQDqXNYWGGGJsbUvAU7NzGNyaqPMkaIDmlw7ZB7TsaeIICIgR3FuFUtl8q73T19sxdIkJsHUPQ9i00dvxg/++L3oRpEIIYt2j4HDAsmZALOG5AoqOJAgjoCmh6Mtom4/r++75r0fllauQ5dfqGunAU6+jjqwLTubgczOVCEwM14uCyuIzCKKOq/3+ykbkUwhMlD48zW6c5nWBNcptiHx8yu9XsbgsXvgULLcYWs38uRQxkuOqUK2TJq4CZiUYM+nvyr3kaweZ2PqnfUjZ4C7z4Es+dQ5oSuWPxH9tP8s/1MF33QPs7urBBBZoxXYyTsj8p6nTUD57Ddl99yC/b/7eizRPczWeS8DCPRrbCe6rZ1brwuYps/o6V6+F+i8SZlfT2JMWcudp+R8e7+PZH4NQchW3EDAkICMr7UmME8gw/b4OVqXh0iGKgjKARKKEq8oEzI+OIP+TTej9AuvQrB9I3CyiThcQ1ylFlqAwvIosK0OTAwAyy1g+xCw3kZUX0dEseNyG6izhbUEdgVL2yz3nmJJ24Nj6v9ZC6mAC9QJdDOA3BOxVnLZ/+kkyn+bELG4idXKCmTx+FEfCUXizFlI76D+XJFMrpVeXsnHfNneHlD/aHZF2EMxrduDPoJaVXV61rqalBNwmm8qsMP1ocgVT0WXhM1EEK5aUmv4DaP48098GV/5wq3aqtQPUQwLeNkLn4+xsSEExQCNRkPYLSkIQgCVoKpp4Xzty19FKYgwNFBGtQCsrLcQhWWElVHR6imVy6hUynjL296Gy695AcoDZGvoHiptUGGAZ1/27Cex4DgD6Ia3traKHq9PPnA6Iy8lP+fWuTOG/5MGsKxBZKbEDVC6qFqtokHrMSvM+Qd4HGnrNO0f6mlxTeAjFBaso7JmvkEQTFq7fHExJpB8n1ymMvBkv0hiXP/edyjYk1KePRbnXuxFGjmLFIDJwBtj2Vj+oIUR7nFVK7547sAY1FsqteWJgIp0DHihN2WTmcCz3ECeqzJ/M7tzzmWygrnfa6FHVwj9Xl0KNWbS1cvb0CgtIb6jdm685LIdX9ePQmFKfscCtmrv2PFsXU4B5Cc9zXwJ4x968k+7mD2jfnEW7HlGPY6zJ3P2DvzT7kCe2aOpAisVbGFS55t/6ov9slzgNXx0ITPZPU0EWpX6ubA7e0eAJQIqpheSpURKESZIUyxMmSW6BaIEcOIV0RzS8+Zx2+LiEydrVo0wirFEFl1EdA+ThT8XsAgtVZ0FMgE1rUZQEDZTzM/Cb00EGfiR3cHEli1qBMiog8LEOqNZ6+bSR7HZRbfCfnK1ms4smlVgVvuggeUoxoleTSAxqUw7IGZfP0JnJqs+s1DXjlkttTOSFiJzfTFWDy9XinwiNqfCqoh4zi4+rcF+mhilrB49cw8fUycYj/zz+1eaOegvs8TQn5WmDp54eSqhZ6UHSqu/XjS2dhIFFhTY8aqWn4skHhbQyLkaiKStH/6dttenkJaP6Oza/HwEShBwRH/nYI+AOgnto/ONVMTyYoQFTfxHF5s47+aH8ejLLkBjnAKK5LJwmFB3iUmzNuwwqXaxaAoxE+RRhZNQwumqOHHpNfOesN2DoEQ9aGIgaIgGlIzJtDUxux6x6BZwIASBmIGQVXBq4+gc0uoZ5zdt30lBZsLPAEgrbzp2mbyqUwvnkQZrvBtFREFdtH00Oo+lfqbNbgpIedqdCXuSsUZHLVK9qVNUN4DU2qcEdDERZGsj0HHCuUyQySuDmoqnYI3LlEswqlozcbwubZsBBefdClWumW4frO55NVHHm4OjWmXVJC4DfvkGy0gE8OWQ8IqhcrBU8FEesJ1WPrjLr5oqBiuroYxP3ldeNXW5QmHxEZCrWQYUIUIjrgoDazUOsWBOegR7ODbrJ5ZTrZ7FzXT50K8X4n8AHD18DJu2b0EozlT581BA1zW+lMEWoN3uYZA6HYhEnoStWu2klGlKpdpFAWZnF7BhckLaZ3g0MZjl3ESCxZMz2LSFopZ2W8yhi0yzpFdFIWHLqc52BQeUdchZQUYLf8h5u+WeB7Dxo7dg7m0vxYkr9okjF5M3/p7rIW+5gLuW0Di4yzWBP/cWT4IEZPsIuEtCJKvfAbD73gex/cZv4fE3/hQOXr5PzoVPXlgUBvxom5UygwRUDq0VibbqJepb6YzoRDHWmRALqykQoIdgBL+LYI8zkXj8akgtNopxu325rlfaZsT1SsePtpYqE8XBKAG1TAeH7lJs9/J8zu3WD/77N2Jl84Q9cAVunJGYjYJcm066tvvqlwFD+gyffIy0ZcQ/a+LIDhXxnAVgsUKB3xdlPOTJttnApHbPyTerUPNTvRTsgLS87arX5R7ndY2y1U/vkYCC0ppj81Hc485ojeOHTiwqo2RTZl+vTMMiML8KHJwDLt2mxfmOFm+CJxbAjFrYtPMNBBdvAb53TNe9C8eBE2vofeZmYKiI0mteoK3p5RDBY2tiBsHe7GA5RjI9gGDLMJJOBzixjmRTA/FiG4XJCXSrC8AmMoo9WeVeTeerCAndroY4byIkorvDB+X6PWaRzrnEES26OwI/6fsI8PB3/JyAN5zykbRHBWQdS0uXu03x79oenEGyxnxQWDUr8hFIchCs2dQWLoowE0VY65EyogAB3b2oUdToIlhsSCs0mTq0ok8Ga0ClJO5iNM4IFltISgk+/MVv4iP/7+dsLSsKO+/nX/sabBgnKENsjjGgRg5imZ4TBed4+9jHP4V6pYjxkTpWVxZEC5EWCgkFlMiMDkJs3jyFF77wRdi2bTs2bZrE+PgGaZXasnUahXIJ+w88irf/2rt8kugzDYBeV8EeL9xlYI+P7dOBUz2AgRvpr7L3aLhCw43VtH7KdrROly37eu/J4vGXgNRsWTdxeq6RivUo0yedF1zDrN3L2/T5O75HGbvuXkZmpK6B1733X+P669+SFlq0ddpbnAz0C+iKq7pNGkFa4Cebjs5Z/b3H1nQv9TidEhAKrLiZi8Qb3MNNL08t0v2Yyq4P4AUb0+Cz4qzG2yxMqXunFg69oGx3Xr7L43pOajOMkbXJnHsl9uOxKUuha2AYTAhNLopmEYbjKIhrsYFy0pr6P5cnPeVi9wz/4Vmw5xn+gM6e3tk78A/fAUfWido3hb6oC/E/9cWNhkCPAyiyLFrQ4WwhbigMAMg0MN0bS3Y1ufONyhF3VdFn61YhJKtHgzphISQ9FAoMcLXCpf20qpqvcacLNTdEdE11hDKRQT2YfV/aVubXTBYMqaNMfD0lyKi5EuCmtFKCKEyqBxGDuiVkGfAdDB6dFq1BkIhd5Cqocg+iGL2Q76a1chGrrO6b0/uwBGYR2rGKrNbQR432rZIslrAaaYJG4KcfUfCQTTKm6Gxxh8AsIviqQQPt2AleWNpl56qnJRVbY9d43S6zqlUAQlM2c+OxIF61P7JKn7dUpWFHhpVZBVdtnylU6+CQPbIsaPdQwgAdgTFSTZ+sguxWzl6I8iQ31e4xVx7XBTq9un16cKZ0aE+mvI1LDUYooioBlQ0R3udCGIltOu/rCAGfb/wIB1+6FytjBFO05UsqsSbaXKRmQ6gBurAsJBjSkMlDbb/DfF5FaYcKMBy2MUjgKFkHFXP8LBRA8pdX4PTZiohgQN0bPje2L1FEmQClApM+rr1yGEvAxASX4KUCLArc0m2D1TV3rTJ3n7Sdk9epvfWioZUQZNIHrveL1WfOPT8ugzd33iA4zPvD45vrTBqA+dx0DS51+lNow5NjBltskVmXVk06aQTyh2NcBReVXq7QooIzPJ6Ji5qYrw5CB5c8fDVQ10AxsWE1MCpbGRUk1jHhAfFpKItHm9lTInAIYD0pSvsWgZ6ygS++0jTiIuaiMhZiBrkKyxHU3fsJOnAdwR1/+jb9TnkUCdZPHMf01kl89fM3YcclF+Hum2/Dtf/i5fj6jZ/Dzov24PijR7D5nK1ora1h+/m7MDQ6jOOPPYHxsVHsu+Ji3H/X9/HwDx4S96OdF56PQ99/AFO7tqNSq2Dh+Cxe/oafw7Ejx3Di4GNYX17BeRdfgGOPnxTXpImN49g0vRk7L9ihQs/25KkXJbbvcRGIBlEJSmpHzjmmy7Pc9o4xdbS1KcFl7/4QTr3lJZi96mIZ+xQ+dqCH/yeYws9zvOnPs0ZLfrcz/tKWRwGIVFqc73/pb/03rFy9G3f/0kvtXP2pWoU75+LF9YZMJLJy+D3lUOTu5Rp4LNp98xz5HrJuuFZ2iQoToiUjwa7X18OGWTDzdwouKyzD9i7XPVOLel0XRSzfwBVf+5whyfO43By4Hn79K59ms9aR6SM6TcxyYI7+LIOGzliqjf+V/T5jWhFEsyQz1wqsZA1t51LxegVbRFfpjNfWex8QG3YCPseuvCgFsXQ2GUAZBBgWzZ4BDBSKqXbR00UnEl30+yLkzda7/CtfiX8qNxy6awpYwRPmg6DeCUGIVksBE649K21gbgXB1DDAv7fJmgkQHX0C0We+idKbXg1Qz6MSiCMWnZFwwSgwOYTgjiPAMkWIAwRDRSTbxxDQZYnCxWGE7gXrwDgBHq6pXBOVSSAJrSFmSdQQ1rBmtRxwPRLn5BxUHJx7uM4QefZk7lCbqEw2jzo2yYsW86RziPiz7uwp0kDAgPeCQI683dtYFa5VZqwdRzbyCKBmDyFgxjjLDQTUHOpHiLZShNos4flJ3keKRa/avaMNPFlOPPkKhZw7SKplfPjTX8EH/ttn5FQpuMy14Wde9dM4Z3pS9mO2KaVnFqpIs4ALQYher48//+inUC2G2Dg2jPnlObR6bEoWSlE6vzZs3ILpzVvQWpnH1MYJ7N65S0SNf+Odv4Ha2Kjc3v/rj/4UN93ybdkbuwRfBCeL0BZrdI95clzhp1j+fQ4KKOQDMmXO6JMqhm2JPTj2CDZXTWsnpEA3CzhstYpoBBGYSLPGwtKeRZ0gMtK43hgIxp+12xQbVkaljiM9Xwd7uCryURcLbO/W9e89v/kbAvZoS5+xZp3BKoUUsuvc3MD2Zl9DclpOmkNYvCsFFdMKNT6pspC4p3uBmE/H5AJSRy29czIXaAIjYAwZO6osJ3culXngnq4/UydgB3E4vtVJ1FvONDZRd1MFfjxS1bheY0crMPG74iWE4aR1FvD+MX9ZleJSSBOJ/w1eZ8Ge/w0e8j/2EqOHHkPhwl3/2Leffd8z6A6oixbF0dR68Me1cT3daStjx1grFhLoe9V6UQMGpQ67NXvWF54trMqfUJE6Ajren05hZtXo4PewClAVG8V0E5NWFTrxsI1MF3Bl+nh7irIk0sq/JYKu8aEZoVtMMnYiw4nH9yD1DBsa2QyYUHNTKyJgUiNbDZNq6jB6owGTwD7ipVUUR4YRSwCqui3S30u70FKINVCgtYp6SIldMicGJEEiA4SCzf0owUCvg6TChKKItaCCDtt36HiTRIjoHlIjBVw3dgW82FqjwZn8PG3rKiKJtWc53eYsENAKkTNftAoviZO3hRg9Xiu9+m0OgGQAkT3pVN7BAs8cEpMHTtL4x/7irsRK9dVqqoNO/L8nf7wCT07sFDOb+FyxiYGMJzSuTSXDy94jQ9RYTXRtEHBMKsRpSKtBhHxZLppjxb3giVoBI8urOO8bD2D20h04untz+iQICAngUmDFn+wZvevuskSWBwEhniWT+pLMRyb6Om9qYYyhsIkq1mQsuL8ST4fjQ0doBkMJY1vmcQ2RWK4bSCRD2JMIBVTz4KOMYwui/H6pa4W5Vkmwqolq+jkJlFTUWYFOF0bUQC8mW8ieqwKkKpis2b7Srn3u+djVOS9ptYm3k7W0nGPcaBWSLn+iLWRzXwNRMvIIJjm4xLusAJnqD/DK3EnGZ4q3Y6Uwpo0sE5EGQWTqCXA8MgHKI6mm/WNrVZYM5Ud1lm7zyng2tK/n38uB8vf0rioLiAbj81FZ/lDXx8GRK3/to1i/9hzc/ysvStktvGfVIBbA6P67f4ixc3ZgaXYO2y84F81GA1Gvj/kTs9h63k4cP3gYAzQHGqhKy8OGoQqSkQ14/PAxNNfWseXc7ahVKzj0gwex6+I9iHo9PPbgAex77pVyTDKGZo48gQsuuQDdTh8HH3gEG7dsxszjT+DZ116FQBzX9CpUxYz6HQUk/RqKZj1LRowDIboG6mLFFgLOgXO+9zA2f+xW/ODD75F1RwEPfeXXJv67HREIokueh/L6PLk+MNFX+FHXD76Pnz/X2D1PvPEFOHTFvpRTpp8MzOlPv4/fz3OtsiU3twaKFpB8wHSC0jPUv+h7szWU6w+xgxYRY0ns9Nz8vFe7PTnPvJizt6Dy/WkLq7l78Wf7/vqrqN95wLR6Np5xBvk7ll/DfLxncLGv4U91gOwKTpvxqbaQg1hZK152FBfO53Wq7XpuH02fZ4K9n/oaBr9zAPd86PoU7PGiguotBaLZM10dENAt02Y7k52p+wLHC7+bYM8ZWM9pzwbLTWCkqkwXrmEEK4oBEj6jKq2kyXY0pkqzbeImMRKKD8+uAKUigk1DypB58HH0PvA3KFxxGQrbd2qh6dwKwokA8eMANtUQTA8Dtz0h9uzS030eAaBBYJaxTB89LCI5r46g30NC16MCwcNBiXHU7ccSdlBDhKBDAQkBm9lFoC7Wi9J+FlSrCrgY1B7weqj3Y6CNsG34p1q2ZNePmx8BVqQj+4hsIGEk58aUI816RxUIW+8wJENSLYruDkEoagQl1Dai+5bSrkQEG5Uigi6psrKZqa09n0NE5zAKPJfx4b/+Kj7woU8LoEIglRozIyPDuPaaqzExNiS26twrhbNhmkzlMq8zwNGjT+Abd96FZqOLYlhBFALNZlu0dGKJBZTxNTY+gYFqBUvLs9g2OYnL9z4LjdVl/N7v/DvUaxXUBwfFlv1rd9yF3/1PHxIBY3HICgvSwiVdyum+63MrD5dm64FHDbIC5NY0/nO9tSDjyEs3wkERDaYAJRbwCPhY+Ba7YylZlWznN5ArKmgBjUyeaqGMTrst59sNE4QlKzrmwB4FD1U4vVwsIu4miPoBfuvf/jquf8+bbYFQVrD8Q9ZvOSNxy9TLzmlrpjCWxvg6NDKtJ7aSU1cn1cC09qmUUSu3LZNDsANY/kAmVt32dSs3msi3rrNsRT+jcCuFX4pJc0w4E585A00ifJ+3Nclabj3vyVq0KQ+h7WEFMnsKm/WzAlSxsMt8iXpFeaexp1mKf8J/fBbs+Ql/gP9cp5/MLyM+tXgW7PnnuqFPF7pZpU/R7qcpIfxPnoPYslON4R8QaH7KoNCsBnWRt+hd3ui0T6uqGzVYv8vRd1XVd0BIt0znORgt2Y7L4Ed5EFr5SgMguS9k97A9bDkVWyX9UmmoClbQuj114BHmw7DomcRm3a7VA6cwFxGETJiz75FjGHDg9eC0BUyYD6yu9bXaRyeuOpNKbQlJKHJRZFWfdr2R6Jn04gbKIu7MliySWAsYoqhuyCdRlt+V5ftj9BmMNjqIyiE6pRIWC3WBjBpxQbU9SGn2ip8R8RXisCDEKq2SMJEpJG1dCvp43dadTDwWkSRTzZROe7llu26aWo/JaMJPriPnP6zvOzNIyiAHT4L8Mw485TV/+DupGht1WxhJ6TFNz8dculyc0+2Ltb3CUn5LDtI6JRPvYgdJVBK9EakFsdomF6qfU15B9tKmHBcfDTCytIotjxzD2qZhHDt32tqcWG3VVqCwoNbrCUElwePowERr8raIMDOkqlK0lawOEfjTRLgadjEYrAoQMIAeStRFkLMxIO80S1cGpOMydhms6PjWcaCVMYKC2ejIAAplknkAltYhOQZNk0rnnM9nHtPmvHy/AjdaHVO9nzQlM/c/DYWztirvoRdGoHxGK+jqgKVCyxp8EUxSFpX+4ZizdcJcxLRSp6Au3bykHdUEnFNBR4cAJIj1lwLMyqFxe3Wep4Tddg7U3VANm1x9NrViVd2gFFLMVcD1O/IMFD55rXPK6mFAj2k92XPpJAXM9qvC9GMUP3JyEeff8D9EmHl+M9159JiShrENiisdK82m5eDfmqX6CTqtNkYHysIGlMSA3ioUnhewU59MIe6B7sddOTM2qcSiJcREUp5lzLGYoMKWNLsOZZjF/x97bwJk2VleCZ5771tyXyqrMmtXaSltJSQD2kG2BMJgg8F0G7ObtQ3G7SY6YiZ6xmN3a+x2d/TETPR0j92NGTBmNW7wTNsDRpgdC4RA+14qLSXVkrXkni/zbXeZON9y731ZWZIQGKMin0JRVZnv3XeXf/m+853vHLTbXVTqdawuL2NoeEit2tMIaZcioWRahOiLlPHSTqmlxs+TXdZZAAAgAElEQVQxgSdThmM2xejxk9j7h58X8d4jl1+iLlelse2rC9k6tD73tcihZwGQxNjHmQeZtGCW7//ZdzyA3Z/6puj3HLx8nzFsNIgfiHTec23l2uFugOU1kImiC0I7GOVrSD5Crd1Wrch1TSo7ABJIdgB7sdNBV9rIFNTWZ1uwYmSW2RrHe7Hr9vtFbJr36LC0QD1TLFBu6tI76CmpfnbNAl/62drfOEBe5jTIGm26PYbcyjHL96bciuvfzec0PH0SF/37v8D021+Gp65ga51eiwtS8/lT/HqgEmFLrZ6LabtjF7VcfIPiuGqlibSkEKAr67zJNPExQY2ZB44Cl+1UgeZuB9n8irYQXbQDoEYeYxruuU/NI5gcBIb6kLU6QL0OLNJJswqMM17I0H3bHyC8eA+iX70eWMmAkSqwOUPIeKQ2jqwTIRisIzvWkNYtQVx3j4r4s7B0NlcRN44iGu0Xk4eUgA5Zo9Egos4ggqUW0nEVJlb2MlvVq8jiNrL2KtBqAmRVU2eIDB5josk1e4GCf1I/J+6oOHONBSptb9S4wUddIGwgYesoeqDxmQxWS+SFvUb6cSRuYKArWYkYlFELkm1xq3Q9I1hUUYBpflVYTQI08WdknbQ7yGhnP1hX+uxCB8FYFR/69Jfw2U9/WZ2mOBfsHLdtm8Te884RlykBiEO6VEWo0YUriTEzM4PjJ47jifk5HD8+j06HrdLU5NbWW7Y/hWSyhCF2bd2K8WG2XacYGhzC8uwSXvNLr8ArX3Yd6pVIWDKjo6NisnH7976P//OjH5Hiw8jEFGYbLcwvr6LdIeiTSdgo80A0dLyYZ23hAmTrmstWN4mzwwBV9s5yF08ZCwao1fvEUp1aRyuNhrCMpMWba5L4c3RFZ0cBDmMOWw1SGO/GPi7pTIsIdr0aSXuau+yKPEKaolINRQia50AwrN1K8S//h/fjgx98d74XC+ApoI1KJZDhS/a/XmOZkyyRiq0tDr5wH9eBoWx8jRdyIedc8842MRmD3tTvMLTasKujVQlUkZvJwgsBKd58akPx88bcYjwhrWG+3pHVPIAwoA16qWgnz0b3eX15gcl2AQF1tFBUqdB51Upr7CZgJ4QU1Z5p/fU44/n75wbY8/x9dj/WM4+/chsqr7jqx3rMjYOtfwe8d/6naYFR63QDZmQTcFFlF0HVTc0deDR50zYL1bBRJo3YORiQVbA6dOOk8w9/v951+z0R4CZbVJZBumxi0aIuYSLP2m6i1onjUilIk+NI0lkPMS3w5fkS7GHaTcqqOY45vdQ2sDBOEVRGAKr+85LMXlYsRhfbSM4Oka7Mq1X6IJOfGM2sgzhrop3EiIMqVtMaWmmGwayDoWpC7Ud7STiHaqj9yrymqMWEOEWjr0+q/gx2SH5tkhmSAUNhiqWE3kga3Cut28PvEFnCa6JuDFlPkmYhoYCqc39szxLQxyJyUVbxFi3f0+x3641FB13k+y1JKycMIhK9NoPoCTU1rvRNuvxe/xiTJ9du0LHDsVVUn/Mqmn3AK3/u5MW3MuSS0EJaMjT9CQmgVBjQMGirAmQ/MakVtg+TfgpAauCj90SPoa40RUsV7/5Ftz6AxuSoAD65WkaQSOvXIFvxgiY5YBKwqBBzir6gBTYdVQPq3VDjg+OPeirKDAqDDgbQFK2fvqCwfS7YZ17d4lMbFIqxgj1LClzYuFV3C6cfyx20udgL1Pm8KQAWn+devdOBoLbybJ0iUKItB0UgaGm4UK/1fuUOHxJE5lAb0lSF1HX9kCdiDDXeewaQ9CF2IFhBHyVRqMsWWVlaKrYqssn3krGnlUHOKKN+E5yReS38GhuBDiyQPch2Dn2/WK7Tjr7c9mUsJx2nehwHujVtL66rdyXXe0Cojpwene76XjVO5qVoq1wjreJwMiDsnpHpeXHheuim12F226Z8vBN44e/5nfvvuh8jm8YwNDaK5bl5VGpVDAwNYnlhAWObN+GjN/1HvOVfvBMT26dw8yf+Ci+44SUi3lmr1xHHHTx+337su/JS1JIO6vU+SQjoFoRaP2aOzWB08ziOPHYQWzYNI11axPDEGLqVuiQ47VYbd3zjO3jx9dfigdvvxdimMWzfsxs7zt6jgHJC95cIQ5VIhJfJypGE3lrrcsAh7OLFH/gwpt9xg2i5ULfK2RwqEK2ACD9PzRwXWZY0w+Zx2cGPAqailWOjifeb9/nKv/wqRm57FPf+qzdicdtmfQKmvSOJVUb3RAVpyFxx8IgW6N46KsBSDj3qKlqASq77pVpCys7qZUiKoDThxSxFO7YE0diE4uonTCNeP9mc2iA9Pj2DC/79X6Bxzfl46C2vKsE8vQlH+UxcfLnQ4ilDgPq59QSaTx+DKaCW5zjFdpF/RMbxGsFmWSvtHfq8dLzvuf0BbP/kN3D07TdIO5fqs+lz7here51NU/W6sKI4JggcCiDna4DMa7qkKUtPWr6sJS7fUUtJmejL2Hy2/BnBalOAiKzVRLDaBsaGkZGxQnCEe0C1XxJxsWvfMiTmCvFf3Izs6/eh+t7XAb/wArFnx8wcsm2bEFQyBPOrwNAAsk6K4L5p1WyjxdbeTQjuP4zsF/YCzQaCg/NIm00E5wwgHmViTUZBiMpSHeHdLWSXTCKbrKg2ibWoyFopLayaXGv7VnkN1yuXJ0wkgCDN7AqwwhatCrB9RK5LNX48UvCnRA2ZFNmjiwjG60C3AmwmmMQCkTI6glYL2VIKbB06tSIk4D2ZUdT14ee7CA7NA5ODotVTAIzUMmoh6yQINlG7MUC2soKPfOpmfOVz3xA9HnabVStV1GpV1Pr7EFYUvBgeGkRfJUK9VhNGS7fTxMLCPObn5jG9tIQsq2B5uYljM7NyE2rVCvqqEQb662o7PljD8PAgOi2iw2Rzhfitf/ZuTE2MSdvY8vIytm7diixJ8NiTB/Ho/AlsmZrE6Mg4KmE/ul0CNTp/OLeU6UPMimzsGK1OG51WC81WU5hI3biD1eVFNJtNcdpK045YuPP/TmtZ4rkkSRG3YzSWGvL9BKkY+/Ln7Q5jR2PwVAnA6/NmS1vSZmxBO/QUnTRBwviSc0GCG91zeM943QOD/XovqxX5k4zM5dUWZmcW8e7fehs++MHfNAa+Ah1SgBGgbND2bhYgCKZwj7QiiVQFOR5Ljlw9C4gWUQQwckCn3K5l7JsiRtBrKzREdYwqM9vHta95arYizGG5Vi0G+b4trWLS4jcA6RCwtUKPVwBICmx5O7Y+1dxOPaiiEu3O36/xJgG33uLf6dfM5/dvNsCe5/fz+7GcPYGe6IUXINismiobr5+9O5A7AOSXrgi/LroeDvNHrohvi6iAPiLTaVV0tk6xAuGJUuEuIHLF0lp1KmWyAHuoO6LtHuoKxiTNtXOslcMW/IB0TupnJIdEnNa3D0c52Aajm00ksVWw2EQ21qeUZglGKwgJCESkcRIY6AIRvUdjpPCKgrmPGWuK35Eky+ikq+pYkwKNoI7FLqvfXYwMRBgNY6m48zyY1BcaKwzoQqRifQ006QiTUsFFKypCAs4iLCRk+miEl2+coo2jLRWiGSMbGiuidGrQ6guPoi1ShUuNt3jp0yjb6GoA6b8v7b4a+JT0e55uNthprvuWNbiSAkTm2MLKbdn216vATARbUiVTNo5qYhRaP9LepDfGnIr0Oiju6voYYbWp94jAWN4XLndHngmp492YTAVjC1hF2wEf/tQtoy++9UE0Jsdw9LwduVbJYCXCSJVaMifRknaQPoxGMZpJvzAo6uGyJClM+NmiZ7Kh6AtWAQF7OhgMGDCtDezL1OmiXUoc8sxWXa49F0sfKAksahqoKZ+mVhrkkCnD+1C0BTjnQO3N6XzB+aq9/EqnttZLa/3SKp62f/ln9YGX1gWJuhio8Zh05WBC44APk74+BOGwiLLr8f18vaVKHbPUdlVnTzkclEQ/HDRhahWAVraTDSprMVIhSBWWJHCs3AquQd5OauuS9wzmoCSvUJrwXHWgpKbkI9mTMB/1BuzYfVfxUH0PmTcaYkc4FPdhOavg0k9+E8O3PIFbPvQundsmKMy/nzhyTHRzvvvFr6F/aBCLs/Nitc7WrXMvOR9f+dT/g9e//2348L/5jzj7onPwq+96A7753/8OC/NLGBwbxeoyxblT7Lv6RdiyfQueuvs+eeLTR05gYtsUFhZX5Gk1G6vYfs5ZeOK+h3D5L1yFxbl5LM8vYvbYCVx67Yvx8J33oTG/iKld29FqxlicncNbPvh+WW9k7ckiVERjKRQWEsXPOZ9kxInAfCrXfslnvi5r3YG3/rKBWgqmOsDLu0QApiECsDoPna0nUKytY/yd+9b1ANNZhi3H53Dpf1BNkPv+1Rsxv22z6MEoSBCIHo/4lJngsOjsmEYG3+cgtK4pXoXWc/GdT6S8pQ2lGP3egipQpYEPahGvoDqBMAFJ7Au8lYxr2uixGVzw7xToefDNCvToIdYDenp/Wqy1OsYc+PGZUiRQxXJc5gOVF2k+q1K+ZGuhg/S5vIy6c/WwqoqZX17f+cz23PHAGraS3VfTOaE48yZqt5iGEsWwOQbI7uLz4v1z8W6OVTqgDRgr7HSFMWFD2D4hYIgMnBTZfAMYoRtXDVlzFWDrFtuOqDVDQXOCQrSqvvt+JB/7KqIP/AqiF12CjILMZKlsGgKOziKbHEUwPScs2uAEQZ+62LLLvT5nRNyrsj0TwFNzwGiqLl+dJpJhOmx1ELRiBH3jCDEuLBptk2Vhp4bw6IK0cXW3nEQ2QDt508AZZAyirVvSOsW5xXnSjiV2ydIOcHIZweggMl4jf0cqSMTvjsG2r2yAbA+CPZmCW5TUOdZENsIkvwJMUWzf0VWOcgfXfSzaaOK9XFpBMDqghE0CZyPmBEb2j0+eRot9rcjGKJ6sn/3Wn3wRhz51l+4cBoDKc7S1V+aiClwhzAJ0qwECirSLNo/uB/xlBwQ/OkgqAfoFh8hQo85hPcKg3KcQcRwgCGugc9XgwICyx2z+8Tu7FOndOYTathEM2jkoBKn7j8RGuY6MMZ0tPlCJBAc6yL7hv01I2VoOdQIRHNN4V/5pLlu+bjk46tpNsoOaPpi+xxknxoxxxo/FY/J+DZRyq3iub2GkMt7tjJpAMXZddSlu+I3Xq8alBL7KjnVQR+eStXKXii8u0VBYj7s+lBViZE9V1nyPRbtHkVKsMf0o+W7eWgJwjMOt1VLa3x2Y9JiiADcLdrnfCzL93eyBx+uHxP090YFGsiq+nUe0Bho5ZK0FIlq5sxugYBYzH/HY8Oki3ef/7zbAnuf/M/yRroA6PXxtaPX8SLfxjP2wovwq4Crb7BoGkC78TBC1L1jbSxRM8cqPsoD4O7IRTg/06E1kK5eq+tOKXZgAZq+eSkWhjiiizavqoZDRQwaQJrYufGu19pDnElFoATiyIBWx4OwJZFN0wWE9egDwSocL0PH8UiaSi8hChsqsYBFo8Z57tacm4CMJW7uDTq2KrppTS5BREytmb/TQe6ftayogS30Xbpls++K9SbIQfUGMRlrBMQMhcqjNAB/RoDHGg7YPqVAhgR4mXppsabqfs3oskXBXGa8Ylpv0lIWwps6yRuB57eBeN6kooT69aYsnLMVPOTSY9HlLhByPOpMRHSW0Ci+Cp+aSw6egTjFF8iBBvlk08zNk0TCBEy0RdNAJmiKSrWPWkxiHQQIkMVlVyu7xRKLMJlCwS4WyL/7eg1iZGhOGD98zJD31PDLd5NqI0yo2VZaRYgu6FGTCIgKsGJgWoptWkAYEAFvoR1OeNWvaPa4oHnjb/FDAQ4Mh1adxbR6PABmkustFoVPlNOwCuGEAxFYyn3d6U3ROqhi7AqLqsJXb9spPRTU0n38eIGliQDSL45mfZ1DIc2FQaXOHv8ur7vzdoLDsVGh9RUEdcQxUEXYVaeS4Vr0gsZrPoUhPxSMTnydLjvpeBHNcqLFIWMT1Q5hi6hqiE7VgK+Ygdl7R8xFd3CMN960ymY+8U2eCptz6OZ49Q1yKGvOIvNOLSR3zrE6nEX7uU9+U991tluv5eKYri0+C0ndxnswdO4GJiTHUWAkPUrQy3oMMFQEZM8RBgBPH5zA6qZovvFPUC6MOlF4Vj03QMcL+ex7C3p/bh+X5BYyNkwpv78jnlt0HaaEyUXireCt2TXtlBXy4egpXTVpWFfDh9/CskjTAWT/Yj6k//zbu/y//QkTcndlBkFfFfxVQYaLPSjdzHocwlHVTtBDZ8lACZ1XIlkvixLFZXPYf/hLLV+/FfW9+pYAGziQi+FvAcznHLHf8ckZRWXTV10OuCbKLePuZPXoHenwkGHRojc8KUpXXrwImDDB6jO1On5WP3vaffycHmNYDe+zJ9Qy4teBOAQX1Aj/l9/U2f+nz9XGR78+5LluRu/N95VbZ8vVq+pTPLPmLA3S773ggF2w+esUluWaTuJ1VK+KGRhBHQPwsw0qSCODH1V7lZJm1dlHtxBjbNILhKttFvcW2d/55ZV7XLyrwd8TgQMAPJuQx25P6lZXL77v/KILDC8j2bQW2DyP93r1I/usXEb3rlQive5FccEBtlEOzyLZvUl0e1lXmlkV0mGLOGdvBjq8qYLRrBMFTM8j2bVPwqBsj65xEsrqKYMcY0oCC/AGCaFRbT2RtTxAkAYJ2guz4CoLxGrKlGcQTq0hrbL3imtqFCE2zKFXh2socllTWDFjsIqNJALV+CJQIkyZDYO8TYCfOkPVTq9CfFNu6AqDZhZAh2QpGy3ixjPPe8FJUwHtJEIX/z9MSu4NgMxlEhoo6MMlz5FzlfZL+o8Kpkk/yB3/8JRz7+L06Pnq084rnKIB4AIzs2Y6zr78SB+64BfWBAQyNj6JvdAgnnzqMwaFhjAyMY35pEelcA+0ok5atcLgPq4uLGBvfjAdv/g76u5F2/Fo845xT3oakGuHS33kZfu4dVyMV/Zy1UQrXk+L8nVGtE4bv7Y1bT/1079gs5pmCyF5bWDOhSzOpPKlKR19TdMt9OowhI6UJY3HLGBFR+SpWY+6tjBnI1uU+yAWW+nha+NG9lt9je7cVdXN5BmuR1pVF/EUtZtDWa3e0zSUV5MKYA7hbLwcaNbdoFkOus4N3nFAswBDw0efg+joqt+D7tBanpAVcWLka/yjYM2wj0Ng/ttvqXTNdxjx28HjH9zYzmqBkg8Q8/E4Wktwp7NTneKb8ZAPsOVOe5HO4Dur0JHft32jfeg737mflIwruqM6Nv/RnRvG1BVk3Fm5qrChZW5E51Kh+x+nR815WEY/LRIWLPMXZ2OvMHlwmdyuIKmdp+4owXZaRJEctS+DnmLySYaSiuJqA9gMzDQRPzkEsLy7cgqB/CEGVwVDdBKJLDIuUPdVd6RUujiUQiiWhaoFNQEjOMWG/+hK63RTp0DCyYbbtUHCVAJhWQdQCniyMwrmpk2WYi9naovbs/WGM+aSCBVo1WyLDJEk7kbWFzZNfVmUlbGRrRVpFkvr5W4Uq3/BUa4Kgimv5SBDvoIkxfdwGWSsxnngWrKK1Y309sKfcErAe2KPJkzKLeH3sdy8SIQ2I6LxBfQc6xCx3u9JqQX0QVsqFgmwfcIYAkyq+f6TChMAqwRFbTBKc6DSwmLSk3U2CBDK4yIyyb40pOGmOOR7D5swer+iVgKLdjx+VT57cuwuDFFxki0bQxnCli5WkjbFoFUE4CqSknlMQmeo9KiRJFpc6aXXQH3ZRNfBSn666U2hjioMaBVCq4Yu3F/EfWvXzli5t5yppX5kelib5DhCp45ROFA/a3HHPglhhC5mVas6usfYuEUjMZ38+epQa4OsDARYye7rCuFE9L14bK2cqKK2tCtSroM06tRoIxvaLK4Yygfg1CugoO4gAq/5Uj+WOYkxSOB81QHOhRQVDmYConlAmoqiGeErC54mAVlEVeC4FjPm1lGjhPYCPn8vaGVE8L87wFmG9VHVsDnUH0TAh55e8/2M48p5r8MSVF8oBdEZbIuCTqsRpIu2/HoVYmJnD+JZN6BO1MOVLsT1DJ4SKRX/7C1/Hta+5UYGelQX0DQ2JB5tXjKkTRRDKJ5FY/ubqt/mXa7gsduxsPVTIS37LNSYHe0J898tfwbWvepnokhCEUkKFiTsHKXbcdgBTH/t7HL7prVicnMyfouSsdo1M+LkurcaxzvH8aetgc0aOunzpz5yNoyCtfmDzsVlcQsDnmr04esPlWNi6WUBfZ32duh7pT5zdwgP5CupnwWtW8Dfnjum9sdHIc1OWXWlq+AyjBgwZPmRF2Kf23P4gtn3y6/Kvh3/3zXKOMspyd59T08f127IKqKaYG73PrxidDp85kFaGh3rXmPK9lTMpAf5k2wj7Qnd4S638PIxPKB9SQG3X7QXD58jlL9CxHkB0e4YqasFNwIdAH8EeMp54P+mIRqAOSysYPr6I8IKdGKqrxo/rtvm1eXuZn5Mn76I1Q6FceVChFGwExEkyZNOLCO44Dpw/jGTuOJIPfwnRO25E+NIXAkepRxID1Gi740lktBnnmthkHELHRkHxpHCUbVa9NOwe0/lFNy3q2FQSpDWufRw8NWQrbL2ltM0Isr7Nut4wJiElmAwjVa8GyByKOkg2x0DcQBI0AGoL8TsoNM15S2CF17LSEpZSRvMIavHIHOY6bO2r8vcMAV0AeP0UofbRvdxCcNTYPXQi43OdXpIWNYxxfzSAR9g7A9K+FTy+JDEO46Yc4qPOD7V55pva3jVKsX5+lq5hbQRVavckuP0jN+PER+/SuaY6zqe8HOxZrma45i2vw5NP3IupfXtRjSKcPPCkLDujO6YwMDSEaKgfxx98FKNbNov+4VLSEpHobVO7ceuHP4ehdmmfImBdDBZ0axVc/C+vxwvefbW0VK/3km4um4Y83x7AZ91P/OP8sDzbBYeyl19WktWx2hm1PZ9t64u5wUGxEmhMoYVZjhEtkCiwo4USFXYmOOPFJNE5MGBEQchCDNLWGmEhL9v+Tn1Nxr4sIinzSXMEPhnde93lVNzrLB5yCQndeahNRLBKDSS454eMs2xfKrjqvhqS4aOfk+swDSJd0pwlTtCLLqcWR0mMXhSiDRv+x3m4/4DfugH2/APe3J/2Q2+0b/20P6F//PM7XV+r0jm5APN/BkRciLnZcoHXBFYXTS6ipway5SsrwB61cuRGw8ROgiyp8rOnnTosPBYpobp0c1NJksM5Q4DsIt1o+GtN+Ojsw2w7a7QQDY0irSQIKZxbGdbkVJhIejy+mJCqEB2poxow6gFZhWAVjbRSpWL7PUi7SxRkQLdvCDUGYELntQ1KhPwm7By995oATxcEfNiutZxUpfq9nJL1o9uXNDExYaTwL92dWBEPNCki0MBXwjauhD3elZLosGkx2F0SL4VQ2wv8GtUjQl+5lo9thqeHeHrHYhnwESyjFIHkBcD8SSmI5HdyLZtGAnmGGcZwYEWegE1fqMnBstgde3Klmh8Vxr+W+TFJmKjV0CcVY+BEu4PFbsfaKdg6qN4wFJr1tjBpsSgNS9cRYVIptG+6fpQukmKhe299AM2pcbQuOhv9Ee2WlzAULUnYUZcxzs+soiYA2yA68ix56mSoEbgkSKcVNb8bCtQwGHJR8fUD0fzu5z3y1s4lnzdWjmtoOU0+r975OFawSDPUwjWjCL6YrCtDrmjr4rVo9UvAGiZABHByyjkZPJpsuGOGavaoxS0MkJFqdbqCVFxoPKpmwj4s7ncugq5zzkAnac10EUd+L6+TFTk9F7LllL7twsqugaTgkjADS8FeEej63VTtIAU0nEungJM8tnyeOORaJLjltHntKs13EVxZSms4ltSxklI3CLiGYM97r8UTV5wvd4AOXASGyjyJL3z0s2JTHHe7+OW3/xoev/NuDPZVhe4f1ev4wbdvEwHl4bFhtFdWRRD0Bddejv33PIiTx07gDe99I6YffQwP3bMfkzumsPOs7cjiDvY/dBBzCytoNdvotDvYvG0S8ydO4rXveTOefORxHH70oAT7Cyfm8ItvfT2mHz+I4wcPI+10JdHdumeHrEdPPXIQO/bsxiP3PISl2Rm86Por8chdD+CfvvctSMn4oV17EmH02Dz2/sFf4eDvvxXNbVO5ZCfnFcFPznXONd7j1TiRxN+ZdAIa2Lrra4u2Uel8cnDa1wSCtJuOz+BiY808/Ltvwsq2yVPEfdc+JxmFxkD1REDfo2tlrjO09oOlBkY/F2/nknYQG010DuJ6fZaxXXiY/b/7Zsxv3ZwzYTRFOv3+WAZ8/H0OwJX3rSL5KY639rPlzxXfWSxyei3llV2xQYLq/JWLXYtGmr3POLSF9o/Bpw74iC7Rm18loKUXHtjORd2npW6MZWqSkKFJxmQlMiv4DP3U9Gl30D/Sj4GoJm10ODkPLMcIzplUIFDYbeby6DHGAttEAYwOy7iXjeJkg5uFWKfj0Ekk/983kd52ANE7b0R43RUIjs8je3RJNPqCsVC3/mqIgJbiZ48hq0YI6ErV6CAYHxDHLwF++qvIHpxGsGsM6GdSvIos7CKm8DNHaruJ6PEMuITuXmodLe1gBHwafG8EDPQBcQtYWkY62EYSzyOtNBCIJXxbBaTnUmClg2xXPwK6ja22EJxcRrZlEBhm/OJtMWRFUV/HYhABgnQtCyhuHFbVap6t7ARDqdez2kUwNAShqvpkUy9vBYPYysbCzOiotkaL1jNb3vnc2DpVQbrYFUFm3Qc4Q7X1/84//gJOfOQO/X5rM/eplLc2UdidZhYEdbZPYbW7gurIkDCZFg4fx/DEMIK+QQGUk2qMbjND30AViTGb4lYX9dog5p6cRj0OUaFtl+Ff5VmVDGS4+Hdehn3vvgpVYWyf+lr70973nA5QXedAP6Ef5WeUo7N6xklax2p3Kt/jWRRVSQTGPNxbGWO7JqcCMVo8qhsTR40a6LxlD89Y5WqeIODh5VoAACAASURBVHG4aW96Mbh4rtQxWswdPVUjiIOGhVieH2esO8M5siYjxMAn07srAp5cg4cFJP1eYwppFmD6ePbQDVTSCFqd3TS20D1cJRX6dc4YWKVaQSov4YVs72T4CT3Kn8jXbIA9P5Hb/NP3JRvuWz99z+Sn8YzWY/ZIOCyBIUVQLUkV5gCBH/5WGQUqqKrCqdoW4xtMsY32snqcdcDF2SwjZUFWzR4KMmsLCNdwugt1kaTH8lYritiK3o+kBFT/Z1WBzAFrDwm1F15YDlIhGCz1D/uGwzayhcKuUpJNIJrtAmPjIujI79H6tCWIAnYRoFLqtFo8a4uL2GezZznHWpRcTHHUJEjQGqhjPqljKQmlQs/3KcykgWGY1FANIxV9DjpoIbaKt1W5syqSbk31InLQxWoWAjroMaUSXW7zymsjz27UFVDRekGS/swrImsDKRVx1dTDMSevmkkrl7ShF2CQ2AAb+ONJlGttyJbNVrlQk4dmQqchCiZHwvDh75a6XSzGMej2468ym4k/c8DLQwR+nyYzqilAoUVpY7BWMYqMDleq2PLtu9HZugnZvnNQCVZQQRNxOo+KaDEwD3CKsgcaHE/z+Vhx0VVvV9KqmqZMtB+XcbMuOFoKZvKrssDJLFW9Val4Qt48Y0Cmp5Vmp5ozxXLwxZkuZk+e10YNhBW2DgOmPoQCwppAu7huOYDDeeHueep8JSw56R/Qdk555eegT6N4eU9JoQug7WUKy+RAlVWzlX3n3+0VugH9XgKzKZ+LBpKaEHtgu1YvyUNnnZ+FppAfu/x+P1t/JjZx16QQ/KYjST+OJX0Yml7ARTf9NQ6/+xocvOoCDT0zIC6Vu0XUGRnu+eZ3cfX112iHhSQmZIrwOwj86nXoHbE7Z3Ofn2YYHJDdQGthAnCyDpM5Adzyzdtx2fUvyW81jysipitt9InGh+pM1NiVkdde9Xumn5rG1p0qVF7JQsRpBVHYFc0eMuYIPHO9ElH+LMTIsTns/bd/KeBGZ+dUvgYp+OmkBjJ7IGAP57APDYLTrpzEZ0GXL7fs5pxk25c/Ldfh4XHGj53E7m/dieFbD+DEO24E24hcC6jskJU/0ZJQqDxdSQz0yL7eyWgpsXfK4LhWjrX+zFkvw1q3i1zzbOv378Pkx7+Gk++8EU+86KJct4zvdXcv3QNPD/gUo+30CeepLV4OhZ2q7VOabCWgqXBDVGhcQW/eF2qo+dpOthfPwtvZ/F7yOQkgY9dFNtBOcxxbufZ8zN54JVa3TQpAQxt2vnUpjgXcoWMlwSCC5M00BbV8COD3JRn6+mrq5sY7xPas6Vlku5Qppp5/vc8N1K46saSaO2SnnJhDUK0hO7SAdPEEkv/7i3qO//x1iK56gR6E1ufDfcBCG9n+WQSXbFEghXvTclt0fAREoQPVPdPCsAn4+0OLwEAGqQ1dNgqMmZZc3EKQECTtQ/DAKnD5OSLE6+t8D1BMS/iFFeDIEoKLJpAOpOjGB9Vxa7GJYGYZaNaAyRqyyX4FWYjT042MLWfiyEUGk4E6IlBrHt+m5SPrPIEq3o+mAuKoKXNJWsEYm61QqDcEBj0Rt81vha5lfapnyEFAJzPZvFVM2hmmgiMkcWHPjgQH/vo2LB44ZvOiNIlM10bmC2MrCqmbA6FuEboH0Hji4QceFb23i/btxEJjHrffcRAvetG5GBsZxv13H0CtHuHCfecgTRPQ0jzOXcnKo5xLZ4RzbjgfZ73kbFnzCl7xmvc9b/+pQApfcVrHSndMmOlkxWgbONlpCgyyeKprlzJ5tDDDnUP18pSN3mdroJmjSLzNvd8ZOfpdRSslHxkFn8lsXrH4mu1W5dYsAiq6Wuoay/MqNkBllas+oMZA9rvckl3jQi2OrVGUl/jW1m5ZT62t2xdlWdF4/iozISucvN8iC2Mv9ejCPW/HwvonvgH2nGEP9Nlezob71rO9Uz+77ytYPR7S9d4LBXpUs0PbvKhnQwRfLap1cSVl0jYGs7guB7a9YI8HswSRVOBVFvYsNuCG/ceWSEpzUxtpMm8LNkGWZW3dkCCErlUUXmZriQpmKieEWj8MjuoIuRGxpCTWpP5ikk+xUyaJliBm6rmTSWLO87EN1FMOEW9WQElau6R9RBNduobp5qZVL7eaTjsddCJyGrS9Yi4OqW8IOnkusadfRAsJAFREEJWBcEB9GDbIpBQT1I0qYuIVs61NW4YIUujLrYK1Eu5Jln6qcGJ55hRDj/Z06UiPq0v+7cUdVSDFEiNJ9PLmkNyJp2jzcjvjQpTZkyKOIiYUTCQmGXQCWOh2sRLTxSIQq15vDaHLT0eEQBggpJKc5owjEXfWSjXFQvki44BFYEn0SxoWlTATFk9dgumKWAJv/pYCPsG+PRipxEiTJ5Gmc2bhyfNiwO3th+w3Vwvz8l1U+1OCjZpgiliyjBt7fus5ROSsnBzVs4qx6WkpH8xeluQJg8dACfm7gy2lOZ1bs/JnrHyZ0LC3PknLJqtqeg/cxlXo3TJPtWrmzB6V1LXWQ2G5Mbjks6Bmz1LeftQ7qDjmyeazeS/nqYGfBqU8N641noyURqUkN2Yjy/sqLZNcQ0hF5zpUAmzE5rVk+Z7PYbd8z5UeLAFXe3s9hnPT/B6XwZ7eWVIGC6aTPjQOt3DBTX+DB256Lea3bZKrkBa/0vPitZ546gh27N6OviDBEQIsu7dLuxefCBl9iyfnsHkLBV85YkI0Vlvo7++3hkFtTarJNarDH0dEPewK828lq6BDNmBpjirRvQiheVzyBMvnz5VN6PuivWPQmQT+BLPVurcbu74T160II8dmcd6//SyOv+NlOH7lpXqXrfVK2ycpeiykSwF7CPAKIMvkTxh+yu5RmM5afEysliCuOG3x2ihiS+2fWJlB/MS5dz0oujGrL7kA02zrmmILTW+CpwCOz/XCbcvXR11Be1dHB54LZpHOaAIf0vJmYDp/P/WD+7Hlz78qd5rA06HL98k1yhFLgtCqRVaetcW66SuvwUi2fhRPr2CerV2j147L8jGL3/UyGQw8tPWB1+Ktc3TH8k+5o1m+5lvLMZ+ttNvRLr3UKjx+fAZ7/vDTcgLz7/5FnLzyBQqMBUAjpo5ZgBE6LNGxyey5uY7z+3g8tV+3p2EgeDlmyNu3umytjhE8dBLZzBKwaxzB2ZsBOtElCZIv3ILkL7+O8OWXIvqllyLYPiXtV7j3KLDaRrZ3CzAxCDxxEhgfQjBclXayjNpWLBo8OYtgehlYolNhpOweunbtGEBGm3Zq72ypAwstJJ1ZhHRIqk8gmI+B3dQY9LXXRWx1zQoem1bBYwIlAzxWP9L0hBSUsvllIGmJ/TkGFIHNRvsQVLUlV3Z1jrluiszZRGZDrXpjvucQACZIZPqF1AIS9o+hkwVCqT+TQWlPvNVSJg/3SWk94xLM7/dYrRwbKkCkrUUZhmkX7uBL4HqKveObrVNxVHDQCm2fAHFcwSc++rfo7xvGG992DZ48fAL/9U9uxm994LXYc9Y4PvGRrwnb6G3veqWy8DgG17MJJUla5qbGA1T1e7Zxz9rZ+NP77zLYU0OjQ+dYsnmUOSerWcjYhM+dFue2j8ojYws67etVK1NbuwjIknUrtiFWtHU3UCfFFONLl3ey4tVJl6zbUISZ+Wzd3p3Aj2vvqKtuUYjhfPC2czeM0HGkwss63jRy5FyysStv0VKetoT5zmVtahKH6fcIW8dMJxSktD1bnDMLW/uf3mf8o53ZBtjzo92/5+WnKcocTm7acN96Xj69n+RJP33FUVwKzC7RA2Nt61LhV1liRa/m1G7tXpDHr8mRebaR8O9OMfU+XxWIdl2ZlOLMwqghCMSFni1W/DfbvZTVo/RprxiYnoeILkcI5lYRHF5G9oLtGsyY/pC2cZXTMGfwmJgvNQBYSSLVWfYLtTFVgEedgpShoXTXIuiybEZuqybh9OBaTRNp+WH1fj6uSjsX4y+epXCcpFpeQRSxTY2AjrUHMQkkDZoW7knNKsq9+6CEbCby5+GZnKlp4Jwu6CmHcuW/P93o8/cV6Yj+TceBpSwG9vgv2E5VTi35cw31NdhXm94Ao9Uaxqg/EADzna7oPqj9syaKtHHm7/hzFWxmuwhBF32O3YSgnyZwmjtk8l4ft0w1q6EmY11qj4hgdBd9FUpvhwL2UGi5lQZYjTNceOtDCHZuQv2S7QgYVJG6zMBCmCQ8Fz4PbUlUUFTTVg06mCiz6qUpv7Z/ERAyFoq0RJXnXpkR4+CQH8vc7fI+db/jpafgTKG8186OLSwkBf8UeuAcsP9ZwZMgS2BDc7dSYIeVVqdEqy6Q+43xs36tfr2u7aU/Vy0f3me2WZEhZ9ki7bnDcVCEXYBW0wsoWlfseAEBMq1U5pmzjGcHujzoFT+XUspe6NXoKDCdI5mHajevYJbPCE1AeueHr2Pl1isLGNdMjPJn2dJ18lAbO/71zXjgptdheds4aiJvHEhoLY19Rir59n/7G1y47zw88P27sPfSizA/t4ijjz6O/loFb3jPG/Dlv/466rUI+y67EEcOHxeg+MiTR9BYWMSvv+8takIfpAY7h+KMxSCYjKBmVsEqdXfWeVHrZzAgqE1hZBWY1rFBZg2PwySec1Hnq4guC4CiAIu0kgqzh0kp27hmsfePPitAx/SVl9iT0KO6cLIzqDiHyfBw9iG/VdtzbM0ggBVqi6aIL4dkFuncp64Xf+4Ofpz7BA5Gj89g6ms/wOB3HwGZJUdvuAJLbs/uMJ6BCMryMy+aNYKoegqW+FJDzQZEnubY+13fZ+vt98u1bv7YVwVsWtm7C0cM6HF2IT/rKw+BLRlBpT5YH7e2udjT0rt1ulfxvIo1V0emf85Hsu2xNrKdw+bJu38DRzrZNs68cqBadkkR79Y/pawizLJCML+sdaStesA5n/kS+m95WE7uqX/9dixMTcg4IJhDEeZ+A+oJDpDVw7Pl+iyrkQFzObBj7moq5O1MENqSJwieWkA22o9gsC4iysmtdyP547/W/eS3Xo3ouiuLW9jtIHtiDtg8BAzUECytAHcdV8Dioi0IwhjZEyvAJZuBA/PA4WXgsk3iSpcdmNXKzAu3I+hqASobqiK46yjSS0aREcBhAplpgUjElsmQiiI6XgONVW3hkuGVAksNYcSlm4aBVTIhF5HS8bNCm/Vl4MSyMpW2sP08yF232EomWKwAo6TD8DuUhRiw2EHR6L6aOXbRISxUe/q6u5KWahAibE3Wj60RYvlNlzC2hhHkt1Gfs2fWRgb6ex9hI3V1sdNr9Bjp1BEsa4a/SgtuO8vw6T+/BfV6FW98y4tx6NAi/vS/fBn/7H2vwp6zx/CpP/sWwqCCt/7Gz4sGoGryrWMbLq1iqdxf/k8I/Mx86c2L0xpWuhPGKOZIILBSNnlQ4EMKOOGQxc0FQ5YCyFqY1PZyft7NFLRY6Q67BVtWxr/s3WzhYjsvBb0Z3xirSGJyFnOodckCDOMWnpeUKM3BTE1QtEBc7FM5i8e1C2Wz9BipDKLaeJU9nXeC16CMVRmC0v7lK72C886m1RylsIY/E8fHBthzJj7Vp7mmDVHmn7EH/g94uak7dQmDxwMv1fLRCg+rA70uBn46p4I9p0IFbsO4nuYPBV3Zi6z6OLp5q62pbxaka4o/lrEByDbwZiKCBhWg1UXw6ElkF0xpTwWtUWn5LtUJbcsp3JBiZAySeJoUJyR9WhwvGOYygeVGy02MwRfZQ3yr2grnOim64+TUVz12hgYtgoOIhsZ4vN0nOj4sUNXllibipMPjRRRlzEKxDWdsk1plnUFOltTQTTVpLF5OzbfNzn5RcH9OPzic3VI+3umAofyZ2l+k/cRjvLwAU4A9kizYHSu725QTFv6eQf8YE4EoEk0eVvFPttvCwmmmiTB6tM4TopXyuUEo/3bTVWjbgIw48QqPFi6lPSZTDR+pYDNBjpqSgrdjUpaBodoqKgIWscWgD9WggnbaQosWp1kFF/3F3ciuPQ+Vi89Dls4gTo6YJ5MGOcJwE6BHAw0VgyBgyL7z4RJThO8zxwlhj3k1zES57RiKvHD88Akqo05cJJy5kz9OvepcO0sAlUKTxhM3b6XS4M0F1h3wKNO1OS8UuOJnVCtH26SU0WNCjzLXeC0Kdmk+SdDIdb3IulPGk/bHmy6WMD54TxgM8jzZFsnzUYaQppSFjo7eTwem9Er1PpfXkPIo721n4zmEElASTuV3KkjsAuq6lggfrXQOTPTLriK6OvhYywGBninlUFqAhSNNbPq9r2D/Ta/F4rZxAV/UTwtopgQolVGzPDuD0eEhdJYXEdVqSGlFnBKESTG+eRzHj89jYKgfg301rK6sIqvynEI0l5YwOjGKOKyhHtCNK0VHQBomeASFU7QzipdX5bsJLic2uXkWQ0FXPsexRGAnXzEIQvu9F7BDoRGBfIwtQ3ah1MvpDCigT4TR6Tlc8O8+gyd+/61obN2SJ4C8q6IBY0578rTFkSsTxl6hL6b3l3eQCSMFfTXx53wlyzIDGScyMgLarKeyLrjNOec015btP7gfUx//mlwOQZ9pAX0mctCXt4DrhuvzyIpLTRoTYBagwXR9/HwcxnSGDz+/8/b7ZExOGptn5l034tgVL9BdgYLNKUE0BSR9ROctrD06RL1rcrk9qwwgngpE6pj1kds7F3yUnrqCO4Dkn9Wxr6OZaymvn6ypHKBzQWkpFij45a6K3uKmgsoFL8pnJQG4ya/djv7vPCzPorF3J2avukyA9FpoDB+CerRmt2Pnz6a0EYlmkDDDmLxnQIvgRd3AFNXESb57ZwHyvPFlqFy9D9kWtT9nK1TG4oDgvDECMnRWu8gGKgpsPDGPYKkNXDYpbJZsuB8BnazuPYlgZx+wbQLZ9w4BkwPA5XuAR48CcxTgT4CJfmCkH9nEENJIn7c4epoltTyJQ3PAgyeBF+8UK/dgcVFZO1tGkVUihLc8hnR7H7JtCZJHH0G2tYqgkSKjhs9OXkMIsP1rtQ1Mjgm4Q2BH/pTWLbc35+BOxKGsWK3Uxj1jXLYcA01qAwXA7iHrrilZsDPO4QW06D5GcMjYQBwh0k+ZaCtZ/mxK62+7g5H+FBW1rfyhX1z3u1GCR/c3EFUCnH3OIJqNDAceOYFz927B0HAVTzw6L9TA886dULBHWKfWpvZDf+OZ8wGymJc7A8bGVVaOxrWU7FeWuxZcKLY8ZaAQ2Tg0RqDWJN9hbl2yV5Ihz1g3j9rsPTnkLTcvoxC0aGuStTyi65EdT80UTJtQLNBZtFGghkUDKRBLDNQ2ty0VjC5e/K61bV+m75O/zezVJbbQPSygdIPERywOMS53owpvVddCkQJQxpcNKG79TNHu82+8bIA9z79n9iOd8YYo8490+zY+XLoDKfu4WZuWRE0DCk3WvLriPb6n3rb1mD3O2Hk262yaenKsfAF18GJbAZk8SinV5I1JneoGFY5g6wUg0iSuASNdNdI5c1XSpDLsdpE9chgZqcz1CnDWFmCQ7A1GaakU5yT4qbPXWVvGcnHnnNmhrVYt2XjJPKlgiTqOaRUDYYq+MMCRToiE1XNxrdFtl9RmSRAkMVE9C73ZtA7XKh7Fh1NxmOpNTnr1ILzq9uyGsYduzgLS51vswWu3w3Kq7WGBb5plDQ7XueDJ8pqYSKx9MVWgTo63fO3uH8BgpYKZdlu0HqTtw6rq/JPtINr6Yfo/4hDEdg8GE3QKIYgiV6AOLWRHpRFqkVqpp0EbaUAHthgJn11aRV+YYCBsYYCgUdCHmvAwYjSyGpbTCobmYkx96QBw7bmIz1c6NBN2fWrqPuHtTBIsMaiRNkMNTDVp5vNUoKVI0EogglyjjgQVFXRgg5/gGFPmWi8HxY+lAY3cXXdvylsa3Y3K7oq3Iso8Vt5Brrcl84tgD0WmTdRYKmYM0Hh/y4KLavmt1UD+3Ct0LXDO6mWqBhePr45b/DZW+fTvLuzEcy8AZWcJUoOLbZakohfAXgGAecJrFqySdBqrx3WF5HOmrSTsJs435djoS++nzxZTmzLQ2JtUNGVXSs7p4FMd11yFTqR92Pae/4aj774W01ftFcHRVdG5IVsmxWAYC9jS6cQIq9Seogaswn5i2sOxzISOgqhJglpFGkvRzcjksXFtUGMNiXwn3eDEjVcuqavjOgtQDzIBgtgGplfhhHrTCZPjcX5owwP/yRYyHougjjeIpNQC4u9StngxqK6IMyBzxPHjc9j7R5/B4wb2iKaYzVeycspri4ArHOXG8hOg2dgj7rw3SJHcwldIvlcBGX3R+Yr/IAuQnyHYoOtChpFjMxg5fExau/gi0MDXsZddgaWtbPHSEViMJtOksfXJtWv8mPwAv3vb9++T5+8AD495/B0vx/QVl+QtXb6ueSstASlbhiRBLbNg3GGs3GlZXhrXguFrAZ8C7CkYPWtbtfR+lfk8+nz1efSuw66NpvUNuosRJDD53ZyhqfNMWtjsQPzTAR8H3XgMCu7zyQ9Mn8DEV78vrCt5dtddhParrkFfWEF151Zha8nKKMfT43rhR+eTzkwB/UyLLjs0jfTxQ0gPHEL2dbX7jn77dcDMEqJtu4BzNwPjwwqUcPyxrWl6HhjqU1vyI3PAhdtEy4bumsG9h8WeHVtGgadmgbMmdEM+Og9MryLrJAiu2IlsalQt0ckKemRWdPVog55tHQEmBoDlVWSjgwiiOoJOW4Wd6cBFwGegpr3aS2wjo6AugVmycVg8YktMA+nqAnB0Gpm4e2bIzt6i8QCvQZy2uJ9FCKjh0+wAI31SxCAYmvkz4ROmpXuoLbgyUY6T1dzQ+cNf7x5FuMXs2ilmLRURikHT5r0DjPZpG5dQjkNgrq2CzUM1aeuS2EvmrUUnWYrhWoIq2U/P4SWt5qIHpvvHgUePIEkTnH/+eWi1O/i7L38Nr/2VVwt48eRjR5CmKc49ZzvC6Exl7Tz7m0in0cWWO49qi1JuVCD7P/c6XcUpdSDMVinkkO3D35F1E2prV0J3OZohjIgLluzJ4o6lsbasGlLMIeuc44k25mNi8677Ipk83EXI7OH/xvaxduxC97Ls4jUq7OE8Wi0zkktdAsrY53mUu9NtXzbtId2jHaR05jFjH+lHtFWP48wt4bnucB6oLfyZ9NoAe86kp/kM17LB6vkZetg/gUtVIEHC/VKrlvXY5tX3UxfM9Xruf5jT9ZYtXZBdQV/CA93URDCZFQYu5qre79bTHpgW38fPWADEBZ+98xFppRSaY+Lq5PsYwUoToBUr27coOEF7VqNMa6jsvcmSHtkmK6Fyzr5YyVKspqJygUZaw2JMoIdJin4TwR/GWhKAaXey2szbCWtiohUVVtEzcfJihUbb5lJW1y0FysGzUh1m7X0uQwzrPYNTYRh913rboL9Xq+3F0TwpcU0LCdjFTaWAODz942fZPsCP04lLRliW4ayBAWH6MJGb73SwGDMYhlT3+T/HlMMsPKqyALiBE/RhUEDlIwYiKlar9N0U9UqMvpBJITUN2qKVws8Oh+LfhWrQEcbVSlaVIHsopItaBceTcVSCGiYWmuj/wv1ov2YLsokITLQV7WDya+wwCnWiX1r2CFQEJsKswuF2Nz0Il3972sn3O3DqrYxKoVaBZ9XWKWroZdBnvSen11yAkf5+DYJU30aPWwRJGgSppbrq7ShzR4MlnVcMLHkuvHa2LyrQU7RFccRyDjCgozOZ24arGKS7t2jlTs/JXTO0pdJ1jOpiyy43WBy/zPXO+/RzwJlgkjOZSClnZZ3MKq5VDD79O3XW+mguQDNdD3KKeTGjLDi0qmH+nMozZ+3MyEQr51A8gIt+89MC9hy66ny5W7zbHIcjYRfzR45g+64p/O3nv4wX/8I1ePShx7CyvIJde7Zj9vgMHrzzfrz8NTfg8JNHcOkVl+Ke2+7B9p1T6FKzam4BcTdGnKS47CUvwiN3P4BzLzkfd92xX76H9+/GX7oWH/rf/gy/8qZfRrsTY8d5Z+GbX/w2apVIPvfU44dx7kXnYvPWCZw8ehLNboqXvOoG0wtS8EABGSaSwusC9TbElYlMw0w1e/goeHdHpg3s+b23YmnrFgWqJTFQBo/UUtkOa8waGfUG/JaN8hxwIPPD27ocbOK64GsR27ikpYjOQflPFUTKwROe17EZbP/G7TnQwLcS/OHaxJarlV1TtroWQ0PgvQwYPsIWH2DwwCEMfGd//tAJ8PBFQWh/+i5ynK9JpkXEaxZw29hEfr68EgF77ILKIE85mekFhf0UDLD1PcJGaZmt07u2ewPdqWO1PCP4PKR9TlrvUjTiQuuEc4NtVmQsOcBebg3mkcm8cQ01Xpvr/fDbeTw+i91/fxeq33qwOL2XKRsqvOhsBGftyH8u1ueCWVvb75PTut899EQO7vibow+8DuHVlyIgsPPQYWSTYwiox8NiDEHBfmuf8rnP/SPuKlv38ByQBBALd+rajA0Cj55EMFBHdnIVwdEGMh6X42z3MHDpDtWwkdighWxhFcFCE+inhs8Q8NQysGdIgaZWF7jvGIKJAWTSSR4gIOBTrSIbJNPBGA4UzF1qIGy0kGyuIG4dB0S/Jwa2j2rMQdCQmkMR7dVrYs0ekIU0yNZ1mwG8XjKZTITZQeyA8cTj8wgXOshEuC5CNtEHbOpHUK8go/D05CCCvqrcbwYkQTVARiHplRgBQTApihnQLa16ukb77OMeMVpPUVm/a7R3OJ7mX5msKbGAzo8+voSF+RO47PLz0Vju4Kt/ewte+bobMFBLcPSJeRw5egxXv/RiVDbAHhDsWWq7g6Y7mVqbkk15YbFIfKut2fLcyL4Rtq0WlUQHT5g56q4bCNhDaQJl+uqKzsLoqgBCAgChhijabEAKVwl191RNHHf70oKSgkSMkTTOVjFpMowINvUVZh4Wv2qsWqzuukdr+1mhyOZgjwM7vBZqC1rHQb5CyvghuAAAIABJREFUywpl4KfHLx5NKUDk+prParA+D960AfY8Dx7Sj+sUN1g9P647uXGcH+UOeDXuuR2DIAfbLtoG4hSBm25e1PtwQdy6VCdUKFoTtFOtIlkZUMFBYQKR9ixCb6vCOghTVs406Ch4MZn0vVMokYGWb0xZew7Z7BKiyQlkFUZzUns3sEcBsaNdVpyBetDGSlpDMwP6GW8FMVbSEC1pvVA2gMJHCkwIeCJ5aW8Sn6VMxLk5KUKUdOs5PFWuhmpKqwc5HYCz9nmcDi54pufG0KFP9B6MMCwHso20lF/kzjb2RYwvqLexZ2DQRKUzcekRAMhauphg8HPexjXb6Yj7lug7SDtHR8Ay6cwPYtQosEw2hDGlqiEBAnUBoptQLeygHtLlTLk2Y2EXdcTCEGCiKOLOWYA2qpLgDgYdJOhHi4wxNKU2FMwuoO8Ls2j+xqQwMAj5kMacpLN23VREUf6EqLTkIKI/FU9fzU7dqm4KZrioq/emW8gjLUV+X11jRQEhvd18n7raFdCcAikKYnhQ5DbsZVYLYz0eR3lH3rLlrU76/B0kUUv0MBjVwFEqbaqHozo4DNyc9efVOwZ/DpioGKToB+TOfWbbXhJDVxYT29bGDERS1zvavCpzx3UCzC3PWkwVOOIcJROJ4Ar1MAhg+fe7A5nz6CTVLM2UEthmTJg8acrvwtqkufffS1kFB+NBXPabn8Sx91yDw1ed3+NKxzEzd/goduyawqGDR7C8tIKnHnsSJ45M47qXX4OZYzM49PghvPL1N+Lm//creON734CP/adP4CWveCk6zRYO3L8fV11zGYbGRoVVcPN//yquuPYyPHbwBPprNTx6/8N43wffiE99+PO49IpLEFWrmNqzE/ffuR+P3Pswrvr5y7Gy0sb++/fjymtfhOmjx3Fg/5N48wfepgk1WYPC1tC508oi4WHxZwJSJDVpu6HlOhM0Pg+27Jzzh58WZg8Fkn3MCEPE2C0EPfI1RsCA4r5ra5CuI96a6RAofydtXyXrbYIHnONkkqxliPI71656BB5c14fn5iyTZ1rb+HvX4uHfCfAU7Us6chygFkhecB2dKw6Ac13kufNceW0O9GhbmLZG+fk6gLIO+XHNqRYaU+Vr9W2j981rx6v/1lYUm9o8P7dLJ3jVoAhyaRfhuRPsKXSHLEc0+LdqwJu3xeVivQZscU0fr2mb7jAdsXiP/u47wNfvezaPIX+PMHg4Pq99UfE5cXfLgLllYNMoAgIex2dU7Pjs7T3HF2BnaUWTxsdPImgnyPbxPUT2+oGjC2KzjgdOIJgnWGxOCsMRgsl+ZOfvQtAlKzgGHjyW67hnk8MINg0IMybj3FxqIGu0gINzyC6ZEFZReGQFWTMGztmiQFQlQBo1ge4ysnYDaUjDB8LCXWR0cBDanLGHbV8lg6dgZYUIOL+knVmUr5ThU3qHMHDmVtk/SroVAurxHG0A/RGwYwRZKzHWke9LVmAi2CTi1M6MlpGLjI5hm+rKxpM7q3vMaD1Bhe3xz+HFT8XcV9IEiyfbuONzd6PRnMELX3815p+cwRO3HkDt/M244upLcOCL9+Hw0Wlc95vXY8fOsefwbWfWR+I0xFKL+7e3tDE2YlsX9z31sCscQMmm5RMjGMP3LOfAnc51LUvI3OTeaw67IubMODltCaPHxx+LMWGwqTBskVBBnWu1bYwtYcPKOLZ2dHUhJXNYHWz1WM4g9lXfx5UVcfKF0VjRMgdsnAvTUCIzK7gydrJYKAd+zEUYVSsg8XyMQe3HkrjldGvl82/MbIA9z79n9pzPeMOB6znfuo0P/tTcAYI9TNhW1dZceoE9SOWfrujPoJ+Mnt6WrbXWigXLSEJz1RdJushCVsrmgR8sA/u2I9tkDhSyQZE9lEiyKdUKsjbYJrF4DLVKDUl/n/bEy0ZXnA+T1aWErRcM9DvoZlW00wD9YYLBsIvFJMQ0q+SErAj6lEI0CdvM6aJXVFNtVkndTmJ1OBDRZtqxymbnib1uhlo9XEvYX//herKyHpvVt0BP+f0I3G5pgy5PQlqtlEtSaDho0iP8knXiQF7bOYNDkgDMdNqSbNBSndvwSIVuWJrUMGFcTRIsdrviyKWtLiGW444waHgeTJ4Gq9RDomYG42TqQSSosfqXJagS2BF9E0rodtAXpKizBcQgsTZCRNL8wuiBLUfaxlIPR5EGA+ikJwVYTOgW9/AKqsfayK4f1Wt1G1EJSnh3rLImAI6PiSKU8IRQQUmCE6xGafDjgZK+xwWQXdxZgyANdPi9VjWTn5H6z3bG4vcaAJVbj8qJngk35gw1TTpzBzr21OfiloUQMynaYWgtAB7sS9WOLWsEWsmqMb0hcRwj2ENAyNvFCFxpMKhjjtCbHV8o5qZ7FNYQhZsNzOIIaqm7lwBBTJKHhJYuoFS6Ygmz1fxEn4cgrukmUaBZkiAFe1Q4kuAUz8Eo7jkUoQCQTGfnfchUKt/X8hzqDRBZe5xPqxj7+G3y6afefh0aaQVdakaFKQgF1oNERI95tvJ3h9nENp0MCZ3H2pbFa1VmEIFIjlsKPnMOcN3gCuXW7KE4yPGK6OTHO8XZoUmg6PbYGJe1JmNyT4hRnwPPh3o9XEsUhNC5xNZRPi1+B90CO4m3zhLsiaS95txP3ywAyj1/8sF8DSAwwPZLtmutBSEI4AjIYeuFAA3Ucak41b48VyAC7DwOgQZv0CzDmsWoVmClWPO0DuygSvmpjREMsJe7TZXZKg5aybnm7ytmhDBcbB7KrDUhYf9uZRvqt3NtJEBNUFl2FGE6qgFAefT4Gulw1anrbnEn167Fa1u4ims9NYEpmhaVxcR3sMW1nOw0JdnXjJ7npW3F+qe06ZHlYwwct2hf2wJMzIXrNFu6COTpnIJosw1E1AcxyRn+nEyqU5KtYtPItk/pymbrbX59bHdcWEIwSh0a05QhS2F5FQHZOn2FaGu+//NEW20EdO86cARoxcgu2gnUdWzL69BJ4MFpBX62jSCbHAUaDQSVKrItbF0JEZyYBR4+CVywDdkkRWq51xhtLekCiw1pf8qGawjnG8iOqF5QsHME2UwbuHASWbiIBDNI2SbFeIMtZ7aG08VBWEG2r4jLloA7FbU9b7cQrLSBTeOFa6LfZN/IOzGypxaAPeMCgmXHGwgPN5CN15HtHkNQFQ5sAQ8RMGt0lPnEtjZ7bnJOjRbS5TbCrf22NsZAHEu7GvWkK6QtP4eXzJGQ7lohTjy+ipvf+WfoDgM//7+8Ece+9zge+/S3Ed2wE7/49tfgO//TZzC/soJr//ObsO/ntp1B6flzuHHSckmwx4xCpE05ElaOMmw0XiicY9UmXff4Ff1CYct78UcBPf4+DDeZ5h6LMVp8YbEF0oqtrzDaqkxaPVDezi4xs8QB1Osj07Zm7qXKEkpTgkxaWJFPyff3tprr7mtxuo1pdeASeXhjJ0mpMRdm5kotzcbOkBZNRG09UwmKUYRSzNWXrgfK/N1o43pu42/jU//Id2DDgesf+QFsfP2P5Q5wUVeLSG5Y1OPJl+me9pC1IE/5y8uAzylgj7EpNMlOhEqdMTgUa9My0p8gS5cRdWMkpDjnlQnbjOTEGOhYP3De1qVBVJIlaKTU6SDLh8lLR9q7VrKasE4Wkyoa1r4lfdAlrRwJuIXNY1sq9WeSqtCdpSYScrMMpGVJ9GqkOh8aAPR04fOpj2htAvFMD5FB/7jcK7JsEgFlyhoUvelDGXTiBWrlqT/ox2BEtogmQaz4b+uvoxaEufW6Mp6oI0FJZU2SOkmCw62m/MkWsIEKk+Y2RkUok/eX2z7/49NNxEyFptW1oIWhgIGO6bi4AK2FFiqTHKGb1dFCFaNhgmq0FUlyXICJTpZiPqtg0/55VMl+uLBIJsoVVxdJ1tif90jZMw4yqmAyQQjXwOJzJFPNGTqm35NnUD7GikqrsFhknKrDV9GatObJ9Wj/2HEEaNJkSjV0FFzK3bgIspqujYs+6u9ZFVRtLKdtKz08j6BKYA6DPRV91OqdATDS9qWjTSp9Mm9KhxBnDYIjZInwnQzgOkjI7BFglWDBoFQNpaIpx1CadiE+zdY6tngqK1C/X1l/6gJGTSK+nCnFO2AUdmEFqZCjzbo8EfVq9vpzQ38roej3nkD4p/fi8Ed+HQvC6osEyBmLCDQqa+bPP/w5vPpNr0Zd5rCCFD+45Qe4+NILMDo2ImDjarONtNMRoKOTZZjcPIbG8gpq1BsRZ+QK4k4HtUqA4YE+JN0UcSdGZbAf7dUG+gdrwuSp9vXjrz79t3jVP30FKn0UuJWFAnEc4747H8SFL7wES0tNjE9NodVgJVfd/6IoQK1aR6tN6KiGSpih004wMDQKsjk6SYTzPvMlue5H3vwqAaY6qQoqK8hbgA2+NuTOWzYCtYUoFNCX4NFaeJqAubc9uUBwaScohp4BZA5KFLbphbOWv3ntOfAs+TkZBQKQKkjtgs0OKPsa6echv7e2UgJN/p0O9vDahBFTsjd3llMP0FPe2sqTwaeVNTDwn73rtM8khWqfzcsLCC6szwMSbFPwVQEtt473+8LLdE0lZ1QJmGfaaXK/bN/KAa8AGK5UsKlWE8CO7B7+m8fkOq96SwW3bv3KerlKYLOvXJEge+a+aWTnjANk15zWJCJWxyq+v7+u7dntGMH+48BQhGzrJqDRRCBsmgFxtsI9J4B6FxlFjS/ehmBqTMEWavaQTTQ+AhybQ0B2zM5NSNnuzafA5HW5BZAFs9hCNs4WqibCQ/3AYoZs7zCCRoxgax/iCbKKG8ja1NkhBVXBHLT4J80hfN/glDRtHr/B1OppdxAIoFUSW+bfqRfEliw6lQlAZM6OD84ibHWR7RwGJoesDSyn6SBjWxqDknEm6b4/yBPz2ap/ph3RCkKzCbQDjIwFPwLYQwetGGFaw/zhEJ//9f8D6USAl//Bb+DwVx/BkY9+HfFrduGX3vur+LsPfhzHG0t4zYfeiYtesO3ZDPcz+j1lZo/C0v4suceSdcx2rEHRyEvi43k7uLZsFfpz6tilLdEsqroVe5ouKFNI7qK6fEnpIRhAFG05JeZQ4EYZRbrf+pqkrV08toA9Ztigv3Zgxw0rynPeil656YREvRq3hDRm4dhnK7k+Zn5/Hrc4aKqQOyQCLIE9Z/LA2GD2nMlPt3RtBHuii8/5Gbnajcs8U++A9vmykmD26fnGYRVOF2R92huwPqvENzoVXXbR3PV6d32zoo4JW8rIRKCGiDVf5ZbVZCww8WTiy+N4lVoTfAa7rIAqCBCLjgF/00hDrKZVzCYRVj1glmDY+B/UzaDdOgPyKBUXHGceuBAq68XU8ZHgUHY8dcsRy+TSvSlvoWtv2bMBeta+h9/PhE8q9HJwBWtUO0NbF/zl7RaSkjDZpbuYnJ9WeZkkMXng388eHMCA9bJpAqZwnzA6jMXDBHC+25Wq+Xi1gijooJ2uohasgDyppYTgh+p46LmxXSvEQNBBxfrK1XFJ+9xzlysT9O3azRKekfSUExygEG4siTsb6Gr7yTRBL+Bj7Rl5ICWaNqymaSCm440OFeasJbdIkwQFe7yyy5+T6cKxZi1WDirag9CeerJmOE84htdWVv2JezVMUhGr1LElsARWWhBHppEIJmZNA2LckYuAEoFXXoVW+vRcnSJdFmzQ5666VgQq9R5oMMb7aELSct/L9rk6r2VuEQxjJS5gFVmrdWrfrrRtrejRecQ1ezgvvELpzCpen2oIFCmy2a+bc4hNGANz/N4rQ0B1jZSBU4zCtRBmPsJ7plTwvYPAn96L1h/dgBNTk1hOqyL0PRG1MXNkGjt2TuFb37kPaVDBkUcO4IprX4gdO7bg77/6XRx98ije+v434bMf+Twuu/oyTE1O4M5b78T5F52Lu+98ELvPOwuP3n8AZ527C504wdYdW/HwHffhxl++Dn/7+a/gpS+/VoLsb/zdt/HqX3s5vvw338Kr/smN+Pwnv4jJHZPYc8G5og1E9mBQibC60kK71cae88/Dnov3SqvYnbfcjq07t6BarWHbWTtx29e+h6uuvw6LC4v4/jdvxW//3v8IZOQYBdj3W/8JJ95JR6p9cg84j1eTGFElQaerQtE6HoyzUHJ18p+xpZPz0wV/czaNMWG8RWot2ONMGdXqKjffKnCxlj3jD6kM9hCwIBjDc3GwprRy6ZlTs0j0v3QWExxxy3hnKPE4Ckqp0LDr1uh5mfiwnYBrEK23deXrdH49xfhbj6fp9/DpwB6fWQVY6UCWrxr6Dmfw+D2xCa8tcwKC6j3mtRHU4z7mz5a/EGHrElglbVsVZfHwfnF9JxuUoJ4+y0LLye+brJS5k+V6d8iNCTi9Y2QrqwgGSS1ZXzRGxgEFk2t1YfRkVQrShsiWW6LPAwoeTy8K4BLsGEVGNg/3JgJCdx4ETrQBune9cLdYvMv1cjsiaPTYtBSHgv4KsgmC2omKLj8+CxxaAfq7SLGEbHMFYXMQwWpNe7mn6kiHq0j7F4B2GynPgUskiyds4VpsQdTYR6vIaDMvaFu5pWrtffERa6APQatmgmDYW99ZTUkB2sjz2rcNI6Dgcr586T6u2KWNN9l86fjFCzYuncVcOkZtZeymGKm3Id3sz/Gl4UMFs0eAz735f0c6muKV/+tvYPrbj+GxD30b1V/dg5f/5q/g5t/+FBbmZvC6T7wTZ1+49Tl+25nzMYI9y222ZJG5wgIAuaUE6kTVzFg+WoxJ05kcZCk0L/nQtdVLQRKuwYxXGHNyv1XwJ48thBVLluWEgS29+6GsDvIw+XN1N9UfcJ6zIMMiDQsxTXPk0mehLl0l16zSGiJ7vLFz9L0caNUc7HHdwQJoUkBIx7LFOLL+KmjpMg/rg8tnxtjYAHvOjOf4tFdBYWaZEJs3+ll/Bh73GX2JCvZoL7JqfGgy8MMs0gWbpyzUqoFKb7NASbxZt0a7t6XKdC48y41qWc9LGxx0U8vdyQIEoVXbTNBWiaes6BO88g2IrfTqaLSchpjuVCTOU4TGwB62UVCYOWGAzGRCNzFPVrQCnSKMmNQqYyAwsKcc/D8d0PNcBpEDMFod1n8xZBirVaWq36JVcq4foEG9vktSKq0aSsQc5WAPK96k+G/rq2PAA0yLOxUkYgCjjAZ33+Hf1ZWH96aNOF1CM2kgAdu2Eqmq874EGXk6XeHBFOCJuUjJiWnAE4RDkuS30hYixIhox26aOB4QCQPERIHDbywg21ZDdqGKbmrbnwfGrGZp4HRKkiYABEEM05QRpzX2sntfurZuSV+9H88CIAW+9Nhqd85gTgMcxSW8ycWqfJKgOfvGB5hbnDuDiL9nQDQgwZRYyVvblFbQqI9D+jWDSX6biyIr86yoqPM7VctFqneepxrzzatuxZjjGxQI0+syNw1pZRqQljEN4sgKMmDHLOt7x63PU5ERNnDNxCfz58JPOCik2gQanLJaaT38+UFz/oMez5KgoqlnvVlTglanFxH87reQve9SdK8+R1q7TiR1DITaKsh3tjM+cbZ4hRgK1KFL1xSFyVzLi1pitZA8H6ApzVmcBfqM6dAlnioUJ0cmrYm0U5ewNkjQFJDZ3bW4AulxtblLYGLTocmQCEBDly19H8+DmKuuHVzfCCBTxLeCbqIOc+MnTmDXTZ/DU//mTWhsm5D3UJakxTa5kIKeAbpdjtUS3FZqjVKWFk1/IgWObfnLgRIBCP38rUkxB5Et5bTFTc44D/B73QQdxPCnJqPO1ieCOHlluNRy6kM3Fx6Wc9HERIXpDcI1N7BcCcvOR/V49MVEo8z6EeColNCsN5o0AT79+8og5LNbw9fueTo9872ktOPlq4SBNPm9KolLizaaMYGceUUGms8CF64m4DMYReiPKuK6yJY2vXd6DxXeLZ6ltOnSdcrO53RunuKoybUtjhHQjn29HmS/MRRltjZBFaPNEMwuUsMdmKIQPJfjVI6FEwti0Z5dvAt46AhwsgksdBAQBKKL1Z4RZJUqgpFBZO1V1bahDtAYmYYZ0FgFFlaBRhfB8gqy5SbSoImsr4rogrMQNJrIRsmM7CKpLCFbbOj3ss2qP0Kw2EQwVEHW6AJTA9LrxrYtanTJi4OQukEEoxwV9Qdm4v/FtlwCgfhRspC4zLLF7ZRYqmjbk+8hYMTzqlf1evorQB/ZpMYgMZMM6gyN9MU/mmCyMJszzB7r4s/f938JIParv/9ePHnrg7jto1/AWf/kCrzyDa/GJ/7nD2F+cRYf+NA/x7azNj27YX8Gv0sFmhXQ0+IH9fDIzPH2pghJcsQYrAUzpzBLMCdOiRHUklyHGN3YuFOQecwWRQqZM+bVfTMMx03TZw3YI+ujFbbyIqrH0t6CTQZeH9JsQWMEiR+sEGZKaLofG6tdNDRV6EAHrxlCSGxVGEdovKSfW5/hp3G3FtwYT5JpVNqzz6BxsgH2nEEP83SXsqHV8zPwkH9GLtGT3B8W4Fk3cM4TYP+twRW22PcGlA7GcNNy81daaTctaaGW0Kz1RZfcPoTlo8CPissyIVK7bE2OCRJRoE6ZFtx4lpNOXlVupSEOd6rSriHgEI+V1EBhZiZNCqx4oFXEtqLcEdIyXAEUuuhQe8N1MSxn+LGPmiJ1UDq+W/D694njju3zZZ0IaxiQSjmDC8oCeJV8kKYotT5MVCuohNqj7W5L4hIhwYcGJGppr8mKa+900zaClHocBAba6NBZKmNjVhPRWrHk/Hju4kago1/afOIsRsUctQgiqSaOZ4W9AXT48RPAVUPILiTduRg7yrwpetoL31COE3uOOTOFY0UDKRdaFoDFKmC94CSvWatbZQaK06bVWtxa/yz4KujNLopogZMEdkztnWHjbVqkW8/nlurirJXfAx+DvFYVbdbAzB+2yGwjoxuWVOQ8bfZ0uDQHc6CIUIVauztzRxkVBH+UDadjn+8rBX4amuYij+YZtYZeXgKm8hSyYPEoI08rlib7aN/lDmLK7MgERDm1zejUiWVh6bv+Brh+G7J3XCHgyZGkT4AdAW0NaOKfLQqvU8uEczhvpAvQ6cYiDM+00O4OvXvyq+WZkBmYBCH6gwQVpEIaoNU6WX38HqpaVUSoEwIC6dk71KP26xL+SmCvL9er0nNUJQTVVlBANM1UL4xQ0Vmf+jr6//4g9v/pe+Qak7gfnTQENV/Y8ij15Xy+WouUuDdpsi/AtTFF3PZcYSx/Fgah9rB2HGrW8/V2pNPpkznQUz4uf2bwYomJUjz9ogVM1xdl7RTjVvhxpjWku0QBzDjXRSE3Hf2eVPhxZUSWRatPszo7o6n8zXrM/GQKQCnnWpx+qdeZWFyLMpD0XuglFExYb7PSJ22/taTcddkUdLeWtxKAVj4DsoIGKhEGwoq4L2rrV4BRAS/0e1WfTdmdBP1Hq9raq+v/WsaiMX9abdHp4Rx5Vi/eTOrsVGrApmFkdNV64CiC3ZuBbVYc5TNJUgQCDgVAk0kvBZ+XhbGTTQwj2DyqpMjEAPSI618KTM8hGBtE1qQGoDIysdJGQP2exynOnAEv3QGwVYqsze39CA4eQre5iqwSi/BztntIWrCCsQGkc20E41VgeQXYMmjiSRWlmB1eRrClhoxtWjxffpvdz14+7zPdmdOxQZ3RaJ+n/Tw3auoi5S8+G3V2HBGBZk/qn+k71/m9aIN1kCR1LMy2UaOxxaZBJM024tUWkuEIg7V+NBab6GQdjE/U0Rc9y+f+HE7n+fIRxlckgfGlGncUUl5SWYJwFFG4BWzFStI5Aal1sbACj+n5aEu2sbik6MWWLhdvZhypzB41bSh08cJwAuE6wsauG6jML91fCtFG7uNVVCpbZG6n6Zw5fornY1Ewk+KCsw/JOmM858x7Lc6RCaZFOgd8PM4oGEJrn6PEQQZCqZnDBtjzfBnrG+e55g5sgD0bQ2LjDpx6B06tDhbBsrcY9bIvuGEQ1GGSywo1dT5aCMn8YIAjVQ5uOiqS61oi3HgoTqcaQ775eNVSE2ptkeFxac3ekaSnkWobw6FOiBXPmbk5UzA1qYm0al5hzwNvbvAqjCw0WMrTpUzGiiTjhwm/ijtScJ6e7VhigCnNMyHvRdHKQHccvqjJ4WwcVnYZ3DOw1/uhIrX81r4oxXBUw+Z6P4YrZBGQqeGWoUV7nJ+XtlBowuKBSJIcQ5otI82YcFKClmDPqmgpFBKrDCS8JU5bl+jmxl51tVJXq28CARQmVEaW383ehD+Y7SL4wgKy14wim7DxYM5WzhhSTRltnfIWPx1vrFrx5K2dTNqj+DMDZaQKrWLJOavEKNreu67jkEGPjrcC7HFwwhM5O3/Rh3GBRgd7ilRYgjQJ8IwhZNbnylrilxFI0kBbi8PWa2828/oeP15Jz8cBIQMti6TEbeX1uMqGsgTKqoxu+25iM3mSuF7rmoJB/mwdLPQRUw7uhNeQg4kaBOrzUGCRbAwKOSvIJ6y5XLvC5/Z6M0R/F3zvSWnlyj72WpuxwExaE3t2fscn//hTOOu8Xbjvzodx46/9EmYOH8U9t96F0U2jeOf734j99+7HnXc+hInxYaw2VrHSWMHkru14/MCTeMXrX4HJHVNYDQlOBhgLO+gnC82YP7biyHkQBBKYJ6A7lrduSFqPOHcj00CbDDlNB7xlskzGD0UcXh3bIvIScMn7/gzN6/bg4NtukPvUSfrFpauZpGgn2hbk49IhGs5VMjccIOb3EQDQsbReqqrghMCoJvyjK0wBHvFYzpZRgMSeQYm54poy8tRNeLi85hVMRGUO8r8w4MpLoEz/reuVAUXirKg28Q7R6u+p06bn5nVvgUVL7B7+O3cofIZFVsGZ9ZISP/vTJSyncn+Kn+h16HkpUK/nVAKSRGfIW3SLk+S25kAZrzUHewx49/xJ9Yx07a+F6kbGM12OyZgMMBix/VZd2EZE+w1YSWJhYxIIGqhQSJauVDGCB46xTC7YAAAgAElEQVQi2zkiII0ME+ra/BAvCjbL577/FDBQBV64S1gqWaejLV6D1DUJELAFi+1efFG7qk67dDImLPGUtTPTNjAKJkvrobZIZW22ilURSKtYRUCejGDULMWZlzjogYu3qBvW3TPAHrWIz2rLSIaaSJsxorM3697D7+Te12gCx5eAHUP6+dWYNpYKSPE7QucJOojvT+bUm+PjtwzsFbPNYUAfU/qn/l5B9iIq0COR/6d7DQzsKc+mH+Lh5G/VHVzGpH5B0Vp2yuEKMPi5fNOZ8hkyexZb3PvZ6scWqQGkGeMVAopVsUZXE4MCvCniXG310pfGIr4fFnGSjgLVsCwKAiq6TDZzGfwzllDOzi2KI3nbmMUABKLCcND0exSt0oKU6vx5DKH7vjrk6svGomn3WdRZsk5XJ9yne/1oDsHPj5Gzwex5fjyn53yWGy1cz/nWbXzwDL8D64M9lsyaGn9h1S5phTkHsM+5aB+hC5C0uLi+irWscDNUWihdw1REtthE/XuYuPOzDRWJRYqVpCMJw1ISYSauCNCTJxVqsKUJVmr0aRNylpCcVt0GrDAZcDK8BExG/y+fxXqPuJwuuO6O0mCfPeDjlWv+qbboGqR5MlNOiFSoM5LKLYGgapiimyZYiiECzKz4U9NhtFLF5nqEWi4SKRE+QqEql4G6siaTRogEMuLkiLRiEeoZEBcH0u2LgDgHMgy0YEDB4CWKdmjve7aCJDkh7BS1Ey20ZQqmlt5RCYgfXkEw3UZy/ZCxahikuO2pi2da65QIKztgpG1Hhf6NAYj+ncICc10a9f/RMNeDb3vCBvbI+HJgyNw5jFtgrXM6FkV/x+xQ7a4Za0bHvh7V+VKuy+Ngl7p+KFNp7UBRho/q7Fjl11rwihGlwVghKGltX/IzAnoKhuQuNPJdJY0hTQdKw9mTDwULiiqip+DlBMY/521aPkMceGQl3xMcAn4GNObYTnlur51RpybfAdk977sU2dV75M1MjWbTOhpZhCzV8e53XOqrbCURMITixylW0hB9FTo5paikCTqW5LbjFPVKiEZWwWpawaZQhZ/ZJOaKSJWAQLDWVpVFE6BJ1p8BIWzz4pyPeS7CsGHCUCRY/BzbxOjIxREnzl50C5PgO0D/9HHsvumvcfimN2B1m4ppswWsnYRoUx+2JKzMa+d3Mbln4k9QuMfpSqN9HRcGPHgLk99618YpP2IHHvzjDsn0QHp2AAeb1ivmKihTWKEXWmEKJEuakwNNpZFcAnt0Hvuq78mycfLspP0c3KFw7flajisHKUatM3FOB+qcfhwWjEpdORzs8e8pvu/UY+u67gykQuRaUj+ynXI9Jd+xChCMt8qBPrJ5CN5wb2hxre8q2OMuXtT02VJngUSvmeOGvyMIpJIbGbB/GsGuMfz/7L1JsGXXdSW27n3v/TY7ZJ+JJkGwAUgWSUmkSIimSKhUokKy3IWHtqsGVRYZZQ888MgeSPZAntTEERW2KMsRJUXZNVI4bJdkiS5ZpDoCJEuiKFEi2KFNZP/z529fd+9xrL32vue8lz87IAEmwP8oKP//77an3XvttddOq2Rf3gr48r8bw9bnuQ2aFnj5KnBjF7gxsoGYzh1B9a6TEmIeDpFYdr3uoyJgs+RVP9duIK2NUZ09aMCQvRARxR2mNC0bkGPjleLKO0OkI8um/8MKWemoix/z+SnozEMXBp5FWqH6+mvAxg7Sxx8GFhuktUvAwYNiex2gEHNC1Q6QqrGqDZpuCWl7As+NjUHwh+ldZABTnL5jlWp1jRGUf5obJ2yn7SlwwJmZpc1iDS9Ws1iiEajwvu7Wdu1Fh5YaY+Luf97aFpi2fWyMCL5PzX5hMJJFTRRM5PBgulRU0Mr9k4MhYYeov6lPaP1OfUpfgWjP6nju9QJbOt2+gLOd1cty7Eyz8lUvB6h8x1fryJ6qa1XYa8lEcsHmnF5Gu24Xde+kg0pTTyPnHhUSCQEmqbCChwP857tdK9/a/nqr7rYP9rxVLf1Dus8+q+eH1PBv4W3TayxRCrQvMg83f9LfvXBXT1G9/13aBB5/uDu+Onvqrs59Ox8UaH4WbCvfJspnB8jD9BOWfKeGCqMOiniI9knBWJXz7qoOWAQ3SkyyLPXN1Ogo/0jQgRtbYyLNDTYaVohi0WNgs4GVY2eJZUtxMtaOIux9d7SY30zdHhp+ErKVMUYni9FnGYLa6PSrBDBvleIwM4Y8Km3gxV2CPeYWe6WZhbqnsuiuyUCwZ2dK7R6V2+XzbVFQE8DRwQIODPomxMxy5nQQL45G9v2Bfs8AoUODHpYsItzHkjuHAVyU9n4uoenKD2mKSfMqRjR6UGPZBLWpvRNaQWLCZHdKjI26PuGRsCGadh2ppf6Z3LFIm8iR8RI4UntX36aBldA+SWYKAQoZ0TnlQiCC6U/NA4I+niznPL4zRk2wa6h/I+MmdSBS9F4YYQKNBPYINJmNyEaFqWAS2VOr/GrLSKBJa+tdOsM/M2Pyd8EyiyMz4KT+0fzQ8U7N7kAhj7xxDNtpfFY5cFGCVQal2Dn5aRRZ9AGuCnWdc6N+zwBYNjV1grvNRmPXHDdQsHhLGbqkjut4gVVMq4o5xVMjal6msd1+Vax+62vAly507B4evZ16uNwuYnNbqR5HVhZdwFZ9bSALC6hbOpaaiXNopWpAHuDOzi4Wl5et5S5fXsOB4ycN6OHv1O6huDs/1y9cwskzJzuWVcvExCLlRpoqLNrTw5VLl3H67DF7Wwm7594W8CEdHzI9ajKTUg/n/uUfYflPfoDvf+G/Ul8Zy6M1oIe6XSFYHKAFn4kC7lFqPUCDGCWZtp+FkqN1w+fP/BofCl1vRte5gtoeDKEAY/LakeemgCeB3PyUAsoCPWadhxkwyR8y/hYjLHSHypSw8n1ipEX581ioO/2gyLrwd8xpZLcfc+W6Vo5/Of17uf7l20Rv5eMCoNJfNGuyllMW5y9mWgdU8RzuB9Ts4b+RCXuoL1ZPlKBf6fWM+WM7p6f25R4GMBwDi6q4N98XaTRBdWUdOHsc2CQbp49EDR8+6Sb1cFpgaWDVt3BtBzi8pMpWJw5pzSAYZCXGczuYvXBjA3jxBrAzBo4fQDp3VKLN6xvAypIBPvbZ2EZ65SrwvrPAeIhqd4JEBlKXqhsjIgHrW8bWrc5f18rEqlh8r36Livk41Ph5ZBntwgrqCztIB/toVxqgGSLVU1TDLTQLrXSEmL52eMUrW4ZDrvVavRhMzJlXy0PiyhZwbQI8xdLtc2PAqx9lMLBYb/kd9ZKoJWRMzB4OLU72wZ47Tcs34ftp28MGK7f5Pq7qVEqtq2oylLlvEbgRXK8xTtuAQTOmp1vNweBTGbvZjmw5PnldMlzZx8bbdr0cty+7oAtvoqAUCyqQYWSfjn0To8gDRBz3ZMxXi+j3TpqN3TRrvsoVe2s1QL+nIILNlcTgBG2sHOgKO0W2DvclMoOCiXbzuv0mdMEDecl9sOeB7Jb791D7YM/9a8sH4UrNn/9F9xgEc9o//Oab+lj1z34YBIMCCHqngkCzwM/NTSpWxyXXBikdaRk2toNapCsYG6S0EgTitsRjghpbGlCMTDBCx/SvhLWp1eTCLhk7iZukSqdfnvbN+SLgQ1qPxECZikGHT6Z200gHyEw6VutKrGYlB2le32he8+FOA6h0zO4mNsJjCPIETZ/VVk4tLVpkliyei8ORlWQ/s7iES+ORCTfTkSJ4c2RhwVK1SNsntZ//sYoPNT7oELKk+sHBwHgEpPTzHooYl+Cc3qhpyZlg1HNskaImrVsKjvRGVGFCIB3T8RpUtZfjNq0WfVQinEaFgL4wgLuolh8ph6mTY3WjWqk+1bcJmiSkp8jwCfFugRQZjKCxxfuH8WWJaG7UuLFuxhONMYeLjF3Ge5SMIUZcg+UTKS6RNhXphdmJEUtFV5RxKJCLoJRAyHGujtVFxl1fylhkMqLmI8gdZ6BL5xLAk8WYCS4RxGJL6z3L9AGJQtNQ84piBk46nbs70gWti+cPyCan1wlMyyCOA08+M8MJDm0ApYrFJ4NA8ex6njBUw+VlmxesgTtMqKjKVbJ7Xn71EhbPnsOv/8+/g4dOHMVnf+nTuPjSeXM6616Nl144j6f/wafwb37vj/Ghj/09tJMJ1i9ewpULV3Dx0hp+8jOfwJULl/HYex/HH/3el3Hq7Gl85uc/iT/7/S+jbRocPnwAvV4PL3z7e3jk0TN45uc/hd//11/GJ575KaxfX8f5l8+bf/vkj70fr718CU889W7881/9H/HML34GKweXcf7VK3jfR96Pb33tr/Az/97PGkCmAj108gk19rF0fhOP/Or/gbV//Blc/8kf9+8Jzo0NLKJuTzD7OOfZermClQNnBaBcQgxdj8yBHbn/1C06Z5ZVEr/bCPPrlyBH9GYAO1Funcdb9UBnSgaLSOtCzBndL5yPkJOOUu0C1lWxSnVtSuC9XFkzTGngcGCRzqQpoTbeq9P5KVLYbgZ0yoEYYzUzefitwJWZVrwFChDvWzDmHCQKUqVpLUX6mrN4onXieQPY4XEEc8jmDPDn2MKCtXeUq5fem4Cj0GDSz3mliDe8idnDMug7VLOqkZ57CTi1iurJM0iXrwMnD1kVK6Zd2fNRcLjvKa931OtIwPUt4C/OK4XqI6dEVnx1A3j3CVQEfKbS2cIuU8GWrCQ7dofA0qIElG09EujCNOLq+xdVsn1jBDxyGNUWAZ0FtH2gfpnVDkdIDx8E6kXUV4doF1vUDJAcWkDTa1CPtjHpb9p9bD+xCl3OSrQgQAedenMFPDo7/iz37sIWUq+P6iwDVMXYDu01hS4cItSeYYGE8QTY2UU6dBAV9YpSkkDzPrPnDrvB/f/aBJqHZMG0VlyCWpFK29pGr3daDOWWQEoInofmnXRwOjFl62eyLVX9UkAQ5x71cCI45cEm28s5lyPtS/t1Bplo23C8sfQ7gR/ty5rJPg+N4X4Dvd5jss0SbWNqDeW0MN7XSscXwVO+pyqUhk2lsAQZ38HumWV+3z6l6/73yINxxX2w58HohzflKfZTuN6UZn3LLkrGTrB1mn/+f75l973TjUoA6J0M/shJIDBAfR7qvdxwFgA3Czd4uhKU0qWRMUvnj2k5jGhoo5KzOaspwM2zTddsU9xuK7wwZOSeTpAgFaZpkLo9tnIyNMpDvFSATyAS/S6ZXWAPoSCr1uUizmamF0ZsCfZEVLZ0X+fdmNKYvxXYw7dj1a2FqjKAZrHXM/2d4bTB4YU+3rN6wByUtYkqqbE8Ol+TaVo8lxXIluqegJyqwo3JBDsOAoV2Bx3DQ/2BaTlE1RtWdemZkCzZC9G+bMO+aT0g7WCx2sGIekppgkUz8NnCNPYPSfvGctf5OCzdyfLnZBpNRJXv2D8e1XadDtHYg1UTrli0Io911pA7RPVvryH90lHgGA0nAihecatLvzLXy8cb+3fVAReCMV6hyxVVxHyZBVgMrDJjK8Sqg4bv6Wp2bqSQZYpz1v0p6fYRBfNUNRdUjkigUhvddbVxRUNQzCEbT8aG8dLuXZ8oCqdBm1MYtdaU5YNFBxfwxjSOzCwSCyunXN3MPSh5OWVKVj4nOzDhyAQ8JEBNczSOD+jA3GuBCF4FLEfK9RRBa9f3d/4E4BPaPTxjmGp8Z22C8xeu4ZUfvIJHn3gUhw8sYnc0wfe/8zI+9XOfwpd+949w5rEz2FjfMv0Pa/7+AKcfOYPvfes7+OhPfxx/9dw3MG1afPoXn8FX/82f4Cc+8WF87Y+/hkcffxiXXnkNzWiCX/yPfha/869+Fx//9Mfxyguv4gM/9hSe/f++gk9++qM4f/E6lo+fwNf+6Ct48sNP4W/+8ls4eOQQPvzxj+DG+iYefvwRd1edU0bmHmqc+e0/xZIJM/8X6JFtyHSTxPkk9hzTCwJY4PwPBodBnl4dLFouyqbP/G6gawZy9F2MggBI/F8DEfMIkTKM3IEQEp7tJc3hecZjyeyJu3X6M359afH4yPK0tFhzHUK1L22EhQ5RACUFM6YbkcU72vnda2SQw3Ym99WDoTnfMnr/vLKXgEnZcjxMpbXLzxwQ4JH+Ev6053VWWPD+AgPjv6H5E8cFxGDuXVV5+fXK1uTDg74xNwn2kM1DwIeMMdt7nNXDn23Vmanc5qPgViDN918DXiFzJiF99FEDUnD6qLN2uAw3YgCxqtbyCrBwe92f1ExRbQ+ZV6ZcviMHkLaGqP7yFeC9x5FOHAZurAOHCc4UlbIIhnCfHiwAo6HSrbjecFCMG2BlRS9LEejRBDh/HWkFqNcT2qeOIbExOE9oX1xaR3tk1TB+EXprpGbTxPNNX4wXtQqcPEXgf173cr9mgL78/jbjIJC6TucunHVfA7l3mogu571X49oHe+68GdznIwT2cI8nw4sMUfVL015CTf0es2uitmJm6WpNCF07rhyRKq5vQgtHGnrcmxkUcqDGWMBiBLv16vs6ARy3YZz1o0AOdeKclWdn6GfaXLx23Tsq4f92xwSbFQjjh++1jLqrbBvrblTp1Zpn+nrGos4f2S0c/zczAe9zFzyQl9sHex7Ibrk/D0VWT+/Hn9wvuX5/mvMtuUowdx4kcOdOL07wp/cLn8I7CfiJNCDpnRAQYA7x0NM6HOypmKJEcUgyaRiBU3UAiTFTlFlVAUSR5Tk5QiGTi8yeq5i2Y0vXujrt4Qb9ev7PgSNZbMHkcIfEHICcRhRGfES2rQ4HU1roXJmDlatoRBoXr2lbnzN/yCKiwW+cIY+kzpj7EWmeswXDnaDZd25l2XQWCPZQY4HpV4zgP7y8bJo729MGF4ZD22/pwpPdYy1Ui/FD9g4NfYI9BKd4Pv/OY/h3OgUEkexfdwh47kK1Y6KpC/VyJ5ZLIeZhy0ouDaZWqnxizsNqzTck0EIHk8CL0pcIwJiRUbGstxg0pqPEUuNm3Dqjo9AGyjoufHtFwYJOzOsZE8Wdufr5IaoLDdLPnPRrq5x61rkpG7gwrApntmPGWAnU2bQh9SOfg+NNVbfkirOP9exyFWWgzZZ+51GhP1S6p0HTdze5A2ti9JjbprbpSqp6dbIZUCxYF1EOXiM6f/K7BKsov0cwgMrnijMzuFa69dnJ5XGzTr/OnHV+OqfHnJkweNXaarNIYPKUL+tUT9m0n73sva0DZWWzuNe84wzsxe7hmZupj2vNogE/bJXlurFqXdTJsQg9gYWaaY7OCSvEkxsW4PPS3gahcu54JUAJH7MOYAb1Jk3CYo+pYFPTwaoqgnbARlq0e/Lth4nV33LSIqt5qVUrq/AlIn+D1Qs38Niv/C5e/tX/EBsnH0WfILddj2yeGEesqiQmSawbpSDxjGMfveTCv9ZHohLZtCvTl+yJQqzZQZBbafDwWONwzPu0BfiS54r3fsEG6oaPP0uMsHKPDKCjZKAEHDzzvoUgc5kGVR4j8MTPdlZLOao0vz050jXZYrSVrxjX6RJvfN2P5Wx+hM5fw1ve51PmEM08a3GRjuXT6T1lGfMA+bgnLLBqXK8Hsnq2yfZKCQ8NBvYzxZq5vpdzOGDim7pvLqDR9QcBf6ZsXd5EOn4QFX+nFk8MgPEY6dU1VOdOqKqUAS5TgOLQ/HlnqL9TlNmWogbV+ctIx4+gWlkWe4ftf2MTeIi2QIWKwsxk8VgaqK9bZPdw0JJB9OqalU3HSh+J6WNcy5nGdX0TaTpGNW3RrtZI001gvUL12DHNhpaoas9KrCdOXAL8xjbtm4h0s7spxsYBB3gsODSXijbDytEat/enoNAZBSmQt9DsiVSfnD5T14dUubK9biyQfc2eO1nOb87307bG1phix4fRNOvObmH1VgcDba+PlHXtj2LScH8OQFnMYukSyrYRQ53jleBR2LJR4CInfmlncp29rsAB7Usy7byIg1XY5DxUcQD7u5dPVwCKDB7pZIn9TlYRjxEDWIBRKQTNQEyhobhHRTAFa8hGLs97c/rgQbzqPtjzIPbKfXqm5m9/gN4HnrhPV9u/zJvVAm8U4AmmTfl8pf6OLaZzGjyh81OeQxZRqfPzelLE3inAj8AeGp9D5QRbag+d2kizkRFHmixBgrZZc8CA7IpgB4RGCtkW2pyCtSMWQYumuarqTilhSIb4tMZu22KrpTMl/QwFXd2LixhL1XoKV3Zfs9OjDZuOFtk95pDQabP0LqV+EURSNRdV26l6RJlY2lkbanz2Mqr3mge848nFBZxYWjRNHgI5rCRGvY5TS0vG+OFlmcJ1cTg0nRD3YyTs6V5HaP0wKszoLhkA/Bv1HMjqMRimbSyda4V0dXP8phiwhC/FNPW2nRghDYCdhv0nZ5cO7YBRrZoaOmReCYxTehTPZxuxz8kEknC2iVxbJQvvh3CY7ZklVCmwxzV5It3KQCQ9j7Xz80wr66N9ioYVDR8+LdvbLx0d6JW15GLnClLiJfCZyOIpK0tl16wDSfyecXcNIZ3TgT6doU8jiIBQydahsZ/ZS8HIcVnfoi04tpgGR/2gotS6uxFZdNoFmrv28PFs54RD62CZG2r2nF0VjxLsKRwRN/70ni4c2jnuavdo4DIVJkAcnRUAiF93VvzJ50NRKjae2UZjVCOh8SoQOIu6z+ckzTpWHbvn1z4DnDlsT0JWzw/WxqiPHMfBQytYQIPr17ewSx/14CrILKiXlrG7uYW/+NOv4ad++mN49PQRfO3r38aZc2etGlDV75t8RjMdYzwc47F3PYKNq2tYXFnG4QM0oAXRUax5EQ0Wqfvh4u6m4ERABj1spwVspoFXtBL4w+fx0WzizHxf/u39v/y/WwWul/7Tv4/d6arDnjV6Vm2pwtSq7Hn9laIZ+ONe+jXluA13f3bd0V/nzy9bmHfWs+a/+qrdMXHiPjGzBSrFeNTI6UAbB5kcE+xGeJwroFCfYJ/k6lsCDDPArtQuG0H+eCo17iMy1ke/1jxoOQtXqg2zmH4GY3KbiT3lkGHBMNIRe7n883/zXcUBZD3nnlBBkXYVIJOVpPf3i7WegP1yXeOhhQUcXVgwJifTcgM6D9BsbybW7Ggof5tlsSYreW5aNhtbSH99CdV7vKy6gSyttH+Wqa/ngAbZNRSCvriJ6vkrSAt9VI8dBs4cAm5sIv3dNeDMKqojy0jPXzPNHnMiDzKFC0jHFoGzBGjKge6ACR90Z4jqmxeQDi8CT55wEKlFtbaF9FCNamuMdrWH1GMazgoqbpZT0ptqCT9z72b1MAJPW1tIh1cBMitGYzQ7F5GYJdNnsKkbmV2/39zT/ow2kYgWBxOoLI0drRujU//aeDBiiAe/CGQZA4N7VOtpXHfHdLx1b+5/c68tQAbl1uSYBWCoM9ix0C2FPHQKo7BDth1k/3BO53T0sKds3zcwRjqU3RwzoJl2cYxvD2DZYuiaesaoEdijZwnbhfYzB6sgXAbapO0jSDqzd2SfsIBJpG8RKJoHbTJz59Zl1ufX0Xtt27fz8ftgz9u59+7w7Pt6PQ925xLkuVcGT++//A9kTD7+8FvCpAlQqPl//tTuey8A0NsZ+FGFLFJIJVKrtA1VYcoGU+2bFTMVKHhHp4mRigB5ZA7XXUWuvjk93CjritcZIFkUTCwBmv78H9OPrkwrrDU0Ipkz3VrFHn56BUjC5+AdB51jL/0MYQZidZABYL+afSZtlBBhZRWdxiL/uiiBoWTgEDdXbu6aP6WzVYI/pZnALX7ZyuUSdOEz16bJQNCHQA1/ZjBz2LS4Oh5bmlYItipSo5gSU7XCwSLYw/aiw8RoL9O3+DuZQ2QBhQ4QzySoxAixaWWY3Upwju0a6VgtJmmMnXaIQ/WS+sRyv0P3RQaqqj41aAnCMc/dDJRIZypzKgJIsNlY5J5HtapIdZLRHOVD6z/aQjozQPukCzV3woGRGijDR0YVo7fSrOnKlBqrx1pKrpaxjjL4I7AneiyADo0JUZsp0MjfCETxX9LuY3wbJ6wAP2j8hQYQ3ytrQQRDyMaWRd7IegtBZR83ls4V14uRE7H5eLYYY9br+dE9RY45/hqI4Xy4R92drkifPYcDOwEwdUarH5vz/B04KqLV2Z3J3IHOue30Kso+j8kRzCNVD8vgUTk79HTdp2CHWWWuZ84g/aOftK//t3/1B3jXU0/gD7781/jEz3wSi4t9bG0PceP6Bh5+9zm88LffwbHTp6ydLn3vBTSjIf79X/p38Lu//ywe++BT+Na//Rs88+mP4M++/G9x8pGzePh9T+Crf/jndu1H3v0Ynv7pn8ASAZqqxXKtSCg1rMQTVJpak2oTfb7Wrhizh89OVpyTeqKum0M9CU/8yz/B8h+/jFf/+1/E9qnTGE8PGaOOc5FMPM5VzttIx7TVzoFsroXU59KcL9OCMnunBDayVo7aU6k985CDfvcYsNYDP4Z/s8SDDpjJq1s3a7rxoh7Tc8W3XgbamJe5UleAKLFexnlR8Wxm3SzStGZXEd0v0r2CsRnXjmvMr8E2w/ZAXQSo53GoNLVclTEPyHjq2Tmp8RDz04/2m5di1WWa76wzpesFkyrEqflXS/aoqNPWwyPLy1jpK4VLnRrQsmaTMT1nmIBzTz6Toux9739jdTuQLTNYtEp32NwVc2d7hIrpXIuzqR52ZX7/nQtIL26gYmUqzo3lGtWHTwBMx7q0zuxgVDQNRg1SaAhxnPRqVA/1kT76mDGIyCTi38KBFbKTAJZPJ91uua+qXalBfXkbOD4FXpggnVmwKmOJGkBk6JCMyk7e2QUuj5BWB0jHl1BRxJm+9voamuMTtKMtoCF4JVC36715Ktu0sRLvSlsjOjenY1IyWGfml+aB7UfXd1GR+URgy/Yx7kPU+tHecmhxjH69D/bMjtY3/7dpu4TN8ZIFIGUKxJ4W9kvMc62GUfBBliR18cJGUPEGtzxz6lVnE0gTxwJFZquMVeXLGGVRjIL9LxtL+n8cI2L3SB+ImlY4HtkAACAASURBVEJkWPtaUR/z8utkWocepi8LtHVcY1BVbufGrF1zdv6/+a399rnDPtjz9umre3rSfb2ee2qut+zge2XxBLjT++RPvGXPeKcbEQC6F/Dn7Qj6WMy1pegbhe1YfYtpORLH7Qxop7RqAwrh1r4BCVYFoIv6c7Ol855LQXIDplBdru6ljZUg05iVqNoxLkwWsEbdHa98wztbuoUZ4R6DoYilKdTIYersZa8SxCh99gN4nirkmOYPFVEcDMoOhCKrk4abeDZRRfUNNlAeITyGNisdOwNbvFQxn5kaPqdZPte/I5hCB4TpWWQtXafILGn07pTwGhLljOiuzBA6AUcXBkbr54daQHQOyBwKVgCBoVWv5iJDIkqDh2YS2fxDjNoNrDDf2wx0AnMTr67GsxS9UoWH697/NMRpwDj7Y8ZoLh2pMOjnY0eiFwd7pF5rUf3rG2j/oVPzDdSINLsMJOrZ+KErG0ZNAEhKnjHYrksn8tKnTq9W7/L/FxWrrA8VwU7nL8gdfpk6VCVbrQWev1qM8wp4ksZ8UV7c0gp6wFlVbLEx3DKNUeCmxpILlbt2jyJ/URY1wJmcUtQxbcw4jWNpMJKBJRHQrg/s8rMjdnbNcjCnZNl4WpuOKyjs89W2uvkdz+qOjQ3S/Lzd+5nz5jT3zvi8FefhZo+8+soLwBe+WZRiJ6RcY60Rq4a31Z2dB+ZgLufXSt2Apdn5IRjMn1YqAjkTDNs+RqwmZ2wUpklqjvLJeM6BmqlbUXDd1w4yDTn324QbaQkbaYCRgT1cd1osVuLy7LZ97KJnoNEjX30ex37zq1j7J5/AtY+/DyktYzRdMVYeKy11I9dYLLOslXD+CQQZJ8tJXjelJQX44sFjvUf+BPAQcAzXhJJRo/VAgtJ6nigZniGazHlReytQnYGgcI8CTI4RFs/SCRAX+4PNyEJMmNfjeZEWVwKA8Z3uLdcn82Yy1JHdNL2/ifB7a4TYMkGU8NX1XLMVxXj9KIFegk3RoiW4pvFXPIk3/E0SP35yBsyy02Uro7+7wHy9D/eCYwsDPLrC9FsH0UzrR7wR/n8eczOzR+8zK7paQmB5bKTrG6gI6KwsI21uo3ppHXjfSaQeWQU9YHcXacIqUj1UB1yUeHsEfONV4AIZoXoPS7v6wDFgvAOcZ1n1iVXvyh8HQQ73gE++y9K+TAD6L7+H9B6WUh9I0NlKs3srUfunnQDfvwKcWQGujZBOJqSjx1Fv0OaokQ4tmmlRX9lUyfcbO0hPHgdWF9Au8f4T1NyeGCZamSKNL6O1iJDfw/SyPG0lGwcFgG4CeqyoMNuDHcBdjob8s83mMdug74CZ1sYQ1leFJD4HAz+R9uNC/GYHlcyjGN+0f1Q4QchypA9xbBAejOBDVHBTWo7Do8bGNRstghcWKJGeWmZv2uwv3pXvFEGGmA0++/x8VWT0gI9ZOH7f2DtsvrHM+QFvdunU8L4tAY0iGBE7X/RQpH1ngf+wFdR/2TawUdgNNwEhB0zE2AJDfCuzJ3nvXbQmKzCv7Rf7V6xe8RTF323rpe3B4AVtRSKaHEP6PevsSKTZhJtblnFnoEypizon2O26tmxhL+PeVXUjywjo9U94P3JdWkGvdyyDzHMgpeY8+zWqgRVTcP/H27bAPtjzDh0gTOGqTx7d1+t5QPr3blk8b0fx4wB/7ob1Q/DqQQKubjU85KCTFULtlhtFmovym6PkujY1AgZR1cjgCZXYNgNh7JskzyMkwypddOLCSImNV5s070lmT4sRhm2LV8aL2Cn0IRYrRtlpBCtCK9BG0eeIuQkI8uuaM6Aod5gLnQKJpWvwOrPOhFu3UnzxlBUTe7bn0F26ajFuxNNAJxjDp9mdNljs1Ti9tIQzS0sCbzxVi44d9XzI7Fkbj7HbtMbm4cuYaeebO9lBEnFFdy1W6wpz00r2MoaYdAwdPp5jpXq9+o0ulZ2ASJuQqSdasTFSyuh3RZ0jGo00VtlS3i8E/LqyuQyz5tbUGCq1EYpImrttwe7hvSydy/R7CJroaSJFS51aChbLOM1mXowbGr7sO1W8UCpZKa7o6UUXtlG9fF0G8PNrVvL7vn+eeUSg1JNHkB47gHSG2hXxyeCPTMsQdaTBHlpCNPAJQvFv7JMolcrIYYBeBHtuBkvsLqGL0fV22ReZqdQBSt7iep4cHRSgJOHsfKynZjmLKotLe/Sym3UFKSnAqds2dHjNaU6/55z19Ta1e9pFA3EmbY0pnSZjObT2xITnFk2YXE9Es5uz72CP0VXgertoawDXCjqlZO8Q3NE6oWp+nLNqgSwKb6Z0O8W1dABbaWC6PPww5WsB1NVqsdkuYogax19bw5O/+n9h96fP4fw//DQmbR/jto9mKh0Slc2WY865zNtx7gcgkAEHrSfWIg5esKulDpI/MZMDOBAwUo6zEOX2MREZWZEq5uxBW8VuwgZKbk5eNyLiHMLKfGZL0SrWltA9C2CuXBkCqDCXMtK04kWdZRnH6H1mkgq77IgMmmmQi0NWun9KsCx5cyVopmfK67aANQUN4hM/5XVToJHc7sLR9BOiH8Nl1Pm+P3SAmf4S79iratfhgVVfJFuTej3aI8SR1JRWmtten0gh6aL4PI6pWPwYE8ZZgNwj/u48cHgZ1akjaoEXrgCPH0fVI4uV5cqvo2IKFzV64lwWEdjcAb5+URWyHIjCU0dQcW379hXggqf1GnnRBoXdl+yb9DOPoTr+kFaZjQ3g6xdQLdfAu44g8e8G+DDqwVLTiqikJaaUDVGtT9EeXUG1NUG1MbaS8JbCRWrdxq6AGS5T0yHSiZqiXsDUU7+OL6NNawpOdemx3icdupBQUfOHaW3d1HERre73EtQue6AEewREdFWZuqqJXtFSD5lBAFvHA7zgvxLcVSqOVjEBAgHwS/RfTr3S3xUCEjCTwVgf2QRI0zba9kbWTvTCARpSAfPGqC0XAJudzk6h3UcQIoJ3sZdEICagT5+RXiHSwJ2aYCEfjtXYlFLc7SkaDT6WtIeL4aIqqvrQJmGb8bio3cdjxJTSCqU5IY0bDpypafOITc6iHGQk0+b0XcLS1LWv5hWjkKu3huRXEbAgCEfNSdk+6kOxdIyjZ/3I/Zpl2tlHHMMx2ckIivsEU1mp9vZepi/FPd0DONZOY9Q1xZjJ4OX77KDXe1hgYBR7mFsEYr0tbbs9F4r9P860wD7Y8w4dEPspXA9Gx94tyPN2AUHu1Kp3C/w86O/L9C0r/WiVkyS2G2la3Fxr0+rhxidDRWlD1GHJ+chmXHZ5ymJVmChd56Jxg82RPm7S07SDSTu0ClzXp0NcnvRBOCK2eTpojLKXXlA4cDQHzCQxR0kVvCyty8VcI1amPnR9CCvPrmgV7UMBOvnTtjQbmIbB0udkx4SuhMMb7jXJmeGzsWx6a6we0vNZWjfAF0b77RlcvPnKeIzt6dTSvPgd07riEw4HTQbqOZxapGgsjSG/T00WUZhI7pCk1IE9dxynieLYFCykwbnsRpZSvyTKTG0E7xvr/6GVMGXLNjzPQAG14+xHxmTotuiQqE5FXSRViqif9/SAk0uoLg+tLHuXz26gR2joyBSUK2ex7i5iJ/aYcvC7/PVnX9Y7PX8N+NLFOzXDm/f9Z45riP78u5XKdfawe+YO7NidaSxGO3KcDCwSKoORL0HBbMIYAfTMMWvyaMlIy4wDwQNmXeI89sUzKdzLLi1OrK8YXfFvMHyy6OoseCT3OzObSqDCn6FzuMoxI8e0+q2vCYj73IeQnn7cGDZr7QK2Ut+YNCaGTJFlEOzRtZdqpd1xlK5UjTFvCMYI7FlgzN++o9LVoJpimfkeDgl0TJauslHWfCH0c7VdwU4a2DUs+lq1HXuQQNTBC+t48lf+b+z89Dm8+J99xmLuo1Rj2PSAhsY8nfparD9jEMpJUQppXkMCRCnd+lgjStZKzLSYDebwz0o3ZRApgJWClRLl1AP2LsGeDuTw8dSBF0XKUwa3BVx07BN/rw7IccAmhmYwFfM9lEbL92abcN1T2qvAjXK0BtBk4NQeMzWOFVPnZsDeXEZzgtW6ateYAa6V5ACY1kEdpJTavMVkEWb9NZg53XAu2i1X/IrkEDEzCejHbCMjk/fg3ynozxRdA4NuRuDubn0ajoDvXkBamwDvPQo8dACYTFEdXAEI3BCAseVEgIMao/iXjFEXlBdVilo4u0h/cwnVRa8yxHMO9YAfOwOs7wJ/c1WgC9k6LFke0RYuKz/3LlSHuJ4DaWsLuLSDanXByqkboNT1pu/I20OkFU/ZpSbPQg/YmaLif+wzgj9kCU3GwN9dB17eRHPoBtp3LZh2kPx6PYPpp7RT0iU6hqS98g5TuwY5V9ICF9GDMfsiVXZvkM2EwPhEPfWlVSCkdgrTfyxoUqbdCKTQgGJlUrGape/CrDHuubyGGLHdPmB7mVJ0gs0TQI3mrganqj86e9S6U/ZZatd8L5ddVgIcMZhmNWkIRrDtAyCO6lESK1YLEQhie0a6va+eBpCo0IIBVR2QwaIYHDeE6tk2XoJ8BjCNAAfvHc/punae+pyhW61+AsN8DppmDcWwN8RStnSoA2iaS8X14jy2Oe0ZsX/dCuuA2dxGChiFWLOKUgjg6cqtewqXrb2uY6ggpgehOgY0+ztWCt6Ttg8DOSMHxWIOUpfqkIN/YjX1e48I4LOxkIMxd7cY7B91qxbYB3veoWNjX5z5h9uxdwPyPIgpWver1d7OoI9VY/KNSQaLDCNFYmiIRHnr2daKsstmqNg1uFkqNYsbcl2tFvnKZop3ESdujNTr2ZoSWFgzA+PiZIrLrMwRtzEWT43FaurqKTnBJ0z9iEcZHdpTrGiaZE2HMBrEFiGYY5uyXZtOSDBNslOQeExiiXPZtXZtY5V4IKtwEPh3GvZHBgNj9hwZ9AVTGJDkpen9zZmORTHnJrW4PB6jaY0UbE4AASNeZ7nu+XUIBMiVFiPBny80etxYV2rIXq7R/MgmQLfh7U+DbKfrcxNltiiUl5H1fqrrg552J2qzDM5S0LIEdjx617Fy1L4yH2lAraD6rfN6qE8cQvvUATdew/glsyiih6HJ4+lM8e4cBRduoHrpOmDgzqX7NX3v/3WeOSnn5+eeQDp7XPn4RuXnOBL13lLoDCgLthWp4qLuWxTRhSNnQZZuILgDJwegPCYAmIiOdka/G5PZtZEGko0fuwaN1IgIu2O2Z8soMhz+giZGdttL2KeMzs6tHqj+BQGf1zyl65ylc706XTHAh26fSPTiWPCpyNQhc2e1anCgVqWzaRpgqZpiN1XYaCm/XGHJ2EAJS5WE4K3WSSUmhEG5nuYQoABH7uVm1cAe3pf3VJto/h68cB1P/Mrv2fk/+F/+E+tHHjGi1m3bQzOlAygAI2ZjOPrWBw4w8XvOc5sRfmwwAIPVF8CIAAj9L+vvBHSTq5DJgcyADI8PUCVSkmKtLOsJWVt0y4Z6KQClEFHmGslr9FxEWKlEfj9fc6LX2c5l+lG0BcEdViikb25t46BHCNNnt1s/xUju1rvO2c2OumkhFayYOJZ9wjXVALaKe4CDSY5NiEWZ2TsxroJdyeuU53Tzphi4gXeXK6652YWWEtfzYHFFJUVbHVMysIf/RUrf61p4+F4vXAb+6jKwOkD104+relapQxMdNXeDNG1QXV0XgEDGzTHquNE3boAL66ie8zX6oUXg4UNAMwGeOIH0d5dRvbghwEfInwYD9Xl+4T2W5mVdxdLswZ7QCuj7U2WCytjcBo4eEvDtAu8Emqqvn0c6dcAYQe25h4DhLurvbgEvbmF6+BqaUwlpaYDqoYG9c3f/V9eBrQZ4zyFggU46186EtD5GdX0IHF8CKPzMimQOv8R8EKhuvV48pzfY5haqK7tITH17nOm7qlxm+xjTom3d5JoiJ38mAdyCYmRqhO4hnXimagW7yHXPbH2nLcJ1n8wfgT4swGDzYMbx1+QLHlwuoMAgTtZZVGe64JgVHAj2TAwEgi4EcsSEyZUllUocfzemtg0SBiLYpl5ZMiaArc5kThLkYwo8g4Xcx6KVi/3fWDKhrZdhVd07s3jyUPV52sEzCT0rTb4kcIcrer2KXv0Q2pZp57RfRh5YpE235Qwdt08iFS2YVJYyHvubZrICm/wb92j1hxg5rr/TPStbhWAPn5396tVAS+jdgmaeztVu+tgIq3YAVnFT0HMXqA6g3zvxupaB/ZNu3wL7YM87dITsM3t+OB17N5o8Dzqr5X633N0AP4N/9k/fEsHpu3s3CZVGKce6Vk70vX4M/PHN23LX69jg3QRwp5BbKp2Aq6Ox6dEkbGG512LSNnh5Kp0bVlIxB8GM+mTaPTSoaWcqWk5XWDH/iP+YUJ5r9pROlzZzgTWRmhWOjLQzpM0Tjkc23VyCtiV7J7RmchQ4zBaaTQcHfTy8tGyVVix7m5T6iJ66E2MAFytupRY/2N7GVjN1vR6lexDoOba4gFMLS+Zgib7rxohHZsvf5fRIJ+NOnwD01Jo0chl1IuAjQ8l0aDoaM1s1UotmRYfNAO0ayls5dGoMKAzQwFwvH0c99L60A7wshzt9YhnpSQKBZLEwJZDgB/uaVO0QRnZjzJkw1VdeRvUb37nTa85+/8xpJOrvxOccDcY+0hkaqDQyVV41v1AxmiqmHy4gnb/mLkKD6qVrru9TA1969e6f5ZmzOvaz7wceZr4+2Ums5mWyrd72arfQ+TE31SKkMcrm3EuLWirim8Ee3iSOUydlGnyk/IRxG1FtN0I94iwqvmuedEKXGcjRi6jfvT7NTPvltszNU4JOJRCUGT4B+DyOndTDC82qsWYEPek9+DNTOlk2fZkpVg727LbLOFwP7XvGldeaJYedCPAwPZRV/yiGyzLsjbF9bH7bOBPjhGXe19KKMYo06iKS3+Lh576D47/5NXuGl/+7X8Tw7FH0qA3EdDPTBupjOl02NiDnYwAqPN7VLhzc4dolzS2ufZHCExWbxi2r7pGl5E6S63hFEoV3pkAEB4rKNCpjGTpjhs8R4FH0QqRL6d3zWApWi/4iEFzX1bizNbcWK6Ujh7iuWFw7wCExsfK1eR+u7xSpV7vowzekiDUF7q29HZQJgCRGWLkexzzgu3fH+/VKYKcsjR73yulRkY6299TtUkfKlDp/iJlnKaqQlVcSsKgnZV8YCIfKxPrVtjCgh4GBkpl09wtJceRwhPTdq6gu3BBI8oEzSs3qOrxIre0cdADXbyB94zKqDx0HyARaXHT6k+sePfeiUqg+eBoVWTkxVlgm/qU14NIGqvEIaUoR5Vr6Px8/AxykLhxf3EuwEzxi2fdFMnt8jZm2qMZTpKU+UBfrLgGo19ZVmv3yFqpxg/bJE6jIzvnz1zB+7xpA8OmIM3U4aiyaU4l1RNHkM0wXE1TIcvFYGwFXtoFzR1ARHJr7ZPZkN0ry2rmzi+rFNSv9TnuiffQA8JCYmgQZGAQJTRsJNHsKT1fMItKSlQolFox0mroEQd+7u9S8mqlE3BNdE85g66zZE6CUggPcqzc7VnXouqhqZehXiaXSLdfGYBaTRvuMJqLt/cFo8dkZAIZsJgok+b5uwEZwFQkicT+PimS0Hz30Zsfx4gGaR4qTJAEyEEKQqgAD/f5qL37lKW2dyDFTqbYFjhlgosCitHY8Dd1sET5XBJ9cHNmAZvYBh46CK2ISEdwJjaJgWcn+NSYXKKYsoWTyyKNqbWgBapWXrdetboaKexGITu5A7S+g6jBqY7zzfmQoKQ28tPde15qwf9JMC+yDPe/QAbEP9rz1HXsnNs+PGshzk0Hhws630vZ50ISctWFlccvXM6IU1eNGvzdNnd/TAWCFqteGQ4v6svRGj+WQ64SRsUf4GCQ1K2XDAlW2SStNy74mQDOjcaE0LjFwslsRyUBi+8wKnUaqmEyS8rzCZbb3SFa1S2LPAodKh4jlc1kGnYY8068Gxu2XNaUInZ5HzgAdsWTvvzOdYqnHdLEa65OJleE9OlBZ3ruh+IdIarzt7c4R2BNpY3wKReIE9AjwEVDHx2ZueeTSe9t0DJ0S/MlQhBhhkX7kApDu3gWAUD8/QvXcLvDYAvD3H1PaoEUEGRWmc0RjzKNmbLdnX7FnuWuQ53Mf1POfO2plgzPDJVxZGznFsPZS52FwmnEqgEozQbn6oa+gs81d1jGvXVF09w++p77+cgg932bmPPMI0mffq7LGkUfS6T9kXQlxLXjZkpof1810/rDmI1q9151vZtqEXepU9K5NeN2gvucrBTxUoHxztwlD1x64mJXZkC9bPU7uQKB/8dwMw4dCza81y5ba2XMWB+c9NXsW0eJAzWQrjVVjijhkt5lYDa/fqYZx9hHa4bHBjjtQUcbZqzShwm47wKBqMEx97CTJvg9dM+jhrz6P47/5Vex++lFc+wcfxM6Zo77m0L0YoE4UTe9j1Cxjd6rVJIBsVlQKEJZ+KZ+TAAA/XP8izYvH8FgCQFwXTJPLmT8ByjTOBrL3zbJiDpBqVAZQwvfkOsDrK6Upt3asc1npJ5TOtMDaqO5SuaIvxSIKIfpu/kTXxlByxkxcg3+O92eJcYJPef4wc6e2987pZnk6GEPEF/3Qq8iMn1i1M9So/UAg0F5l7QOq5L30Ljo+3jBYoNZPPvMjpSzGfAmslYO/xFHU1sUemmBsTa7x1HdbJJi/MMBSUUXxNivF3X01HguNIwOlBP1bVZ9KGztK8yL4MpqioqbPmePAI0fEMlzbFMvw0DJSj+XNtd5UC6EdZl5oV6Zc7E5m7Ii9mzZ2rVR6Ok6xXq0fllY19fRPA6CC1ZD3Rb2cAwJ8VhOPHqP6xgXg2BIF8ZCuj1G9uonm/Q3aQ0A64ClNXVCBWxbRyFjWdX17Pj5Tk1ANaiQr8pD721GOW7fvaAKcv4Zqm6XZWXlhBenhIzltqTqkeWJ7O3Vb+K5ky4j9ohSesFNCHD/ScwIA0v7SzSfTjSGThK0loWW9C/cgZx8bkEHAgX3Gyk7so2AWkSEt/TUBDQyi8F8fFw72WF+YadKtVrniqqeK5sqT7B9ex4Wfaz4fWcG8F0WKw8LRsyp4EZWnorhHAEu5PTpQqNx3Yjz4s5E9RaDF2tMAqZAM8DQrA0jIVl53zSaBh9o3CQKFWDU1rWTPCOSiDecsJQ9M6X3FVOLPZKSzP1U9i/2qKo6hbSQwijptrsNkYBOPcfvJjtbeGgFUPRfHBRnUi8ZKsrLrVR890yDaa4e8uyVg/6i9W2Af7HkHjgxW4movr6H3gSfegW/34L3SPshzb31yJ6bPjwooFsY4q1NRv4aCxQR76ppGlao4JIqwWgUeNxajQhYZPZaCJXZPRR0fT8Vy81o2HI2jzsEJl9ljaq550el3eDfSGORm27ZFKezoYo+AmeHF8u7U9LHDKrOLuaUv1RVWe4rYniRF38upx91L5g3fjJFuOnd8WtL86WSwLfoU8Oz3zRm4u094XHOe1x4nG8vIjRYZJQHOjNA0awb+hPEtGrSXDHWhQkbDlMIlsCc4I7VR0+loqWS7DF9/HlY28j6SESVdB1ZhqU8cR9NcdANKOR4UsWTktKvYdIdGSJ97v4ywpx/xvlfUUpHJ2YokMgTD8OZZbnx3Bq7MuS7S6I7TLPNHAtEyvjUwLEpoxqRT8i9soPriizLV7wT+kPHz2SeRCPwYtUn9rtGqNiwdh9wcAfaUIEu4w92A7Q7XUbPH6k8BJBUNPZfOpeeJD6/BMRCsoPLv+foZXIqZmeGifK3SuE3Asz8Afv2vVJb9s+/DxunjuNwsYjfVlla1UAv8pWjySjXGgAwdM9wFWJB5QnBoJzH6K64fk7lMaLkaGwjEt12sCKpm/Y6RrynB5uHbbqUFHHn2+3joN7+GG//5x3Dp4+/teiTeaJr6WEAPC9UCRu0A44aOjlK5OLe51imdx9OwvMqSgUGt5j+fJ0AagxANpGkxUg3xjh1CAIhTzgCi0O3JePYM20fro740zTBnzWQw0FObvOvC/Q7AaH7KCazOz2nDpiilXjxGd6pd01PX+O+4oUi9HP4QsKa+kTm2hUC1WJzRDkoLi/FnI891fgI6mFe34NHhSsf7xmwo2UABosXfDCDyFDW9RH4rWxEKECczEWZm4wzE2d3bU9Y43lZ7PRwcDHCg3zPgp2RXzbf56/19PnMrEZDZ2AaOHAAICo0bYDi1ylamR3NgGdX5a0hHD6BaXZkFi8qHaFoknr8g4MbWP5tDXA9ZknxTmjOHV7XOTKeoJl6CncweAk2X11EtLyA9xGNi/mkNqqYTpYbx+bZGgDF/EnBjhPbCK0jnFpEO0fHnOjtBakbGuiEDKe1OUA16qvxlABMnGtOG9Ll57SuU0eMdS5CMJ7Bq2HAXuLYDHFgCTh0SoGYVoZZRV4cLcWIvGBBBANsPXfjeNjUCMtwXo1pm7DGxXopZYnuf70mt7c3l+HIGqI0yaipy/+Zex3Ys9zQCM3FdAjKRekU4PACJYPdoZoSgstJNJYAcwQz9GyCS1jf1OYGUDEjlOUFmrlgtIT4dTB7dJ+vyaR8RmGUreAArUU3T0qgWuyCU7d8GsGhvFwjE92XAaIKqdm0oW5sYuBLLSDpIkRKdgbcumOJBnQhy2Apl7COvVGoLbjx3pL6xb2gfrXgkMt7ZxZqtCxzs6VKxA2SKSl+L6PWOu07fQbcpPO3/Lpjar3eN+FE6bx/seQf29n7Z9beuU28H9PyogBavt7VvB/o8aCyfMOrN9L2LzUfOCA3B2bSikppKo39rOsEoJaxPRhi1E6tOxQLIbRWsk2TgTxhrUWeBrBwyaiicvEhwqAOFlBIhJ4ibrsqUliY7DRQ6ilMrc1qycujItAYwheaPVGYI7LgDYA0RYpvurHRitmLq9NMAC/UAB/sDY/YQrFE5dbF5jLJftKGljrSqDhSMAysVTTOmqMD1esfZ3uclPUV4vQAAIABJREFUtC2BCjqi0laSUTZCMnFuRuoUV7RomVGh6bySps7WowEVqQHBqVL5U2PjWJUwMoScIt3pDWTgoq4YjVPk03RPEjWE1FMmiPjsi6h+gyyZW3/SL78X6dwRr4AVFUPCeWDHe5WursJGwTTrIqm3AscKQMQZLgJcIlFQUUMJlwTDyY39Ln0xR7HrC1uo/t+XZJxSm+ZWn2ceNtAHZymIHe0VbkrQ4WfN/9nySiWospf7rXM7jYrOyM4C4bkfwv3PMEAGioqyxp0DPA8iBRCov9+acVS66p7qYIDPN/Uon/8INj/+brzaSNh0oW4ZUzZmz0I1MpYPP1w76CotVDUmqTagZoARjzIWYN8rb7E6V3xiKgbDpXHdIs7ThWdfxICl4QFs/fJP4MYnnrD5Tz0hq/Fl4BJTtvqWzsU0gIZi0mkBLcsye/eRvUPGXgj1egd42qrAE3v+mbLjnmpqEWFpgRmA4YxA6dFksCVAlejxqAIYRLVZZo/fzwHNYKqolzMzqPSSjaixhzaO+XPe7daq/nPfceAAiFQaPXNkAlTRewuUiu8d3xLzZu6eeQXRT9GTBNO6Pu3aaTZGHkeY61XoCon5FPMiQwL5iv5a81XSHCsoU87iGSJVLdozdIn4nMu9non3E9w/0O8bEGjzw5lUd7HF3nr9sD5okTZ3OqHkfLDWBgno+z5E4GY6BZaXvSPmYbO5W/FYgjsOkqbxCBWZWotKmcQffxfVbgI+dALpwED6QcYMcqGmbTKKXkV6zwmApdUthavomW7DZhm7EdDX98ZMGV5Dy1rrdJqp/TQainVDJt3xReA4BZtdvPzyCNViAo56SfmYdOXrdOvWHs3pwL+BT2QakaHEf2OyWmq6p3EhNHgCDOAjuy6bJ5nL4Y91NNJyY88iYMORwqqMwU30Y22Yc2/mw4ptUlZRzHtEsG54HPdgpjK5wpezeCMwoaCBM3ZdFDq0ioIJ01XTsqZxpkuAMAa8KLCRZ40zh3xfDWi2C3y4+LEAINodfL78MavKwDFp3NRkuzgoJVArmKecJ2wnH1IsMGEMpw0rg65UfIH8eie2HT+0X5Q2ZsCQ2TS8DDV5gjXkhSm691xCbe+qqlzSowwALKfGqeqsp6u5Rk8uMhHi1vEsxtV00egYDzX6vVOm2cOULgUuYmzwvuVKdPupv//t3i2wD/a8A0fGPtjz5nfqPshz/9r47dKWefPMVOJbtQINaTJ2aESzvCwNeUWZFDGKaPBOM8W10QibDR2yBlvtxISaWVqdHyud3JkTiuVF9ayBCyYPCNgYY5wbvtKsOvq9X8fSAHxr50+hy0OwyH6PKFVFg06sDDJ7LAWskkytgUuGFQgAoslVGUOAufuM7Mj4aBqmgvRxaNA3zZ7lmnoUPSz0QpMla+9E+zFaz3OjKkvrxvibEfHlPaXJFG6SyqvLMJJhEZo9NFhEjV5zFoeXHvVSsTJoBH6Ixq4InJhOAnsi0UKRQhmsFpk36rVan/9f4FBC77kLqH7j+7ecYAR4DIR6+qwDLaoAZ83v5W67MvH2JIzA8rmjEofrAfl4zOwk87bcdi30emLcuCGqdKNoOwlVzxq8kSATQJqDHBYJXhHg8doN4Ivfvr3WTwf6kNadP517WzAMZAy6Q2QR5JzoYv1dKOrElcx5KHQUNHzLdJhy5pUOYBioJbimu3TRYU85yLH0DHplwCfcdpnc5RsKUKsBand88XmBY8+cxfDnnsKFUyfd5QGWHeyhWHNElHtVDwsEjEF2D5vCGVKeCpTfSo5QMKeiyhfPGzz7Aurnr6D3pQuYfu7DmJ47guGpIxhhwUq1j000urZ/OfYIPvN528Q5vog+Bpgy1ZPsoboGU5c4l7tKVtT+iNQqd+M0B7Q2EByyVjEAhICrB8lLnkmSttdsWp6D8Z7eRYAoqn8FE4hDRalKUfLd2T2d0Lyzd3zcR+/YnPXGC0cuijDFNXlMpD9FJa7ZsTvLKYvvAgQv064EpM2mEef10L8rLh7aRTGqrG0c0Jl/BtM3c9aTzXRnSgXsG1NLy0FcMVayDMrpGuz3cOTznUJImyOCqbzBXuI7cEys9LRHMK1roXPmvGXfqHO3vYPUtBns4QBielTf9Wpsv2Fg4x4dSa6ZFFWmfo+XXWelLGPP1T1LZa3+7DUkAkELTOFKqD5zDumwszitedjYnvbFpYrVxFg9i0CKMWa8DVlJjP/1e8x/8yDMtgUj2nYTaTRCur6N+iL1ahLSYh/piSPAolfiujRUFa53EzQvlxfv5W75KQHqmQHly/oe3xv4z/U80necQdql8igA0jFGTADZwYeuOpclcXtAxJmgVlI8KpYqhTZvSb4m+PouFmNmdWpPp+5eME+8bLiBGS6q7GlIIZ4cqURRUly945WjQqjay5KLxaXqkPZeXo1KWnfGSyzEh2MviH1Dmjfa/6VFxzLjSjvrVgEHegiiEfBg6rVSywVyUdtqUeud/R/BJoJCEvhWlVAGsCSSTHaxhpKnvXXqa3oGpYLx/rIPuDcLgIqqoUzLYvsTOBMwJICUwB6vSVHmGEQSvw5AqoOLO2CI50bREmdNue0Te12vdwJVFemBYqmKOey7lLOmZwfz/m932wL7YM/dttTb6DhW4qpPHkV1fG6Rfxu9w4P8qG8XcOJBbsP5Z3u7sHw6AcHbGKMm/mlaPFbI27QJGNV2y2nm1ZnCdGU8xPXJLkZtA0qoCvhwQUtL4fKyvGTcuHMmU4LGqupcmAFQl3Korcqu81wKK/q2H05K6PWYkchIfMuKOuZuoeozj5oOljR55Np6NZ6QKnU9IAOJ6Li5s2mQA4UEU9+0dgh0UYuC7B4Kc94KvCnTCkJvQqbF3TGp7mWsz6Zw8cyxGc8SRI6KEzRClXfetjfQNBc6MChy8XPOuhghyoGPyJznyds1CmPZxk1RltSAIR8bX/nO7fV4PvdhpKffJfZRB05FKykamsUYdR+VTeXPHnXrVFbYn6ziEqlL4QB4ypwZpfEdX66grXtSkIzOoITT8NM5OZJZij2zH5csLS0zogC8xlLCV4FvX7o12+fzH7H3zrCEDEf7dLkaAVK50zkzP0tnJc+F+QSemCMl4BPO72yaW4A9moU5Yu0GrYM+WYMi4Ih4jr34PbPXvAl0MtCH4JgYUTf+yUdx8RPvw6qlZVFoeeQMkJ4E0e0/ulIs1i5ARI6XRJ6d+O/1WNTPlvT37EvoO5OH9yHQM3n6cbsnmUJMDVPKACGfHsZMJDO2R8/YPW3ytILUNxF3NsVyT3wifoJzRmd/2iYDgWxp8QkcrkPo+HQctUKbJ7RmeEVeY0+wx4cGwRgCPpZNY9l2Yj5Gz8V6rqfT3WeBHHeXnL3T9aA/cwnGxLNzSAYoFBW54rz5FKkMvOXUMGMgGQATT6Kz+R4CknJaWKx7BkTFLx5YUGps1v6J6DgZp8EkiiCEJbHOaBoVBI4O7PF266ZTslRdivGzuAD3sjzTHJL16mXs70hD415AMeqlumesHn7HlF1rv+6Zo2XuZWWfPXZG4DV0du42JZipVtbosynEaXeEiro/px4y8CgNJ6h4jKV0AXj1MvCVC0irfeAxsUCr955EMqFm/7iIPIZDYHEA3NhCdXVbtNZDK0jH6Ly3wCtrSi87tgIsLSD1iW7uAM0GpuMbwIoL4T5/BfUO08QS0vuOAUtc1xOqq7uWgpUeP3qPjZhXvbx3OahS9L0cf4IE+o/aK9Jtka6bbAuOZCmFxQiNwIMAGAI0236Mghbcg7XWi0mij651K4aH7kO2LdOsoiZpVPBi30w9tZqXCsFiv7IVBxALSXsX9zKBU6oyxTVKC4BSmnzP6zT/ZDd1Jdy7lC4CdGRF57VFIE/YcQ782NcE6ASGVfWKp3jznRmE8jRpL/+udC7q+kWaOO00AkItUssqXCoEEn+zn7v1lT9LSFrglYsvW5/Fd3GGdhJj2Vh/ChjKe14AeJoreWjw99D6ywBd2AVCqgLMj/4lwHUEdU3AhwBiVLTVtQjiWWVOq2h7t2n99zjs3+GH74M978AO3gd73pxOvR0gsZ+ydX/a/J0ApIUWT5T8jUhmaCzExkhzhho9F0a7uDLeAdMnGA2XSKdzPsiqcUFFS7GqWzRthWlTod9L6NVesYbHeMSabCAL4jO1K65kjoPSIpTeVRgg/HtDp02baN0bo+oR7HAjoaXZJafR4CRzdCQ6bTWCjE2kCjNm0iWqd/RxdHHBtBn4N+o0rPT7nSjr3Y6W+1+RgQaUnNucz8+0LUa0GAEk80RViGTfOdjTXi5KggvYUaF4LznaUbBppMjwEg3cy3k7yKNS4nQCSFtXqdr62VeBL/z1rZvk8z+O9PSjAm9ctyZKxQcbScweS85zI44Gk+ftW89HdC8YIGyCUuuGL5v1CWTgRSlyN0otmivYQAYb359pXMY36wCYHE30SmduuucocAAbnXus6xH4KQCN+QZJv/YzqM4eced+XienHM/x84wJqsvZO2QXex4GymfEDIwjovqcnNJZJk6kf/GbMHyV3pSPC3hh/q2iDaJNggEUx8Xf/cmsjZzpQ5jy049i57NPoV9NUZ09ZO6KRm8w1CqXb+V4jMQaQjMy322+P/uCeGlf+Jb93j5zGtP3ncD06XfbvPai8gYGcY2KsuGpGmCzXRbbz9aBZTRpoavUZ3d0sDhSMunPcl0cVLVp6BDsMVjSwTkDHJi9QqDcy4bzmQgQRAUsAkEUOOYpSj0S3NMBRn6t0JZhKijvK2DoplHleGGsjRn2ifQjrXbxd93FQLOitLy141wAgEfG3wy+iXW9SPuyq/m6XYYDBAppnY5ei0plxtVz4emy2tY8PBJVwewW9qyZwRPpaCXYZOlxDojZ8R0IpzEabKAADQnyPLq8Yn9/bbhrYE93jZiliTpsZHWqOhuBHQJE1OqxtD5P7Ys037c6XWPP/YUC4OtbqIjYHTnoIIPQw45NQuYOnfbnz6Oi7s4pB1S2toAvvgAcXgDedxjp7AlgOvGqXD72Qjg4QFgye8jgMRSyJ10crqfbY4DA0qQFHntI7KGL15BWdjFdJjOIa8UEaW0H1csbwvOfOGIl2e3DycHqYEtklATq589AEMnE9u4EqpUza+4aNsFUIYqBA6XfSGRXe5XNigzMZ46rM9a0PrYsStDuOmAk9opPMpsbUWBCDI+8QpczuXUR5qwFpIml/Ul7k/ZqVu5y1qQ/n7F8LJghAETCzmL3BsulTF2OZxDARdYL2btcefnRfqiPM3jskfkMWXtIllIJ+qtCWTBpyNYx24N6gdbsK86wIaAlkWbt7/yVOj1DZx0RAPJFhfpCXepcBvv1bFFyPkAfB+i8KpZYQVyDGCzKgIxWWaXUSbMw2LTiemcdxFALk61Fm8qu6VUfQ+ews3Qr6nYdRK93ygEdBikZdOS7+j3tHfuoa7Lk7jRuy9Gx/zNbYB/seQeOg32w5/536jsBhLj/rfLmXPHtDqrJ/1CVrRDctIojnVui7Y/b1fa0wbXxCFfGu5ikCUYNjQe1a2hB0OGic0TQh5sfwR5uof2awIsgGG7rZgwlgGldOr9F1fMIirN7lB6mjdI4EAH+tH00jSjF1Aiq+4x2uUCeWVyZjhw0Yv65TrULOXsql5WIHhjYIyFO6jEoPevIwgCrpNHfx+jtvY5AATwFY6Uzlhgpo4HK6KRHGL2VqOmT0g20DQEfsmoI1LgwZ2gJdCW/xZEonXxRkXlNsWwUoaL2ygSgo+1O9k3v8rkPAT8l0eUQgJSR6Dn3Zgh6pROPkspBo7DzEc+1jygbrxFgUDjnY38uBwJNF8CdzMwTKIzScHpVZUyGJNsj60v5yPVnFoumY6lUzP+PqjbmCns8MIx41z567QaqAtCYaZdnzubqXTNfhBNeUP33NAgV7dUdizSDOVgmcz/8Eb20u/p1Ltov/lzxNDmOmnkis2Mut1OAPTZju/hopKplwCiMWwcqPb3LKvJ9+bxG6jNnu9LseOok8Ngxd7nVJgY3vXRdwM7zV1B96eJMCzaf+5C9yfjpd6FfLaHHCHK7hbHBPHL6bPa4HlOLFQzTEiYWnV9Fk5bQr3qYtAMDY/h3rjfs/wU6/ObYK+2H3+9Sc8S1wDhOIq0rGCk20m2+Sq+HaUAcd6as5QIzwSUp18x4qUiVDc0b9ZL3zZwPa+1TCC1Hb4jR6L0VU6NbP8WQUsqgXLdOzsQfQmBPcTMHs/jXjqHkgE7XGZ46q2fS+cHECZAmSs5nwHoWVhQ7qBhl/hwSqY5j9bxRqp19Ek8aoEsJBvFq5qK6ttDRhQEeXlqxvrwxndhetttOTRc4Ah4U+2e6Fvc//u0403p7PUvr4piwdnDZWBUa6PhJNy2Ht/rD/QwIsEx5dekaQHHlpSUkgqunD6NiFa2GYAE33qJ0+ZBpVjaokcYTVD+4gPSDbWC1Bj78CKqjLEteAOS8xu4IOLAqgId7LFO3WB3pyg1gYQWg+DJZJC+vIR1dRvXNK0gfOG6VwViBKw3Gvh2TfXtDoMTWBPVggLRIDD9Xv9LWMQVuDFEdYYWxGhiOUb2yg3R8ABxcAPoELbpZ4+vQfM/7jCh9bJsPShkiWEI9OwEWvIQLMRvow5+VUhVBAaWACfCw/bTTtuP+q1TpmbHtIvhZoSpYO3ndVRBHosBkHpqYsmnwOTPH9uUAf3iU2l1iyEsCKjwYQADK7ARPdY4eFNCh8uJK6VIb8PzWCjsEy5fPEho2Qnela6PU1ryuh94f5yHLjjNlOTTwCPZI10cp32Li8jrU5lE6FS89QWpvlNw+n1W2K3TVxRTACYhJleJqSxWTTdI26xJJtran9k+s+15i3otUuFKarhTaOq7zpiCWWFlR+EJtJV0hmP0U4FusTwxM8L8l1PVx1LWAUwFa0pzUKkgbl9e9x9TLu15J3tkH7oM978D+3Qd77m+n3gro2Wfz3N92nr/ardqd4s39f/wfv7k3f4NXD0Nlczo1XQmmMEX0OkSIGQldm7AyTovr4wnGaYRRo2pUkR7ATY4RaQNWHKZYrKV9kepJJ1aqClo0PFSlJ4CiuteiNsFllWKPtCwZWXpJagDxf9Ta6fQm+hRlZBJaQs/OK4xwOpi1BD0tW50gUdUay8gEoVuKwSoyHGKcq/0eDvUHYvfMCTS/waa+69Oz8Vg65gTkFMHL6U56V7mGwV5p0Brgc8Vp551b5CyXqLrlBqJryJQOvIlPuoFUPfeaqi3t9fnch9A+fQ51TZYRhRjd+KJRaqNA7d1MWdqcRnRZejyMJtbmNZPJ72Cufkm2duNLWgMy2tgOvBYN9Jz6o3dwTaJIyDEHn8fTuAsATSCnHIcw+OIFed1F1OYcFH/rAI6AX6TdZEDMsy8CRUrRTFN97u+h9fSiHB8NkzAglqC/+3PNuL96xpuFnYvmKgEcF3HWt2yLGCMlCBPwUeg3zAI0uS/83pmLUkApGeWdjyZn9S5FiA0g4au9ti6S/RefFxxzO/HraMRnTttP6cnjSOeOAmcO2jWY9mW1cHonra+GzRU0ztwyZghnCoVabfQsYwpFWUftcWfxJCz0BmB5dKaljlo6LLwey7KLHWVpVQB2plPstJxXFJrPFaAISHAEGlBiXZrj0wQauKYw1ZWgwmwSl16udBK7keYMhgBlbj5PgMpenzJV66aec6AnxoXAGNce84sF8GLEDQe/4j5qisoqkkVJ+tD6sbb2lCseFeXe7R1c8L583vgbXyMqoMUINFapO0xiGKm6VyQ18hm5T8X7ldBRMJjiXjyPwNtDg4EBN0pZbnFtPO4AOwPAErDVTMXq7PVxemkRxxYWbM8KdpexUTnXuacwKGCix/fwIQBy/iqwuIjqJNOffP7cwyVmDh2PgD9/CemJo6geOw5cWEM6uIzqgIMY5cHUzOn3ULUVEkWbX7yE6pV1BUZOH0R6aAnVqUNIG0PgIYnxG5tmOEI1HiNdGaJa30H70bPunLfoXR0iLbM8dgK+dRHVyQN2vJFSDi2gOgS0K4umzyPQf8sYE2lIJlKNytLFCEKQLcPiAMEUdFpZ26B6fg0U8zIboZ+Q3nsSWBDDIyObDsSXc8KmY7AVYzUQo9SqS9asosT7k+mp8zV3WHFMFcHscjM/OOPU2Ck7lsIlXRqDTt2x157Q7cU+SpXmldOO9ai8t/aj1G54ShefIQAL7lfOxq1ZJl5pZj67OjZOakPc2RkqBDo61iZBEqZSNVb1yt7PGcCyu1RprAR19Ey8TwRAynGuBuG79OqTXnVLVbXENg5updLR8n4r3SQCZW27YccFIyf2J67hKtWuypwCo3ReV/XMATulSrEP+R3TypjevuX6QmxbZ/6a9lCkYTkbytL5PQXO+kEaTmI5892YfkXRaII9BJK8sIMdK/vD+r4+Ym2gj9s2wYK6Iwvt9U76H43z9sGed2A/E+zZL7t+fzp2H+i5P+34eq9Cls/kv/6fbjr9QQZ8RK1X/IdG9/Z0aoY1DeSoSMK/Xx2NLLrN/3YaavtUGPRqrI8VJZVR7yWG3V+lps9KzwVR6wb9Xk4bMWO+AIV4/oJV13I3MdKywsmMqqsOc7RM5aIos7N7qprUcj2H6fd47EhVY5jSkZBaOXEyQETtlQ4EN/AQZK1wYmHBKPx0+g72GQW8R6P+9Q4gP28vBzCDHy7W6U5URNNl/Ioqz38JCjXNa2gphDjDfJEJp+pOrtETYsxWqt0NZzNkl7ys9jdufiPTpnki6xuYceMRRBef1J1U0pVRXQ81O+DECCVL17p2Qqc1wOvIABUrxWHDLloaZWvjkWSmdlTtgnESgEWIYcqoDap2fNvxHJzSL4p3R/mPPpkTTRZjbBaQEujzAvCFv7m5vZ45jfTZ9wBnomrXfDR6LgzdXSFAnhiDZYWvEsQr2qMzNMMJCQAsIqXhShs860a9lx22y8T34U7Fs3WeT+EFlSCR7nPzZzbdSylTBBnyPGRaXE6vczDtzBG/Wr5m7j/N4wYrqHpnjCVEgHPcTijFjHFXSYqAEHU22BZLaKoljNuTVhuM3Uc9Fq6BTNHaacYYtgkD6pZZ+pG0yAyQaFs7xmaZAw38O4GiSCOK1CUubAQDwveMFNlI1SpHTTB0SpAmOGSWhNfp78ymdQUIEiMg2jzAlbIPckKjs3qKLlKalcDuDsL0B9cddbBYMl5uPdrWWZAEP5SGJRDGKmhTbLpweMoqXfOjqUzhsntFNcSIkBdet7vGBt6XekPm2vt+Uq4MfDeWTbd9wfXp2B8b06m9t13H0r4yqHSw3zegh//FJ/SMVF1NQt6vS5Cf2jdNC6wsA0yjWmVFqte/v6SdXRNKrhY5nm/WiUm836hBtajKVOm7l1Axl5GVsFimfH0IPHLYyp+nhQEqsvBWFyXaTGHnI6sCewgQbe8iHV5GRVBvUKO6OkT94nXg8BLSzhQ4tYLq1W2kcweRTrreGccKS7F7IQbuS+3uVW7SqJaWUVO2vdlAW21q76c49caOlXOvlhaBq1uotsYihQ76AMFespPsM79mzq09BhByLS9HHM9VaW6xcvhsIYTN9qOmD0HhCCpESpP2N62OZKtsejl3AkZ+TQOJgkUaEG2LioCasUHyGt62ZCP772nTdPhm9G5s7jkL1atLKdXK06IsFSuqSZZpSErtyiLMEqaWTo8LNcfC5NWqIoVbrcT2ilTn2C/4zp5SbNp5rLpKZhSvy8ALU8vJCOZ6RR1BFX/ogCwGWqyKGI+X5qDNNk8h6/Zu1wgyG8aCODyeTGWPdRiTmeAgATCBXp3+kPVxgHlsA4mKdwuovVxUVRMrXMCZxpGVYrdBxuIdHA8R6Il0NqXWiU2tFMCKwtT2exQ0uf+ajXtspj8Sf9oHe96B3bzP7Lk/nboP9NyfdnyjV7ldWtfgn/1TVGdPvdFb3NfzwwCWEKjSExi5VhRTZhIjoQR1yMRZn0yxM22wSAOTJY6nU2P7lKWC5RRIXJTO1E6TMOg1GBhzRy63JQ95KlcYY9xem5b50AQryMhpzAC0jbnT7+HfW2PokN3T2S2mA0SDgsYba4VFpjmv2UPTkg8UGd2KHDPVTEZ8NrYZ2T2+KCFXijWfXlpSSkbxuQmMmYmY39fu8YspnWGWbRFvzr+TWu5AhkWnCK6so22vZWaPsVjUozKiyGIg/TvAjVydy8wfY6pIF2X+U33+adflCUCGV3FVFQNvGCWLSK1cVxpfYsooaqn/wugSSKffycKhsRdiIXGsWDxqiBD31s9hsMlQNbeuE12MsWUVYbryrWH8h1vN32mMS/ixM8I7IrmOD2c4t0cGfIrkB1QX1lF98XvAXOqRXeNzHwRcwFnXmXfXSxfbn9OM4Lhr0e97MLK6A4sUt1JwNIeq2c7uLFhqQzgsMqDjXSPpJz9nPF8AP9GG8VzhEAWHSZDMbPlhrg+cq87UKvWiurRFtWi+f/n+0Uc8Yhmoj5u4PKO7o7SFfppaTJkOhkZKRHYX0LNqMEfRYKmb47zytoE9ArP7lUAdmwf2n6r4jRoK0meeVOiCGQnCgQ2CHQR6xAwSa4XMngAnIlPKEiJC6qYTMtZszDwEOQ8B7ASoaaOmWA+6NdCfuAwqe3GYbpTpfaLvuJZmMKdcYaICWFk1i997Yl6n4FG61wY104nv2EIC2fk8AZbMM2+6XnWwJWZDTP+4n/oi8+K69LlO30faQHH9EpRjGpatFI6yGdPKqyN1rCkDqGBCzKeWlnB40McyK075J1hNtl9yFbsfjM/hEGk0QcUy6gtlpaO9Vl3/Gzue5deZBkXQ6OI6qrMPATNizjxmKnBkfRvVxevyY3dbA2RwbRvV1khg/XPfVxrYY4eRDh0wdlD12pYtxen4IeDhh4DxBFgnMNV3XZ0+0sDKy6G+NkJ6cR14mGygFjh9RJWqLeUrxpnW6apJqKZTK8dOcd7UrwxIai6/aoARVhZMbawlAAAgAElEQVSBa1vy4ckIMj2fCtUuwR4v9b3Ulzi0rVnFmhDUXxsosV7yHGfUdOnYtBnE7MjBhgXUxujhnPRAQ7WM2jRu+Dfq5Ag4koYgwY1CO8f3DUv3irWsWD1s1BZ6PiqkcL3TtrH0J9u3MxNJazDZqKFvR8CEqV58zBAtjhQqDWxZVQ50FDCtSp+H2LILQndVKX3tt2vyZzKIuHdrJgbLxjmApkGjtHCm7xFQ4VrEZ1O6ONO7KNpsq5jt47qvrtez91bbxS3ie767gk8WfLTU7mVP/fOUNQPixCQTsyoKPQi0iXLqUQZdDOC4pjOVTNfHWTsO9li/1cwpZHs6mGN2Sl4npSEg0WtjE3WC3HMA422m7v5Xd98C+2DP3bfV2+bIfbDnjXfV9H/9HbR/+M2ZC5FN0vuFTz1w4MIbf9u3xxVuBb49iIBPNrgVGQznISjvdIAI9pjTYo5GAlO+CALRaJbQZQAS7iR5VgMNaKvy1WPqlEqhG+hQtRgVgqitCTn3LTHD9BC44bPSFoEdL7luUIWDQBSHnEwYPbr5Y05kb6ooG6POZPq0FN2U02GGgUWBZdCwugo/NOhNq4NMFACM8D66smyinWUbySCRbUDnju++TIr8nqyG+zVeM+AzrxUhoGdqufGAxA8bq8p12YGgcOrduTZDjSkpG5kSbs4+gbZVVM+9snfa1uc/huqnPpCjf55KFfn1MqBpWLJxROGW3oGDci78qIiks348X14gi1fP8HNlAMvtjmsp4ko2BqNs867mfMQ3jw6Wfm2N7s6+L3RszMDTu5uxWIgiZy2aAHvieh3NrGPBxJiQuy7ju3r2JeALf3vTABDg80Tx93mApwRUZMZmtCenc80DKPkq7tW6CazodgYsVUI4St1mEItGsAzZzgXunlEQRKh3ecTU+iauG/BIAG7xzAIi1a750zlVLgyqowXQyMGQhPrsO2bwS31PAUw6mTTed0GIZ9juspCvtxjXJjIVqc1FtuIB9OtHMLW0Bt2BH4LbZDTyt6m1Cxk+quZFUIq6XryiAJvMsBGAUCSsOUuS1+YaxhQwXpsCzgFPWss5GB5geozjADji++j5OC5aMKqFqTXzuqul7RbOR4kRejcEKMSvDJzyUyW6n0WdtTYqem3psHvcgutqMJh4fDCbKFwd8JIF/oO5485vV6rY0sD0kPH+ArlirRZzJ/4WYs8BXEnLw+HeDu3iO6jVoqIarzg00ews4hzPTsIIddseX101RqfGvAN+RfS+WAU6VuzrYvlwvGzuoGJ1rKXMIrr9jpGQrq2jWllG2tw2Rg8OUWi46BTq3rx4Cek9p1GxUtfuGOn8dWB9jOrcYeD6EGk8QvWe00jnrwG9ReBdxwwwqta3kb5xQbj6B04IgOE9yOzptajWtpDIErq6CRxZAK6zvPoYOHta1axXllBt7xjzh+XZbdUYVKjaKSrLpJ0g/e0lNE/UaI+wgyfA1rZKvy8sIG1toyKzyDVy5sHemXRRPybmgYEKLl4s5ip/5/8pdctGk7FXycZhJSzuV0zHYdoO1xGOLwVAdJ0QGuZ+xTVTqcAKSERKMhle1HjhdR2E8vVf7FBPR7fuUdCDYAdT2qRj4/1ugyoKFhBk4nGhy8P1bdsZMQIvsq5MCUvz+gSE4hg+k0qRVyYUrHRmY+E4AKW5yZT4XV85Yp3XqqN14GBX+pwgjBgu8V4ad1kkmawX10Ayto+EmXktpm/J5uBEdgDIALVgIvF+8ey8hiqBGlDY7U3SXcoVr/heKkyR21ssJp1LlNN1Cy19jzpDtEcIUEUlNAWZOA6owdMFfW45EfcBntuvUW/8232w54234QN3hX2w5411ya2AngddJ+aNvfXb4+y3I+Az37I08Hdbgj1TKaCkZOLFZPd8Z2urKGHrXICwjt0iNgO812CpF45ipAlRFDU7Tk3TA8jAicg4WUDU4olYN5k5nvbBrZ9OQjtdlODyHp9ej0ySFsOGlRJoHCitoIsOWxQ4IvdK2aBzFts4/z2xuIgzSxRy5f2CqqsnCt2IccMS9Crrm0vWvznj806lfg30MYCEVOl1A3uiHKuifoqwBrvGjEBLs3InC0uov3oR+PVZ4NhMtf/h3wXO0iAWMJJTrSReqXQyiSeaCCONZjOYK69IwSibjCsZWmEDShxRxl+AEmzR+FtU3YqoZ5zH98klYMMo7ECjLsUqUgfZNjtd/r6MQWfm2HNKaHMW7HHQxkeFHAgzbec6OKAKj2CXvJgLFHD+/s0sn2fOIP2jj90M5HTnlsCKzy3Flf05xUiLGTQPNN4MzPh59tY0+DPY070Mo5ohTNopTQoMm71+CfaUMyauFN/zKVzvwOeeuzyumRBR+HwPS7nrhEPLue0Cmx3fUE6KxErpoMn52nER8qhHRoCaP5OJMaiW0e+fsxSuiTWpnn2SWlvPyFActRyjTEBl9UECQXpzAkZ5tcrDN4BuSwcN6C9Jv4Yf12aeGS9cd0ILRuBP3MOvMSeCrHnvFad83nil8w7suW1lqFiT4yn895L1wzVO4sfqIWsdA8TVRkp3FVNJLFBVOAzWjs0K+7418Dx6ztZJY/uE41issQ5OxQgKiDFKtt+KBaR75XLp8QwZmBEoFOnIfDeu5TcmE6soySAF/wvgilUYCQARkDOAf3kFB1ikoABQon15X+o7jcmqYXDAAgGq4tVVM7tN2e37sjNEOewYcCaaPPuxlC4KLDNV67D0gdJ3LgC7E+CxQ8C3rwKXhsBTB1GdpTh6JWDn+iaqK+vAYyeQXttAdWARWCXYQLZNH9XmDhKBqe9dR7VSoV0aoV1oUZ04bfo/1WhqFbnSwUXUr90Aru4gffAEkhdfqDenqC5sojm3iKZHHbeExOeUTJ/G3U3AcobXDOzh0GMZeWr+WLl5n+3GFtTaE0xLXbEAe2weCewX2MP9z0uyO9PUihNYmhdBIR5LkITPMLJ9lfuYAi4ESBncONDZDbxmXbO9vIpWiPZa+hWvsynQyPccpowJ5HVGpYkcBzgRMyNSpXYcKCIIxD2rKC1uhRQoUk+dGRZDYOEDpW8x5ayqD7sGjZi/eRaKMSVbQJ/ZUgD8i+5TEQypDvg7aO2WyDXXOq7zalsBUfydzynAiWBQ27K/eXdV0xJ4xo9SpTrtJD9HaVYG0xuon0MgATBtGwNIgatNB/eUhqa2cfCt0+1hvzFdy4G/LqjBN15Br3dsv1T6fVmg3vhF9sGeN96GD9wV9sGe198lewE9+0LMr78934wz326Az155/zTWmeJgQqZmxFS4NBrh2mhkxn+kI0SE1NxQd2hMV6FOGPQbLHTVVMLRrrHbJKvUNW1yJJX9YClWxuxxE8D1eQjyxDVpIDUTL30613l2h0rskkkjQ7wrRO3aDjIZGPGXKCuff8kEOnvmGFCg+ezSooE4peNBsy9YTaF5xFSv5V6UcH0zRtK9XbOlEGJzGU17xUrF5qoUfBfmvSv3vwNaqj56v80y2RdmblR9/mPAJz80U9rV6NMuIqmqXZ5+5elZbGlj0Vh/r3gevzwT0eD5cwZ0VPlDugZuhRdVwkrdgjDenPodkd2Owh/RQn6viKC6WELUSltjpE+OWtxLYAYNUGoiaEzY+InrZiu4YPJEM4Uj0vG9umpXkfBjZuxzLwG/fnNaXPq1zwBnGG280yezbRSVLcEvBwPsqeddZ7VZ/DXgTTKdzGnpxKx5TWk2dWOlA8x0v5gv5ZPqzlmLwhu8OCR0kuIbv36XRpDfRc8i3YR4o+5Cdn930gx0C0AiAEIlP5F7SEkSCaTS4V+0N+IT9qpV1D3q9SxgTMfU01bHbfJqW3TCGivHPmkrqyJNQDo0ZIKpEz62AAOth7HmKT1IbCGJHQeQOguXlelJARKErk0uux4gXzEmHfALFlAefbnn54GfEiwq+06jxYEmITgdjy7AJXNpfU5EOlkGEgVUhesUwFeAL9IKKnTcnA2ZwSTdm/8RIOJ1yQQqq3NZLzkwH6LUdlxkUBrLQftN6cKqxShFUxvQd3JxyUCaK+OxgU8iHIk7RoCH/8WxK30X6HbtoGjPeD4GP/icfGYJcLOCW23/vZWfdPkaqt0GOBcisbe4+2hsla0MxOG8OH7EtHqql9aQuPaw6t3uFDixhHRgAdUaU14HqJ48iTSZoLq6oWWTKVSPHgOGU+Dbl1Ftjg3IwfEDqqJ1bQe4tI70Hurq9FB//RLS9THaZ44irfZMu6baGSEts0NV7aod3wC2riMdoKaQxoDp5hh7I9J5Iw3IRpPWdk7y/gIqA9sC4FE6sGZgzLv43vvG0op4XZZNX0XrAQABO/wQADrkDI8ADHzvMhHgG0Clal2mQ2MpSwRjeB41XBzAtrGeV12lZYXGDis38X4q+55nrkSsjfnj7BkxYwiWUMB519fGKNAggEhMJAL10plhWlhmpxDsIfgTPEbejW0fkI7aO6dkBY/QW9VSstleAnG0dwbQxf1C3+fgDvdQBmG4NmRmDsuyi3kcwDVT5ZkuZk/sq1Ds756uZdo8fD4CaqoOKkYVRZy5LlAfSJqAtmcYY0rAoUS2CRJ5ep5XBVWP+N5pv4iZxT5/PdX13sr5/qN0r32w5x3Y2+nqOtrLa/sizffYt/tAzz022A/x8Lcb4DPfVHQWaNDSSGbFkqujMS4NRwZ4xEcGeWVGMI1jAiih32DOUt1ioUeDKFfaYuqWCXqa0+WGfxFNpcNGdg+1GJi+FUWzdUgym6+asppOkZZTPDyfrl+zZLL2f8JJdOR4flTQIcBD/SEa6jT4Dw9IaU64Oh5b9RYydswZ8co6IcZKh4zOQ1ybYBFTBX74H4I4no5nQNwGJpMXPNrn0TijsbMFRSmvL+yg+m+fu/nRP//jwNNPOrATjicNs2jvqIYVDjcd7IiqhRvKCKmo2hl8oQ3n4tBdVYzQ5GFrBwvJLGd/VvZmjICwGb297X2deWHRxAAOI9YvMWrpCEWUVlTvLsXJDdQwRtUY8Q7ZeZhtpACwcuRZT5zPC5fDzMrnXrwF4PNpB3xK5+CmWVhEqw3GUFWy4jmz6+zzo2MuiQWk95GhHowva19n3QTAIoDC36ED0mwSOjzgTllETrtHLdsr2q9MCXMQzb5inynNsksddT2mzJwqQCTr0/y7nsQjziaoyicemfYFAR+CMGbSVyvo1StWtjc0HlqwyhLXE+mT7TIdlZV/LJKsdIx4E65Pu1OVXQ8CBb/T/BdDhMCBks5mR00GR8IddVfDfFWHgVy3h+tQgD4Ce0oYJ2aBGAsxK2aPyONlNqVIbWzn7DG8OijQWY66k9/DwY4AUiJ1qhyZJdjDdghGUwBkUVmrg0K9wpeN4KJKVzyaae14ahrbz9rVj4v31X1ijAoMijYpQfk4jyAOy6lzH7kxmdq+RECHe8qwbbDa7+PxlRVb42OGaJ3PAJ2lNFtVtVyJjKlvVrXSq3mF/tFbtQek0QgVmTtHBRbPlP/eGQLLCwaqgKlc7MSLa0j8+ZFjHMCovnMFeGVD4A0bdaFG+uBDQFsB372OanmAdHLZAJXEHLcjy6iubFGID/jeOtLGBNXZVSSmhl3cAq4OgWMD4N2HkV66guqFEdqjI7Q/sWopWtUkIb1yHu3RVdRHThnzpB1dRBruolqh8C/QssjCjGOfbQylcMWaTlAhUqeLPaIDI0omse3grtEjUFOVnFaRsOUaNSo9TraJGB50/qMKaKzz3DsYIPGy3AYMHSyeiXud7wA2WGPeBVgUAAv3sVySO4NCnN1DgSJWlXRigRmydARkiLUbHzFlY6+k7gxFsRu07VpXVl7geQguBxQmoE2ju0ZFJhKrFtrjcp9U8QpV0mSz8D2Z0sbzmALGtldwRECXGEcCvhjo2dJxBqIQIGLlO7ZzBF94zVzGPXovr56eVk0dnWBZdRo6k+L6/D4zYLU+RIo4+4KsI1OC9DUtQMMYD7QF+V5M43sQbLe3auV48O+zD/Y8+H10z0+4D/bcc5NhH+i59zb7YZ/xdgd8aOzSwL46HuHKaGQaPruksvtH0c/sfvA32o/EPyK9qV+JxcNPkxg9p7PFaLyOyTT4rM9b1VP0mdLl5dTNGKeTyDQu86YqNM3eegfhQDCNrKoUDWsaRskqA3dIvSfQw+vQaGfK1sFBH4z0U8NDDoJEq8PwZ5TYHIqqwrhtsDltjA3EY0MP6Ic91qSRkhkXTXMNk+l33ehx6rnlsU9RPfsKqj10ZUCg56fe22nZKEqnSh/GwInzzeBm9NF63EGdYII4xNbR1Nl7cucEibiuQifKGz3WuXW6rg2t0rV1CnhHz7YR1AE+GYwS50ARVQd87Gc+v0rY58iqnj9/Yjzz3/i5BDPiZznmIQKchaXllCjKXBj9r91A9d/82c1D5HMfQvLy7LPPUB4aTodYDGJCzTJGgupezsUoMR/lgc0x7Iz9AtjpuFdhfv//7L0JuGVVdS76z7X3Pn1Xp3qq72gLih4UVFBRMCjRGE2iUaPvk7x03iQ3N929ybvv+5J485LcmJeYZ9prc0XsomBPp6BQCAXSVUEVUH1/+n43a833/WPMsdbau05RRVFVHORsP6xzzl7NXHPONecY//jHP/KVv+wcE3PWO/sA/OUBLm2x9Rkhlfy6oA5GcOl1zUi71cAgmxd5+MS0ipS/kYI98j7OE0Axjg+qFofxUyTVp4SmwlxE0XxRAlJ+n46WpVKRtcgP321l8khxZjRFBAOYChrL36sJWT9ASyE4+QAOlcsC+hhAo+uEPvt04Ij2TKjZk5vSZA2xZQZ0ZHH4rDd13DIeQJhVRwGGpqkMkz+5Yabz1wxw0tLuBvKYRk/Gpgni+oHBqRH3engqXXsDEmOzzACwfHWuDLbJ3D3rO6t8pqBRVnJeCgAERpAdY1PO9hFZfUIKF1O1WFxguMbggcPCZqby6Z7WTZCfejHG0poOFQvi0wT3uHfweXkfEZ4+yvEnug+k7Fr26UQZjulVDfdQYEffHZYx95NTcGPj8HPnwLEk++FB+KWL6p3YahmYLMOXE+D5Abi941oZLNvFgXN6tKDjcyzL7hW8mSSLRqtW4sxuBaYppPzoYbi5rCpWBkarsuH7xS3wvQXUJg4CrTVES3oRt/H9iuEOjABkDS1ehGgOQaUyEke2pcy+IJCbX2OtJLjNizzYY+wSBbz1nTJn3t4yZREqazRUfZQjCYyw0p+WAlcAxYANghRzZD3Jj6uOiQFqBPyYEkyhYWX2GFskA4hyvSqgtpYrV0DJ3p969o+C36avRxCFbSNQoywWAW14X7kKU3GtKpVq3ejzEBDiAOYYQ9LwPLgS1mBZq1SnTTVvQhozmb9JWUWLCeYkkwLkKAOH/aQMJhVqVlaQBHnIwJEAUzmAO1ruXdrLZxHbQdtlrNJsn7CqV7pn2h6u6XQKxqiOkWkSsQ8JEEqpjxCQspQ7TSszPTezN2wlVZFlAlG8tjG/TvRtnT3vVPTALNhzKnp1Blxztvz68Q/CdKDBbOrW8fffy3nk0QCfps//95ezWcd1b9VI8ALyDFarUoqdIs2WwmWGLwEci+KawW83IPOFjlLeoaH2QVnKHVsZ9Kw5NO4JFqUaDqnTnICaPGIK0o6p0cg5kt0jpZPF7ovhIxojDJhpyg6rrtBop8nIKDsBm96mJkndEjHV4IOyzTyPbWBEWErSm2Ap5ZCTWMRNGyt2HVennqaDaCBVKpsl116N2FY1Ch94Du6fnjmyFX/+RmDJvCy1iQCJGFZa9UKSH8TwNeObzkjQZgmsERG+FAq4HUujTBS6RdBT08AYKTXauDkdwYmR69M95+/FAKjwZxr3bAcNXY6EGnvKTlEhaAVCLJVLAaYsNSnoC4jRnU8PmG4wjgR3Mn85Azf1b6YNlJ/1xqbJg1h6dPTpTUfo+Pib1wMp4JOBRPk3wtwefeZGAWM1wBU8CW1P071oQuffEXGdc8CJXTmj96szmSESacW1wGHJaPrWwjzgayAdwZ4sNUDdMGNh5ZhaQRfIgJo0CiyXzoCe+lEiP08j/CKSKk4Gy/oyRYM6JTVhmhSLiyk4YlcK/ICMPWMpVwpQW1pQSEWVaanAzUQSCzOEawWdfH51aGoqJIwpKCxdlkthzXN0lGkUqkIF/DIv3EzAJ9WiCd/nffwUcgxMRQFjctebbgYL9NS4EKcOZwD1RN9GmZkGWKvwdP25JqDM+xj4Ui+7rS0wkCiMXFgzTMxaQRu7jwE9Vr3RoEv+XSs86vw7UvvIAHiKYKsjy/WcKbg8VuupKai/oq1Vggm7JibkewL6ZG3y+lLPh6lex8nK1H4Jq8xJBnnkQctV+JERuDnd8Ey7evww3EWLhVXjKaBcCBUMA/iAqUmgpVVKmUtXTZXhpKyYCeOGWTFZBh7eJqwewShGysAuiuXmEEf+xsFjlSzJpvRwTdKZWi0rrgiLR9rwVB+wpAV+w3JgzxDwZD8cRa66gWRhgtriCtDVLEu+MkgTuHIFGK/AdfaKUHMyOSisJBnzahWYGIfvDr9b8CD8m5bZDkCxvfcGnBrrT5kstvYpK1fmoaRNqRZPJBX5+LvxyLjPaOUtOGqZUah3+vRw3TN4CwUdjIUU7lLHrsreRwP7cyt5PkU2baNdO9hQYS3jfit7qTAX9b5avpxrvQE7fAOsxDn3XROQtkCJrUQ2dy1VjoCSgft6f0m9lqAI55rtsbrPRhGBMFbVYmqYrr0Eg6KIAAr1fAj8lIWdpMAU93zu9abBp6tCCsLJ2AS9IUnf1apk2iID+zXFWzV+OFa0AQLTU/Z92gdMBeect5LuDHixypr+TVlJ7MfOkNp1xKI43fI5+7eXqQdmwZ6XqeNP9W1nwZ7j6+FZoOf4+mkmHzXdGLJy2kwR1LZS7BL7CRFMFaVM0ipV+6cmsWdySsAPcwAYLe0oFgU4YSScWzCjoLShCYaYkyxpU5ECPjyXwqiSAmZRYnFeAn1a2Ds6mqbdkHoO1PRhxS2hO0dIYs1Xt4+0P0TZyQSSCl0Effi/pAkdUvJLasSiqeAwt0kBILbLQCLS9ruKRbm3nBceQqrVhPQLiR6LsPPMNR7iZAS16rPwYDQyGFcbdx1ZWv2apcCHrgzGGQ0/GlQK3WnKTJZ+pVG/wLIQA5j9G1JgQnRRadQEGJoEDLIqIMY+sdQi+V2MU17SmB6hhGwANDJgIs82USBHDUpL3TLQyPSTLKJpwIWBPQZJKqU840zknZ88W8H+bnCSGcj5WWcCygbU5AEbA53MvT064OOvXJGbT9PNq/A3md/1wsFhkMLz8F550ek8QJWJ5mbvjEXHc+CUTfrUKQzATaC967yfDpiyq+a5RtmzZ9VYQpQ5fbHNOdFxy4z+7JnDRMnSECTyS7BnTHQgqMVBp0TnE+ctBUMV6BJAJ8B/efAkD2TIPJf3Pet7Pc+Ldplq9ajOD9NauT5yjeNHZpdVemK6VhACzuMCdSS18NwSy5YMk7DWTAP2ZGtf/Q73QitP47okwvbmC4fL6CzRMuxWIj2d7YHhI7M313BLl5IZGHA942Fks0c1cWztz41+eBRtSzoOlmQYOsvEojPgJyP66RiZcLReh/fnHsSPVAFzzDgqYFlrq7C0yNjk7wbUsdKavkFhrzhO8OZYQvn1o3OcvwlQmABjE/CszsXn+OGzcCyxTkHlg2NwK7uBeb1HXlDSqQONNo7hKYhdKNWXTZucgj80AnS2AdsOAQOTcGMBEGB+m9G2yKBa1glQd+eJA3CHVVdFQKDl7cBIDTivF9gxAoyWgbkt6vP3VwCWYV/ajOTiTiTRKHyZJdZjoCnRF4NgFR1/FlWQJX8caCYzhKygAHQwuBKcfJ2DBq6Z48/ZYuxS6woGFOjwBz0224stDU8qbnWqgDRBiQD86rWDmLOACQw+UO+G5cOpgTP9m6Xjb/tMtqbmgbPjmyP5SnoG8Ngqwi4Z1DVLqnbRVslSoZOkP2jecA6ziqQVKzAtPHuDbcWzNybslyGtN604KcEce66wx0kFLw4BGUWq21OIegMLqKaiz6bDI2LNpt8Tqmimumy5vTbH+VTAzsbbUlSNxWSVyKyEuyl4W3BHwR6OVaEwT4D+OFYBaNH0ET0lMpCCnSLt60YU0SaZ/cz0HpgFe2b6CJ1g+2p3PIjidVec4NmvjtNmOkjw6hiFk/OUMxG0M+OEAE4liIxKuVpqFSSJODbUs+HPOycmMFCtiMPDrZr/MoLK71mNhdFvOgZ0euhANElZ3tB3TtMlZEsW/QON8hakNLtGJzXVSg1wi3TnwR4eU4hYHYLUZRr2pPhmFYPE9RThUPVCDPgh6FMj/TnRFA3vi2k0mE4C/6PDwGex1LNSzt7TksTZf9Lu43QQTs7MObGr1Gp7Ecf7QssjuI07gE89UX+xa5cBH3ptWkEji6qZyauGWQbKqGCiRtyUTq6ikBwL6gtMauWLUFlDXTET0AwUfGEO8HzT0wkIWmDsZEwSAyEsamvggnmtFt3jAFl+fjgmBY/yBrqyWlRsMhyXRkJNQDoY33mHIzcXRGsmjYhqV+rXZvzb/dWYlZaGErDBgpZ/oo3bjyjPztLsltKVgSlygewlygMscuN8n+QZOcZ6yuvd6HXM0bGf9Q65VAix+U0XKQB6qeseRC5TsE3vfzTgQQE98+xzbv8RQtMG5uUFRfNgkv1s6TMFFApk7rC0L7Uq2qTMsKYUcHjZ9wRxTauDwICuWRmsF0TfJSXHmDcUC871eBCGZ+pPOY4xUqvJ2sh10dYwAzWkrHcAsxU8z7JwUtcwHFxXaSuALjbzsvZl8ysPwtgLbClR+Rl7PCuFtdeurhW5cim0eUClAeyxGZeBPkpbys/+/PXzgI49s76FgUGUa3CeGcQ/S0n3kO5rM0x015wyd4QpBCcptRwxY+nwnlzTCfCY/hrba/uPMUwNrFLGQXiTQvXF/O+NfTpdMYPj6ffpjpD5E0UAACAASURBVBHGCB1UEYELc5zgTE+b6uVUYriOBraOvLAeft8g3NAEcOYCoETwJDfhws18XFP9nt0DwEP79Bg7jlW2ygSJwtiv7QZWzwVGKsDj+wGCQp0luDM64CcrwNnz4QYmgUcOwTc7YD3LtheBg6PAohLiBdzXx+CHxxQTmUMgQYMHOkfCu83OrYyLjpBjapmIRLfDl7i35D86ezLwR9ekFKhIdciCcHG6ZulREbVkormBFdIsYHB6rVAaXUed84egBlO+RNXvqMOZB3My8Cc/4/Nvb/6taLxkPvUsW+O1sqaxY7gucW/N1j4RbBZ2D/9MAEtZpKqNo7p1GTsy15shBVtTn4wtw5ee4Jb2qfw9oVi9VSnTa+ue3iFi0ZoKxWqogWEU3hyt6lUfgKgL6sj7HmwJ3QGDYLZVVSPLp02rg8l7EEC8VHZbgw36RBGiaB4KBQL7TNHvCxXHaH9QQ0jBHl4vkj2hPiB4ou/q7HmnvgdmwZ5T38cvyx1mwZ4X7na/7yCq//mTdQedFDZI4pHsPgDX2QHXy7LKM+xTi0FNJz8yQe8erqcDrrsjlNt8EW2t1uAPDQLdHXAd0yP7/uAAkp88g+jK8/Uep/gzkwAfOiRk41BUmfbfOB0Y8jEIZgQtCS01nog480ClIhFumjM0pidqyspgGVoa4ONxTUAhXkuMa143dYZtq1ZjyCKyxShBoVhDtapGVjANNeXCTk59XY9SgdE9GqhFqeTF3T8f+7NItTrZyr7R8sgBMAhOJtk81HMQEU9WVCmolg+fQ8g/Bu4I0KM6PSUps2vMoVM8UU7C5ZNkBHF8QA2rfUPwf3h7/VWvXQb3oTeJYyylZUVkmalZofxsCorQMGO/sydoODGiGHQGpJwsv+fvE0LzptNdEIZF3lA3HR1LK+J3WoFJ2UHKtNHqJgEkMYgtpb7nJ4RFKoOAcGpjGzOEfzfGkWr3BEnwAD4paJHNCwUF6jRl0uiyToi8oGawtlOWk/6esVnUwVGWkZWTz2CGALps3AH3qYZKXTefi0RSuvJAx5GToR4MCka96WelTp/xF+rhg6wdeZDGdCPUmFb6uzqGqguhfJu8AV/vFJFJZIBZ7qU39020IwR6CV8G0Chts0XMrSJX/q3mpdkenm1aHEUUomXiDDEFgAwfTR/ks5ojRV0uFWTmn5V9o6W2Cd60RBRz5l+Z/qUaIHS25OwgHK/jrmNLxt9ItSZgtaSyhjHnWHENIWBuOj52T9O9SZ86iL8apGV6PfkRzgM7koIavtT21c8FZQWFv+eOnW75aASRrE02qiY0bOtuymwMTBoTYhZXTCLm9UzHVHstl4hh91TAXP9n4LnBhPk+0jbRISW4RhZoInsJ12XTUtE1Wpmi3J/Gakzboy6cFgooSIXEgowHQaElLUwtdWgvsPLWkbBkxiTT76yNnAdWmv4kLMd1lzAtmGx0X+QdyJx5cj/89iG4G9YCTdMAQvIwCgD5HQeBTYfS27kW0s8k8gLfWlSx5kUtwLkLgO5OYHAM7rnD8Et74Hb0A7SflrL6VgxfjgGWZre1utnBtzhh7BAQiPuH4Dra4dpDSm2azkMGDcvCT8DtH4BPHByZPbRHO1rhlvao2F8DdJhu/3Wwt+q16KupacZpVUf5G8GLsI+xMp/rCeyOFHYNZc/DqcxfS0u1H1uPKdVOqrNwdP/Qj65fpuWTLY32fUi/k1QjPUP0r6z6lgBQpitDZhQ1c6ixQ1CHekd8cjJnCdCM6xoo19D0WdOk0ZRoBY20chb7pEVTrUQkn33IicBUJ6Zj8dpagStlTUkqllW90hQ2mVMJU8u073UnsfTlwAI9QrqegI5qAOp7pv+a5o+AMmnauK3/ts7ySE27IxBUKCwKaVlkQk2GfiOzR8GqArWZhPk5fRGPF/m2zR5+mnpgFuw5TR19um8zW379hXt8OkHmk6Hz4rfvQ+3fvgG3cjGKH3n7CzeCwn6M1HS0HRUwOanzplpD/N0H4R97VsQHZTNoa0Hh3dfCrVv+omwjf2gA8efvQHTtJYguWDNtWZLk0a2o/dXnUfrzX4VbseikPsrRLjZTAB8awwemWO6TgI26Pa2hrCxBEBq6FCrdMTGOcQJwlAYI6Qxm7MsWH6LidHR4EIt6MIrKqKtWszHXlDoJCqaQWi/pXqKdoClc5g6o86FOmhpBpqmhzkJzqYY4KSIh2BPub31tgqe8L68oWjsUXrV0i8AoYvsorsz/CG6JcHOozqWZ4+oS896M5I/FsYBDovfzCmD1WH+QPZPs3Y/4v/xL/XS8ZiHwoWu0coVYoqycMS7RQRpJWrrUDDg1zTQ/noagippq1I/59DTItFoXS75TG4mVTdQgJghgRlquXK5EIXmJwMhJLV5ele99bhRSoMAig8oIUrFUgrhGS+C5WoVEaeI0Ho0GL5yLOlZPljZgwsBpr5nL1+B2BKhCqlPpR5llGayV8XwMgMkxYcQQz7suELbVdIAPU7pUitbgEbuLgVxWOUVWyNCaI739xii1Aji5VIS0IleePWWOk1XMIwhoMKw5xKarpGBodh9zppT9lekFmYaP+inC9gqlfLU9WdqdCqsyPcFElwmyaoSW6RY2L4XZI9Ftzkn2FYHIPDSiYDNZOJauxTWHLES+2M2FMpojgjtsZ03WCPZ54ltFSF51fBSYNlFnri/95UoK9hB04HdcO4TZY1W8AsBk7BFjKPI4kjgUFA/Ad8NGYTCfuUzye2iHsYVSeZLUUazP3jna3mNrmr1ueejDFDPCW5uu2yn4xFEKaVLKbFSOWB7jk0pYMg1tnoS1I7AjjxSvtjQ2dXb1aAV7NC2Oa3hWU44/WyVErt08h33J/9gm/st7txaVpdlR5JqtFRPJQCUoV/8x4Vx9j4xRquNNoEn3Qam+FVzs07L+T1WA4XFgbtf0QS4CA1v2i/AxrlgDV9I0tmk/w2PwG3fBjVD0l75yAWAZ9FFlyMqntwmY0wI/pwVYPheubxR+XggEsh3U5zlzHhIWTRifhNtVhmc6dW8RaG9F0l6EHzqEuDaBYlsL4pZm+BrTegqImjpU0ApTSOIx+O174aglxL9Jac0EzpcQL++E61KNLYOW03U2x8fTkSIrmPYamXgDsm8VCgu1rDvToGQfC+LMrhmFiJW2MvHirFJd/g1g7+hacjzsrawKWh5G5c/h3ZjGTtCUselSwfhUrDg1KO3W93Q4BF8C20j2Mk2tkruIoDKBDiuxTlAmpOjl2EAajOE5Kuac9a6lQfM9IsgTqtIFRozu3QR1lLFLYEdSsqUfudby72y3sW5MPNsYrQa6W38YGGT7mt2f6WrscxWh1utrGXf9PwaD9NkFvGGlxcKCdM9JpH0TAuapUHUhiDQf/ZWY/WZm9sAs2DMzx+Ult4pgDz+Fc1e/5Gv9tF1gOqCn9Fe/BnfGwpf8qPGtdyL++n0SrSn95W8Icyb9yNoaeL0UjtyyA8k9mxBdtQHRhrXZcSZgYnVp861KBVfyYccGr9zON/54ON/vPojaP30dbvkiRGev0Mjy9n2IXn8R3CrS9sOHXPuGc+UboYwkYtD4sUn4x5+FW30G3MK5ugfzPBGL0U1+WrBH0QVhFdV9pJRpdHxW9TFG6VQBeS9mctAJYmqWADI0KwoqdKnpTLrx04DePj6BoWpVnCQea8NrqUxm7IsTFXQQzDgmUJIeJ5VvKIrJUuiqB2RMGW13lsuuhofei9ctFSlOqMYES7mLMxbTMKvH/xR8yjQo8qWNzazj93zG1khFO1mCl31BAIiMJREhzYXQ2VZqdLBv6GC80j6VX/rTuia7N66F/8DFARDR6KBS2ZM0WieRveA8a3SM/xFkCdU3LPdfjCt5sYKzRMCI1ThC5FdAIzMCM4q8RiAJGPA7jiMj0zQ6x7WChxh/vJamgakLaMa6mMLhmfKleE1bKFTeCsLQphNjKVz5cqvmXurFcm522r6cA5qW5s4b93lwQa9h8Ew2M7OIp7EIsqsCEMBnc90Y+T9/LbC4Jzxl3iGxw9SpqGf4hGdIHfEshSu8XYECEhyS8OKqc0PmVg40ChFroeYLIGdlg40RZQCZgTvWrukFpM1oT9O66pw3BXEzgCBUf9EVOnUmtOxvNu6allFFIZofqrIxcsx5lF+3lZk4FXPtIgOkhpKroCWqIkYLklSMlKkTnOOq8zNSi0ERea5VBLytbDdBg7FaHIDwWNNd5dpapUn7mWAO16hsBhgzRdbCoDOjlQ7TlS9lO8oaltPwyU8Me/rpvp9ultiszoNg+bcnP3sDFyHtY60+SBKfMdt0iuRnicB8RoprWBizdytrWV7/R4GrbNwzRof+xJE3DR5LNRPdncDS4jHct4SpRXZIKCbA+za5CPObm9BZLAqLS4IZ3qOnVBLgp9E9lwqRwgYByrEygvizXl8/AieGvfFkV+I6Yk8pU7h4Er6tGa55GtFg2jhbDgCD4/BNDu6yVfXMlnBBT2Dmjm0Ay5/LZqssTFvqWBYdBQ+snwc/PCFj7Zd0Awu64CgaTWBoYgrusQPwFy5UMsn+cXimc61ium4VaG1G0tIk4s/xvgPA6l6gxL2EzrtDxJLmXMWZblOdhNvex04OnUpmj+4PvqsdWNKlW03KmLEUX5u1tt5wbhLMIQBMUDgOgE4r4qQvVMwio4e2LYFlgsW2F4XVPq3I1DCjX2QwJ2P52HVtH6kfVQV5lNGTsXlklqeVLrVCGMEPgiyjQTPH2LC0S8jOIRCi/SApX2mFLruOipgbE1JZTkyLUqtK10iauASKAoAiDE7dY6MCxbJLEvxR0WY9lgrftk5r+XfdMnV/YJPJpDWGmYnw56Fiq14W9i7pfwV89FkIALKt2XzXn4Pmk9gjTONvR5Q7RkWp+VzG7FRG1eznldcDs2DPK2/MjrvFsyLNR3bVKWV+VGuo/sEngbYW+Of3ofjRmxC94SI1Up/dg+ThpzX1qaUJhTddivjbDyB5bBuiFYsRvfP1iFaeIQBJ8uRzApy4lYsQXbFe8srjuzdppInRtfPXwPV2I9m0BX5vH1x3O6IrzoNbswTJU9uRPLRZjYjVS1B44yXSHtlUtu1G/KmvwZ23GoW3XA63YA78yLiyipqb4LfuRvLjzfADw3Bd7YiuugBu1Rlyz+ShLUgefxao1uCWzBeAKL79hyi8Zj3c0gXyLH5/v2ykbEt02dlIHnu2jtmT/GQbkoe3ADSSlixAxDY0lxDftQn++b1q9PHcS85+SaDPdCl6p7u6Gtk6eyYnBOiw0rI08Bn9bA6CljSuD05NCbOHFagEGMo5hVrJQm1HOj78l4AOgSP+TicpzbQWxk8kEWMTfw4xnxC5Du5BnTGkUfWIEfgg4Mwy7hpgVrDHPimYE0RHzeRiND5zwpWa31UqojnSKFdbsSD6wDS7GP1NK8bkIvvmmBhD6LgXuJf5wEZQkWmghQ+/Q3Luk+RwWhI1tUBDCVXpL8l9N+YGgRjSpAPrRippMMeeEcHA2hBjNqThCKtD6d5SPStUzco0BcxA6wzC0MGITyt/MQpMoUqyhkLENYjtSvURMUypLaAVOpQuwmuGCjDC9FCtCGOOGP/GABIFHmggi0uSo/HzGay8rUVq1SEJXPk0Vci+NRBCWQmWBqRue0Z9yFLMAm8swEce7tOPAt9nCfHwuWYh/AcvTqOtefaEudtasvfogE+e1WP3yyrWZA6J8DOOAHvsjQm6SeF7ZeoYqJF3mWUHCfZ/xkjKUmSyYzPdJDqegSFWB/YQODGngfdjuWGOeSj/LumFTEegcR8jirqD8d8c5iydArbB3HRW1KuhRp0JV5Xy6kXXhBoIBLDZKuI+ETeLDhjHiymqk1KeWqHGNknz1Mo9rCzYVijicGVKgB8yUNglCkRQtFkBAq6rOUgyTS6z8t1y6wASsUcVcDCnS3vThI75V0v50rSMkPYRpksGMOofMgaZemQyE0Pald7hyE/jNSzjKWP81FfqkphJeHNSFlJ6D22DPqMCQgZu2XX57MZTkxbm0md5YsDFpH+pJcz0LBvVlHmRY10ZN4zPQUCHAs0E8gcrFQF8OB5zmkpoL5RUXSQwdvgM5cTSB3UcrUqk7Wvcgwj8EUQyR9J0i07ZEs+5UK7AteTBntBjBIOePwT0T8DP74Sjbo9p1uQa5PsG4e7ZrTOCHVqM4JoTgAS5koMnqNUTBXHoCDgwCTR5uIuX6NrT0w4wZeyHO4Aze+E6mzUQcnAEfmgCvrMGt7gDSXMENxEjGouQLGpDUmBK75CAR1GhCwmrNIHCzQkcmUL7WCHSw5cioKkItDUBnS0ARaqPcNTzjruBPWKJBcBH9eNEtyuIBetCxD1I93gBDYQFqmuTrH6SXqaQYX6t0GDA0cGCet2ebN1L7ZCjAA0KimQ2jv5szNYoq1EQkDgPAiwKZMlxsjZoVSqtmMW9bixUPQv7qQRMNLU6Bc9l7dZnYlUqYQ6lZdLLORtAWTsExri+iv4N9/DArtGqXwR5wvov7bG92MA3guWWnh0OFRsxxzyT9Zb30UIZGtxh7+l4aWqYpYwXghabMjj5jhdknI+PfXXK3s3ZC5+SHpgFe05Jt86Mi87q9tSPw6kGAQi01D7+WUnfir/zgAAmxT/6IPzQGMj4wdCYMmiou3LFuUju/QmSjU/CrV+D6Porgb4hxN+6X4AQAjDJc3sRrVsqwEztf30L1MBxZ61AdOk58I9thd9zGG7xPPj9fUBvFwpve42kaWGqgujclbK5RxeuEyqwbJsj44i/8n34rbukbW7dMmEUMcXKj00h/l/fUMdxxWL4Z3dLOwsfvEHKlca33AG3bIEAO0QDoovPQu1vv4DCu66BO28Vktt/JCCWAEK1GKU//YgwlyyNi1Gv2r/cBtfbBbdorgBS0esvFOAp/tx35Ho8383rQbRh3UsCe/ispxTUO47Xe6Raxd7JSUlRIihD47WVjgxBEEc9H1WW4HfU6mGEvCb+Uy4Kn4I9dHQCndfR2FZ9G3OEeCGCLla9hleR6jYN3AV1DvKRL/NmtLaxOBAhJUAqyASbrNE0s7QJ0fDJOQoS9Y0iifCSpSOJJpE6WvzQGZCkjvAsqvHwyowSTTe/MnYg6e6TqtUjFG1j2RgLhZ4XmTgmxkyHm8ZncEFpSEslJDJx8tTxTJPAtH3U3aSxR/BHfzOwRsvhqguXuqC+isQPSttM4FN1AhjR9GBFEmoUaGpPVzpZlAZOKnsw1kOlLnN+9a4GSGhUUd3NUOlDWmbRRzWw6xhIqXNgKU9ZlZSMcWITMmhOacJB8FyNIWNaVvUcC/fpR+oBn5vPhb9yeco4sshs+gamOkJ5NpHBT41ly028OXyfsn/McLc+sJcvcxY06po5JeosmUOUPYP2bT6lK1fmPqSL2bKUjbWlcFkqgDGDNAWPzobMT2GQ6UfTEQjKsMQu5wBFQ6k9wWek09ed05vQ1FJ1QMqq+EONKjqKnGdoQhUd8jTDNWrSqsg8pzk1elIt20JBmH0EY7h+EPBhOtck08Js7YwKco4JuBNA4BrHtcXWQj6lCNgT+JYKRPpRF15TwrjOin6HcZQCiNTo8nLxyzNl1IG18WzcABSkl7WzASiyI/NutLjAQZeHP1t6E0eE7VJBewMas9mfEjICkCVve0BtuKYauKP31PYLlJtzkFVdS1cJMp94jKRShbU4+17XadN/s5WF581vbsaKtjbpz8PlsgA9HCuCRi0FFgLQa3IcmVLMS1Pnh2COtcXYPewzA4CU9alz9bSkc+WHcWCEGyswXoXv7YTTzVjBkqOUkPfUz7l7FzwnnLw8ZEbIJqgVvM+eB7ewQwJvZAlh/zgQxfAXrtA1i2DM5v3AwQqwdg6wqhtuSz/8bopIR8DyVqA9gt83BDdWAtZ1wnc1Ie7bh6SZ4IDq+3gXqi5yfWAK494+XXYXdMI1NcOz7HvYgwlA5T+SNSv/1wDCyP7Pd789pG0xJVnTfXT26F6WAhhh/TfAWt+VAOIrLJme90LMkIzJE+DR42CRZEzhAG7LNqT3tHslXCuqFZRKrCJmdk4V1co4pspjaGvlWugwNqZpW23tJRQiBmCAyckKpqZYCj1CZyerjwFTk2VUKjFaWlrQ0kIAR9NqNQ2M66SyovRvqmun1cgItGs1LNHz85MBfCfAwuAO7UMN/uh+K2+wpH5rijcBKg2+KBhEto4yLkMNvADc53T/EKFQWCLXyDR4CD6VpPqXgk4635XRVT9HjiftrnFFnP195vXALNgz88bkpLVoltlT35XTReJPZnnu2r/ejuT7j6Dw/uuFwUJ2T+nPblaQ5d++geh1FyJ67flqFDAX++EtiG+7D4Xrr0R05XrUbrlD0qqKv/pOATuSOx4SwKf4obch/tq9wr7hsWguofapr8l+5lYvht95EJgqo/DhG5F878cCKkWv2yBMH4JBacoUjb8DA/A79gsDyO/YB5BtcdPVYnzE/3I7Cr/0FgFv/BPPCcDD3/kcyYNPofh774Ob2wUvNOgp1P6ngj3RZecg2fSMsJbIAOL1S//ztwSMMrAn2bwd8RfvQnTRmXBzuuR6mN8j1xe20frVAvIQeCIgdDI+L+yQn4w7HP0aw9Uqnh9XPR4au3Q+WIqc2jQ0jql1QGN639SU/C76FEFrh7aUaFrQKAjOA+8k7ovzaHYFET0WsCe41IQOeA8CPJrKpY5QvmqNAjnmkGfOizocwV6V9C46L0q1V1c3RMzC40r6VkjpEpMuVIyhYdVZLGBeU7OYDkLzTxL0V8py/YUtzRK1Z4oZr0GD/5X4Od55RYOOtHeKOSsAY5TpvBHM5YAU7qmgscAe1apcyoAxyjZ7VFPCxGyWtBtjzfAn1ftRg43RuaC3k7q1HHlGKwlC9QfhSQUhlCJOJk+EOO4P1PxuOFaaMXAnnJsZ8HKjHLikY6nARXjOUGlMaekKdNQZpJokkgp+qhOhYsMKRGXR2unnid1f0/80Spt9pHlm+O8fhvuj++svUwf46BUaI/iacWggXf3pmWZOODfn0OizBnBAjHMDehRNzcQtA0cjV8UsYw3Ze5dPx9G2pBW+0utqX9RrJbHfVSBUo9UGUtl7rdR90bOwMQocGaYaULcnqw6jVWlUrJkipAoQqVNDXQc6HVppRudBFS5qQ4JuTCRFqSbIilt5hgidK64BBDbYos6SAsQUsycwxA/XCqlM6CLloQUggedRyFm0zMKsqUjelrJ0JE1ING4U5OHHwI1sDcw0bVRDKIN8DBDSd0zXXoEh8qhQOvt1XtgsMcHkxjkbltigpWbzQ1vD++dBK7JnGllGjYCRgCMhHdfWb0sF4zU1LVj7YzpM3YA3S83l/TX1LWMn5ftB+8KhvViQlFz2L3XmtB0aYOCexu62lCyp0Oa9rPs8h4Ad0/C4R3QVS4ioM5cD0nTu1I/F9O/+Sf6rpLTaR0WEDXgQ5zcfJbHDKCR+9zbV62GbmwqcdJrStX4e0N0Gd/9uIKoCvS3AlNeiThsWAz2hetXwONzABPzOEeDsOXAPH4Sf3wR/OTWzRIAPbmwUbngS8dIC4vExYN8A3Nr5SBzBAV33ZARipsIroJtWYGBwyXS8UpjPHkDP8eNlOO7FrU1A1AQX8R2msHrQeyF868gSVRAiYtqSPAitDgJCBSR+Ii0woO+IghRZ2mcG+LyQsG8+xfvFpguZ1p0C6Np9Wh3L43Of+yw2b96KX//1j8o+94UvfAkLF/aipbWEPbv3401vugr9A/149JHH0dc/iLPPWobrrrsU/QPDuPOOHyNJWCEQeMc7XoskTrB1604cODiKluZWvO51l+KMJR0CpARlHtE7I3NIGU5kyFZzIs2c3z1B+HgqrJvK5BWBZ9lraQ+E/cwVhWHJd0+KNARBaV2DTXMoRPJk7bMKngSrKLBP0eUViCJldHKPZhqZrh4E9QnQUjvOGFlkBjUsdCf5dZu93OnvgVmw5/T3+Wm746xIc9bVx+ugnfDgTEyh+l/+QQSXBWAZnxRGT+EXr4NbvhDxZ74tQsjR5eemkSICI/FXv4/C268WwKT2ya/Cj06g9PvvBypVxPc8guRHj6P4wbdJmpSbPwfRO66Wa9c+8UW4hb1wZy6XYwnoFF63Acmew6Kl4/f1SZpW4Z1vAJivLRZxyCcnq2RgBJ4AzNfvU/YPU8BuuQPF3/1FSd3yz+2Ve0Rvv0p+9tt2o/TxX1MqMDeMPYdSsIfXT277obCWCGyxzTyW4I+APX92M5KNTyH+7kYUbrxa8tD5DGQcMc3N/3izpJjh0ADc5eeh8OZLjxpNe7Hj06ipclIqrh2jETSiD0yVsXdqEuM1FWok06W3qQnzm5rU4I3VyaNA80TMqKga/2Ys8yQtZRyM9RRy0VQpi3CrSWXlfdW9FNDHZ2BPRvnPGXny49E39KOxeniWCIWmDpXejxW4CFox6junRENRo7lkMFGXg+kXTF8ThygwkU579PbFTp5pjn+x7EAKHDKlSwWaTZOH0bvgtEsufb60OWnYIq0dIoLBcDZgRUAQS7kJFHrRKqhKOVwamdRbESMwFyk354VsIWmPaD6Ylkxe74epZBbV1Zx+df7o0Cit3NhDmTEqXIVQHjakFgqAxGililcKwC36Afny3/yzsk/UQdHIbDYv8+yexsFQ11dhENN6yjtswTFPPTgPbNx5hH4PUsBH3wdLFXuhqZIK+KbOTJbSpG1n/2VAplVGyfqNbcuBYw1MoCPfy8wN1dmQu580xpz5EA0P75hGfukIWupVcH4ETFNgS0FFTQ3QyjHaD5x/heJScVAobKqpCXRmZAXIGECmLyW8nmYR79T0P15F0zuqPsZoTYFf/iewZQCMm1jCOwjYE+Dgh6zI/mpVrmxgDu9LUWAyevjhsVxXMraOAhWcEardo3sdQSKmGRGIyH807UrXTXGGw1IoPLjAbrTV0fR1pO9TLxSHAAAAIABJREFU1oDNlwDKm1ZLmMF5VlB4g9MVV54lMHfEBQ4pVyqIrGPdWixoyloAPoylI/yLoK3TCMKnDm540KxKV/bkBvjXA0emHxTw5vAMApQZIyRAIbbvWMox9yIRxg5pcmRn2d5gOwzHrTvot0m6GbwAPWS6yv9Smb+Z5WDqWCdw4xOiuYN5PcL0EdbPoWFJA6P2l3uuH36QKWER0NsG/xx1bQC3vBOY2wb/RB/c2h74QxPARAVu1RxNreL1GDh7cg/8cAVYvwAYmwImasB5Z+i6WKvC16aAYox4aggR5zwZSFECXx0FItLEwwwTwFjDCrJDJwwW8T9L927sX4I9Yc3luzeZABMe0YI5cEMVOJZ+7+wEpMQ2gwcCIaZ7gu0Nul6ZvhxTQDmnLSXPAPn823fsilwnulVngI9dgfeP8clP/hO2b9+JN7/5jQJ21Go13HX3Pbhww3kYGh7B2Wctx9TUKJ5+eid27NiHtrYm3Pj21yGJq/jJT57B4OA4Vq6cj7defwWeeWY/Htm0GbWaw/79/bjhhjfguusuDmLOam3pusp/TdOI7EhqLY2n5co1JYwBFU3FkjELaWCS1h2CF9T2IUtX9mAp305mt66zorUWdN8UwCGon1V81PTwMgrRAhQKvbluJYuX19K1Pl9lsXH/OtGxmD1vZvXALNgzs8bjpLdmlt0DvFgH7UQGgcBN7e++iML73go3v0cuEd/2Q0lpKvwfNyL+128gYgrW1RfAT1XgzpgvqVLxF+5EdM3FKLzxYsS3/0iYMcKuaW9B/O2N8GMTKP7KzyC+9a4U7CFVt/bJ/5AoDhk8pskTrT4DnjnblaowZ5Knd6L4f74L7ox50h6WXOf1ySpi2hdZRGQCuQ1rhXFEhk30pkslTUzOv/MhFG7+WfidBxB/834UP3yjpHL5wVFJAzNmj39uD5L7n0Th134O/qnnBZgiC4gfSWv7T++VCFLtn29D4ZqL4S4+Exif0rSt5YuAkTFgsoza57+nqW+/9R7ghSpgvIgBOh1j39gcOhYUZ6aeAXUnCLzQ4GUa05qOdgFFKMws6VuhnHrQ6ayDX1L3hDZZcPAIl5gug5h0QatHDGvKBggQZKV7VafCqt2o3Z4lhNhvdQyE4OpZhDj/bDxdWep07LX0eupuh4o2C5qbhdFDCj+Pk/cgRONTUzMwgV7EMM6YQxvZgcfWgmJ0fVIYM96PZkwTA0NoJJvDnsaWQ+KJ0LPpqNOQppGdieRahQ/tmDAyYgTSKNfSrpkUrbldPK6MOD6sKWICwnDAjcKv7CFNL+P54ecACCioEkr8SnssVYvmoQpNp6kuMlN4fZvFZvRb1awsvSs9xiLC4RydWxYRzj+DzaT8XNa/BeWTUCLXfP5czH7jTqBRsPnfb6ifX8eIamq1mcDMMGBBrhBcaAFRtE+Vcl/PONJD9R3KdLmsf+qBnYwvYiyfxupmGVsnZTGlgJkKcOv7HdhkadQ/3EcaEaqpGZVfwMQWqcgjWg7JcAbSMY1AQD8tQaxLiraBTomKtXLOcq42ScR4KmEp95Y0JchSr5h2asC1jTLBAKZaUciXHzJ8uJ4S9DEGjK17qsFjejWagMT+zISGNcKvpdoVfrL1yoSPMyaBrqV5AXmDHTmnZXQMGDK3N+ioGfvRZnojg5LPkX8LLImPrBbpPk+NX6ZMWel0r2lPInaclbbXNmRcS9Uk0nnXWInLwBxj5tissjRdA4qsL60dGchv2kX1+kVWESwPydq92BYyeLqLJXmewSrniqb2ktXD/zjeDA7wP7aNoF1WjGCmgT0ebnAMnvqHLSUVtJeS6jVg62FgeS/c6rnCjqaWoRSvYNrX84eByRr8ql64pw9Lhi26W3QZKCdSrYsMaXS2SkDQPb4XWDEPfnG3snMqNbjhKfiF3XAjIyIkjWYyVOJA7qyAekHJwADckmYkrP5FUEiIerq+KouUAQMLJNgMmAbwSdetAvMrETX3wFUJ2hTgmsjoIXsnn+Zls9m4bGFtSsXmdb2xEuXH0uk52Zt7vaizglm33/4txHGMxx57EmvXrsaSpYvw6COPYOnSRYjjCtqos4ka9uzuQ38/17sYF1xwLrq7W7F16zY8+uhWXHPtBlx7zQZ873ubMDAwgvb2Tjz51HPYsOFs/OIvvAFRIbfOG1NTwFrThWJQhoyooLpuQR0B2fm+mV4Qj6OoPZmZtPdYwbM3AEG8B1mTHSGYYgzYEDRJWcHaFkn7IuvKNaNYXBr+ltsPw/phdoStk/my9id7fKa/nrGxZtYacHqe/fTcZRbsOT39/LLdpfJPX0fTR2962e4/E258qtO3+IxkwUj60p/dnIIv1M9hKlTpD35ZgJfkJ1u1O1h14hfeLE4WtXwI/hTe+0a4tlbE3/gR/OFBBTtKRRTecBGi9WtQ+7fbM7CnrQXJDx9Hcv/jcq6APtTfecPFUt2LrBsyhNzcbhQ//DPAHE2L8gf6EX/uu5LKhRIrQZSBzjYUKA59zkq5N9O7pHzoxJSkVUU3XAmMTQrYJO1qa4Gb04nCTa9D7W9vlTQulCuI/+NeuMVzgZ4OUIiZ55LVVP3Df5S2FW/+WUlFYzqXa2Xp0FhTzVYsRvLt+0VniLnmBMMKP3ftkdW6XsJEmo7V1fT5//4SrvjCp07UYjw9OipVtgj0SKly57C4RbUO+itVbB8flzQr29qMk5CPihqDQFUMdIM2YMZ8TCmHHowHGtI09VSDIZLIMKPdZAtJSldwHKz19bBPut2negnTbbv8Gxk6mn4RCXBlLjaNdkZwaewT7KF+h1VnodvSmAt+ygbgFF24cR4dP0uMUbRxxGRISEoXGTVkvrAMLI2xcogEsitDLj0ZOhGrnZBiPaGU8KhN2RKg9gnp9BSD1DQdFckMqTopa4PGeBBY1hVAooMJK7eI+GTQxwkGXypOGcCKFKgI80u0ASRqawAV7VY6FHT+ZWELIJPNJdMc4O+mKCLuubRbS8qr26jUcwNsmNpFo7hBCyc8Q354LcHJ3qTglqvDE0SWM8dW+8A1Aj43nxf0ewxQMene/J1CSwNpRN9FY+/k0xENeMsAqQzw0rOUiVOv26N3Mrc5d1wO7NLxMPZTvm31Tlf2jRn1CsxlotoGrej9NIJs12VP2rGW5sUrKvCXVWchi2dOSOHinFYwSTU8CDZS74lgTxnlhM5KMWV8SDHGNBVUn7oWKuDwTlZlkMcMVyvoK1dD+o8ykri28TsC5ab7xRSxvM6OgieWRBIYkwFYycS3Q6+HMTUAKF1jDeAJHcrXQNK5UpApP2QZUJOH6+xaBrJn6a9hfoSUXQr0EzSzNnANJ+AjSTpW4KkBJDd2jQo0W9pWNpP0Xc2BNeGWeXZSCmSFylv6Fus+IwmjudRfBhEs0NA4X7kHUattcUuLjA0LD4zWVIuOt+XfKOhM1if1maxoAX+ekSkjBHbGx+E27lGB5UuX6Fq1cRcwEQOtEfxlK9Jy5tIfO/uUZb16oQI/pQL84VG4w8OqAbx6ntg+sgqxU6jl09wENzYOtLQAfaPAnFb4iSpwmPqOrIQXC5vas2AHgye0zbYfBDb3wXdGwEWL4FtLcNUykkIVSUQtn0l57xRMVnFhecs4x6Saqr3XKZypxwgAHaEYdwLNLL1u6cbGVMxbBHZuNttTlmaq/6Jr+une9+vBHl3rdu3ahaee2oJPf/p/413vegeeemozrrnmNRgaGkatVpF0wmIxQV/fIEZGymhpbcO6datFy2dyahKPPvIkRkaG8eu/cSO+9MU70dragt7eTjz88DacffYKvPvdr0OBAoUCiol6GRKrZCUjrmnWdTp2qVYbgzRM61NLT9O1NBhD4FzBHpa3N4HmqjAmdXypBm7AvWr36U7FVDC2hZpsam8U5BoKssoOM21Q4/SDLpq2aXtefl+b/flk9sAs2HMye3MGXuvVnso1HbPjZJVZrxvuySByGTZz+Y7lxEn1bWmS9CapVkXmTXMJbu1SuFIRftdBSali6pTo4VBT59CAnEuwRlg5rBhBI0JoHEwBcQLAELzx/UEPZH6PijUT6OkblmPdgl5h4oiBwA/Lfcr9hoVJw+uKYDKPIQDD1K59fcDohII6FGRm6XgafPv6tF3lqp6zdhlQrUhUi5EvAl28JgWWyUaihRpduBbJE89JpIppamyXiEmPjIsBI/dlRGX7PnketsEtWyjXeIEMoxN6yxrTuY7NyDih28hJQ5UKNo+OSsUZ7mFSKhhey5EL66WA/kpFoteeDml4WHEDGwP7Zhjmvsvv0SYMSqeH0VKh7jO6TeOFQBDUKWJ6gKQW5Az+TJkhczPzYNJ0MUCag6WCE0CHTWWaGj8Efnh/Rm/ppNBZaS8UWaBEHA6LQL8SU7fEON93ENX//Mm6SfFi1pEkYRoUU7oOqb6B0LZpnFXh4yowOgW0tjHvRAzGqNzCr+DamwQE9T2tiLpo/LM/RwUsxXgF6GhFVKR4plVYUndNTXE68TT+5KzgmbINrBY2BFcrwrMEMZ0G3jZphhucgGeqQhcNS9OaUSFe5vwrU4D5/QSaWOkjVFuhQUnq/lhNdCbEoegqwDuj9+dBJ007M5q6tk/L1AcVkmCsKjBkQGdq1OZHQYxXMxTzfIOMx5HN7owp5H7lO/UvuKRzrcj9rTESngdiAryZVgaztDrr5waUoA6g0ah3XvwlAwTqHiyMl0bR9V1tBL+sAlleU8hGO7+QmKiqOnN6tSDImeqz1KeimZi2MWHyQBTTBaPCGTJ/4/hgEBa1FDAdS6niFXWjhhZJU2WryG5UkCekT9WJBwdQw7o5ABjUhDlYnpJ1jSAQ/9MZbqlQ6h7xHgTWCUjwX6aPcs2hthlPSQFvOb0ejmkq0LlSBlA+zdQ0y0xAWZ8hiCgHFo5l0FE/TVJuc8LOeRaOvYLU8lUny4A2ZSbJs1FcOhSlI4OT6VEy6uGZBUZMgalsdeZPonRluWgB1A+w6hEbWaMekYFY8sbYvQyLygNN0ziHCuRoyi5ZPYtamuVZKNzMoAdT6DRxzwnwz1Tm7qD3wz2KxQZm6odro9s/EKpYKVLo947C7Z4Aeprgr1iuNt4cstkCmDIyCvQos9s+UvF010Fg6VygW0XvxcHlmjk6DnR36yb5xG6gqwVYuSDVCJLx4H9sC22/5mZhA2HbYWCkDJw1H25eG7B7QNeUlQtFMFqFfBlIoMj/OHxCXS1l5DV+snecYC11lHpRKHCvUb2bDBTI5m32DmUV1FRwn3tFCAAF7ZjTCeZlQI8tJMp8qdamcPtt38N3v3s3PnrzR/CXf/k3+Ie//0s8+OBDmJjU4gjt7QXs2LEdzz23D0uXrsA117yemyIOHhjAvff+CDfddAPWrOnFrbfejtbWIubO7cDGjU/iiivPxA03vB6FiHtiSFuWZUbXRF0XuL+VBMQR1q1oRPHvAaAhGzJdFwo6XhgVZi/3Wqne6dqDmDKrfLVKP1MPkBpLmrpNEI/XUfanpHsm1OwJjF1hXTZadfWzQfsvgE7TVKCbqe/qbLuO3QOzYM+x++gVfYSk7hwaQOHc1a/o5zjRxp9OJ/+42miJ9XXWQHBSpgucHOuijT5J3pY92rqeGrzTCzemfuF0956u/cc6rvGco/XBKRSFO13Vudi1feWyMHuU9aKRYGPuKDgT+Ai0D4PZn7pruWpZMpQN4E9jF/F7smi4iZPJw8PzJdytZLGkQeR84UaDP5tGOmksjUvMu1SskoCSS6n4PI7PxWK7bIPdi37MnFKTRHL5XMY2oiOWrwxzrKk9k75/8elbRxpRwmbxBFr6MlYNR4w6DX//APAz5wIXqFaD+9Fe+Cf3w73/UuDvfgD3lovgLj9bOV7JGHxfP/y/PoDoA1cDZ5DizTQDBY/STzAkMz4Yo3YEX8g0GpFKMP7OLcBHL9c0hXt2wh8cgXvNCmBFb5oCpAwcfkwgWvP8Fezhz03wA0PAt7YCWw+xJJIC2h+9CskideasSksmOm1Mn8YFSyuUaTkbS0kwDpp6nvZOqDkf5qulTIW/6FTXe2TTPnN0HCP0x0rnCi0PIdQcSGALq/GSjAlzlBc2TWVTw1/PsjLrFpXNO+/mVMlI5R7YSt3bCJs7n7VHv1FgKIN9DNhhXygLKQPQ+Ju+pbmJkxNWbdhEKPYZzUEULQgaEqrnoxoTCsx5SeGKxGmM3Bwpw25ycar3la0ves96QVxq8XAKca1hqqswJBMty841VTlIIQIdACNWPeQxBBD4qTANLKS1GhOHIIRUl5IJlPEaeR9jChlEaOLOtk7W9QLFn0N1LxU0DoL6IQ0sr69jAtHpCKXsHFX1sBlJgMr6SJhLAUXi3zXWz9msY2prqK23tubbPFeAKNTgC8wc+64essxGnCCWPXt2bNDysfcg97ZZoIDd3VEooi2kaRmUyOACixNMJpqqzA/vwaDAopYWYQHl+2QmrfWC/MkG6OArFbipqjJiGLg7OCQixp4smZXz4Mi+ai0JtcoXSnBJDaDWDT+cg0TveO5UWYCalOUX14ASBZEj+HIQO6cuEO/Z1SaaQG5JLyAi+Vqxz0nUJFz7wDBARtDyufBNzXAMuvB7ppRx/EdHtW3tFP7liFYDyM9KjAQRcmm0uc6n5haBXBFnzlfoIqhlQUMZObNc6vV3jN0j7ZV1/PQytxrBnozZFOM//uNbqFZjrFu3Brff/k38/u//Du6++/vo6z+MluYSenpasHfvHhw6NIwlS5bj0kuvQCGKsHnLNnzqU/+Ma699A970pmuwa9cObNv2tMRmylOTuPLKc3H55evD+8O0WQ4Fn1/F62UtFjCGNhhFm4OActBI0+qHLH/OM023h+wslmdnxay2MBb6HmmqNq9B8C6rmpaxdnKGXrhHCji9wIuW9Z3um6ebkTWj1oCfwsbMgj0/hYPa+Eiv1lSu052+8yqYSq/oRzwd88HAnmcCs8eiwhmzIkNvLPJbB669CLDHnAMa/bRNzfjXSihRKvYsLqGxeoL4aJ7V0+gIiGsRUhYsgmepEyYQauAU/6WhT4dpsqaVVvjpaSpJxRVj8kzENYn8shrZsaJLM22SnXj6Vv2T0BBm5C/xQ5LOpTn5rEs9BvzJXcD7LgSuWKURwe8+Czy0B+533gT83b1wb70EbsNquCalxvvKqLLkWNqXLDmQ6l+Dj2hMBn2FOIIrdKjDYCBIMkmaQ0jjrMIPTgCLWTrWq44WBUN7WqVEsKVbibORJHDCNAiggLAIcj9/6TFt7/svA5b2AGNl+PnNQFuaqBX0I0xjwLRmTAtCdSbEwajF8EXVusl4b9pVGaBgqVP5RJk8C0iP1o9ptdSPxxGAT51Ys5jV+mqq9d7ACLE3Wg30rOpM/h7mWvNcba/2n6VKhWfII7ipnR7OrbtvEFNOFwyDu4z9kweMsvbau15f0l3FqA0IzKfUmcBr9iThupJS0CoizJB0wuBECnvgSKFxpv1J+kHUTdlk6U1di5QN0kjftNGSEu1UniooU9GqaUmaqvdgpUMyI/mzrS+i3xPSqzSdVcfMgGrOJK3WZaXO9emtEpVUQwznS0ZLSK9iGwloyNoaKl/xGmSpkIlj58gIp+doz8m6nKodqU6HrKuB/SPAf4CdlBkUku1kPQ+l3MMoqZZQikGk6bwG6mjVq4wwxr4wIEo5R/Ym2HtU3/sZozOr/GZVFrOR0mqQxgCy2cbn4J5DJpLUZwoVJwna5fc2GS9A2D3UduNxM/JDIEYGqgDsOQyMl4Ez5khBCQIsnozoKYIrNf2ZIE7jh8GVsXG4Tq6tAXYl6DtOhk4AegnM5O9l1SmrVdXu4XXTtYHCTlVlTAqzewqev7eV4JrzrM7QEEnZosaPMUbCuHtqth2UKpH16aU6ygQiomi+vuOivRXBsd3b+gCmlZVM+N9mlDF/srVHQQPVoTndYE9+dmcsFV15n3xyCzZtegRxXMPll1+CM89cjS9/+evYuXMXLrn0HIwMD+Pw4cNoa2vD+edfhHPOWY/nn9+FJ57YjIMHD6JYLOLqq1+LcnkSjzzyKAYH9+K885bgtVddgu6uDq2oGVZ5qU4Y3joFWpiSHVJmg5C2VtJSpr4DARzVQcv01QLQB4I+1EfTd68g+j0qmG3i+loynUysOtLoi3q99NzGleJFXWL24BncA7NgzwwenJPVNKZyifHxKmL3vNS0i5PV97PXmVk9cKqZXgRVtk9MYNfEhNLz6RCYwc7obCilrkAPqdyZwS/BxKDUnPqXZj6Ir+ARBaq+2YDGcuCfmwPtlsCLaC4EcWaLCOdF94QdbsZIg4Fgop10mswZonE+HtckWssIO08VZ0JEOQksaSRXnS+PnlITFjY3B6fEi04R28U0NqvURU2fBt7AzJosfJKXmL7V+EDikJLq7S3CWkUyNAT3J/fAv+8CuMuXqxP93ecVPPnd64FP3APfPwaMTsIt7BEReMztQu3PPo3od66HZ0WWWx+C33oA6GhG4c/fi+T/uxP+yT2SJln45TfBXXYW/A+3IP7KvZIy6S5aDXf5WfBf+REKf/J++C07EN96LzAwCrduMdwvXinGZ/LHX1HwZnAC7vVr4d99AbB/CKjGcCuV/cN24e82wl28DHjbhtRg9dVJ+H+4B7hgPvzrlsF9/kmgpwT0tAC3PQv/F2+EG6wAn3scfs0cuLPmA1/dAuwcBOa1wX/wfPi1mhKRafEwcppFlbV/DfiZvlS7uvWmh5CNiDjX06ZzcQwaZ6Yawfn/1ysZYGKgVXaUfmewqL4XGXil5+klrP36nHkgtt4hy6dfBQdSLpBpHzWykDLTPQN3UuAvtD1/fgb0GFCV9Zc6FBRrpdaUAVYkMAzomJtwNbUpPMtCOxUSdUzpoqAoWQlZ0kj9u6HghIBBgQViQA7fGWryEDwgyHKoXJZS7qpBposXK3oxZYgMRknxCvoyCgJpVzMlzLA0A1n4B2EDyTocej6ckDpXAaCxUuZcRw1YN1Fl/k1Kl1OHTQizWVn3/IwQDpik26q4sqXd2jjJWu0VbM+fR9amsdr03OBK5gSobX23ld0qgmXhBZuv9X/Jj4OIVFsB6dAIbUr9zOTfWIFRYDmprqjBBYpuS0n2RPcCUXoio8dForvEPqROz6LmZnRJ1cYZvgNMVuDjWApmhDJT4Z3l4CXKrqHeTqhSmvYlv2O61eAIsHIxEPSXVHtH0ziF/UHAhqn4C+cGUJ4vQNDPOlaKGxlBwyPAAk3vlflSrQoob4ygfLqoHZP4Cmq13fAUXpfXPKyngr/z/WZFR1Z7IqCge7jb3qcC0q1MJ2oEdvStSsX5GwDqmRDc4TqRsJKZsK0TFItkXNfQd7gflcokOjsLGB0dRhwn6Oych/b2uWhpacP4+BQGBgbR2dkplSNbW5ulitXQ0ChqtVF0dk2inZIHog+nDK1shWO/qPUnFRGl2/hbk7B+nCPrStPt9HsGcnQFZFoW2UAqsDweUpw5B1WwWUE021tsVZvh71L9gj/722nugVmw5zR3+Mt1u1dbVa7TIcr8co3l7H1PvAdONbuHzsWTw8Poq1AoMSufzhKo9MnNXVM3MNucaeSLke001YBGsgFDqSEn8XEFYCSRJtIUMYvqSmQ1OI5ShycX7bWIjzDBQyqMpZapI51SCuR2PIaOFWn3ZOjMbW4S0c3hGhk6GnGnc8XTCOLw51qiVcdo7K9qb5PzLaJe8bFoGFk1luaIAqTFNCWhXhvgxMf3ZJ/5UtO3jtYeVilKRO9kFMnwANx/+wH8L6wHXrNcZ8V3ngUePoDod2+E/8QdwLwuRD97Bfw3HoLvn0CR4ud//XlEv309/H1PAweG4W66BJhK4M5bBX//FqCpCf6bDwHzuxG9/zokf/UlSQVzV5wlGmJueALJV36Iwm+/G/E/3gZ3wSrgipXwX7xf9bPechGSP70F7iOvEQfE370V7g9uAO57Fn5wHHjXOfTyBAjC39wH966LgUtWZmyRahX+H+4WsAevWwHc8gTQXRKtC/d/fx/40EWqQfa1p+B/7my4e3dpSeI3rgG+txXYN4rk96/UCjcBXNDy4AbcmLFrekDqzGeMHnVSgxuU+3vuzZNy7Fvqhsn/+/VHDFt23UZH2a6v76RyF5TKb6LIdeBNDrhKb5KCPeHajbmb6YH1Zevzz5bdw9LE7J3O4B5j8mivKARMv02ri2WAWj3QlX9eA6f4b6gMZ9W5hAWQZ1mpXoU4NWhFVJgfnJRwrwYnPxEgIGPaNA4AhX4ngwYMU7QmEq3SReF5AxCY4kVAQYEWTTcl2M75QOYJj2XpdoI7XEdT/Z/AwOHvVqKda7UT8ftsnTYWj806Yx2x73k9XlePUR6TrM+BDSQi/Q0gFn8nyU52hQC4EyziHqCAT0j5DTo/xqqUcuy5RBq7J8uYh6vpPjMNpjPNaGbTUMYrjI+0J9NW4nnsT01R07nF/YZjzv2AaVsEesjgNCaWBQoscVD3JAJ2BXQVi1jQ3IK2NDXoZK/cL/16nizHItmRR2EgTU0BW/fDM91qTrsKKNt6w3M374VfvwSOAMNkVbV9BgeR9MyZBjDJ+j573eNQZYvgQAYIp/YAJ02FTE2nws9M5dpzGH7VYr2nsHqm74c4HkAt3pMxPkNal7IrmV3WAxd1kqcV0o7ya+kLl07PBIBVb+rlTgfKp3ZlKemsKslUK25tBKZVQ05ZzQS6uOeEggfhvTCmkKaG6R7EQgdxfCikVNn7V9MqhpKGFfYmEa5vIRqn148I9JQVcJOUKY4xgTTq/jA9i2mwXXqOkBQTRBHTwvIaSvVjqyl0nEdHzpWX/jbMXuGV3gOzYM8rfQSPs/2vJrDnZEfjj7OLZw97hfTAqWT3UJ9g09AQRqpVcTjMeaBVIWCPVd00cCVY+VblxeL/7MqUv2DpACHNwIAiEWF2GiXWCjaWOqBORqptYlHiYOmbHk+9hk8rpyK/AAAgAElEQVT94PHanQLG0D8vqVioBwarVTH6aU5Uwg2aIidi04y8U6iTIA+ZQDTqKc5pMWE6c5aKwSaxqledAxMi4mrcHN2oOV3TrHEdOf7qW8fXQhp7tfgAkrEDcH90F/xb1sK97SzFKr76NPDsAKKPvQ3+b78Hd+35cFedA//Ic/Bf3Yjol69H/Mn/QPSxG+C/+iCwYj6id70GKDQBkzH8t34MTFXhn9sHtLeg8J5rEf/tlxH93nvhFs3R5JKHtirY86tvR/zJr6Pwm+8ClvYiueth+Ie2wb3ztUj+7FZEH/95iRj7zz6A6D+9BS4piC6Pp0ipq8KPDAN/ex9w6XK4G85TzR3ODR7zye8D584DrlkZwJ4m4MZzgE/9GBichD+jE64aw7/zbLh/fBj+ulXAZYuAJw/Bfe4pJH/0GqA7nybBtyJEvgUeNdq7RkRVBeXozIVsZDgDg2O7cRdcTr/H59K5MqjIrjkd2JMBpdoeU2LRsxUAyoNOqbuW0vi1yUdrd+Pf63/PA1GBWJe7VvatAVCZzlGW4JVVFpveO5Sqa6Gkc/YsoWS7PL7wAVP9H31mvvvUnNBqMhqRnh7skch7SKuargW8BddWggX8EFCgCDMvx7VnPI5FLJ7rrQErWuJbWTvGtplkqmPuPgLN5CpZqWyqgu3i9AZWj93TAAy2xVhDIhMUpoDAiEEKj/c24WW5ZwDXeDjbxmsRIFdQRu9r6VcyO3OAmKbphupaYfrYrJP2h7kjTcnp9OTnuzF97G95vC0PWapekfaxrd3WfktNY2u59/AZWYFrtFaTcSh76i0pKGkAUR60IphFFhDTeec3N0t1rpnA/Ej7Kcwp6u34PYfhls9T0KTxk8QqrP/EAWBZLzC3QzV6yAJqaVZNH+nUAHXl2TAx2Te5yonsq0lWVeWmyP4IzvrwKPzew3BkBrWRZXPkR/bJXYeAhd0C7gtLp1KFf+YQ3FkLgdaQ4lWuwLOARle76AQlyRhqtZ1pWl669gSWjzDxojk5sGe6dW960IcgmR8eVQbTnC5lGh3rQ9uG7WurT0nzBwe0zfnCJ9P1A9mqTLNjn1dr8Px9Dtk4XtoiKZ09BHGcMq44Rs26Vit7hilYplXD8W4CxmK4Dl7TgFdNw9ZPgvj5bcDybkl5JpNRwCNJt2IaXg2uvwLfHMF1dcAVCJyR8Ui9JCKpBG7KEkRxZYJ1nXCTRaCtWVizfngKhbk691zVS9EEVs+VvuQzMEjCoi3FggRuOG+k2MnIhDLG2WcznTV3rDkx+/1J7YFZsOekdufMvdirKZVrltUzc+fhTGjZqWT3MLr88OCgVCJR91PZLmrOqwGt+gvBuGcU2KnWgbFxeKzEyJ2yfcRkDJR/cWUDEMKr0mmgAZ2P+UvFlzSBSnu8Me3Lfs+7oHlCAY14rZTihW5P45yOC416CnLyfKZFkNGjjoB+2M65TU0i0GyaD1auV5yakOpgGkBZFDBrCSPwJpD6cs6XxnXkxVTfOt52i4ZPPID4L78iOjd41/ka7v/OM8CqeYh+9lL4T9wNrFqE6GcuR/K9R4Bt+xD94lsQf+JLiH77HfB3PQZMVeDe8VrVkiDV/K++hOjDb4Pf+BR8/yiiD7wVyd9/Fe76KxCtX4GEehKHhpF85T5Ev/VuJP/4NUTXXgh34TokX/2BVNhzP3MJkv/rFhQ+/n4tlf7pHyi4NFSWiltu5Vx4lOGrE/BfeAjYehjubefCL+iQSLZb2gv/xU06Oa5fB3z5CWB1N3DjefA7++H+4j5gbhtw/Znwly+G+8eHgCUd8NcsA76/E+6Jw0j+4Eo4CqAGb1pnWygZn05svj08QquQqDF9lJC2vIhWlc5gUwf3K9+uG7Lk3996xBCq42tvsjk/9SBOGsnVty5Q+LP3XyulKPuHmkQm1qk3M/e9Ubbd7mVvWSpRfARzKXtq0/HJt9fKvWfohLE0snbnHbMMxKJzwlStyHVLNFv0jESUOQjDphFlKvMY84qVfXpCakibiohb2lvD+By5Dhz5BtkxmgITqgvKmkpCW4wDU1Oi5cN1SmCnwO4xYIVPzfWXQI2livEuxozJxJttzcwYQmStWBqSjF5gVOZTV3hNKynPniMrkvfiGqmpUbr2sx2ms8Yhz0SaNS1NGE55lk0Aj5TRkwH5+S5sdMUbgR2di1kAwHq3cR9gu1ItoRANMM0i9qsKOSusymdiehk1eAiyDVSZjmI6RfqaWUVIOT4IW7cWC2hxWpmL1Rs1Beh4V8xTe5yIJZPJw8kwWYFrLwFFptfkPqJhRrZOGbjrebjl3fBnztOJ6BLR6aF+mjB9DLixQE2KxgYgmKLP+waA4UlgUQ+wsAeOYs505tk3odql/Nz4IeDE3tvep/deNkdBEQKaTLPlNULKmFQNq9akMqy+PxXEcZ+mW7KNwlYxzhpZJUwjIvBCZo/M2Nxaw5VKWTDTCfkmjz+L5AePwq1YBNfRJkxT182qrqQsF1Tomu0iQDFVUYCD78HTOxAtX6xLBJ+jUkV850OINqzTyq0iUEUwqybnJXsPIzqTFdFqSLbsRLR+tYBtnnpGew7AXXS23Ct5bKsIV0fnrFCx66e2wy1fBLeoVyvJuhokElee0jZVEk2NfmwPQKCGgFVvJ3xtXDSSBAqeSFD7zDfg33cenC8ALSUkhTIwNUlUWpBZ98B++JIDrliBqGUOy1jAT/F+rGJbgCu2wY3HSP7lLrj3Xgr/z/ch+sBb4O/drHp1e/tR+MANklodXXgm4tvukwq7yQNPoPD+6+G3bBdwx+86IFp7hZ9/I5K7NwloVvyltwCdFHae/cz2gPbALNjzKpoJtTseRPG6K37qn7iRuXE8ThrzefmJTCTvKL1Uq9VEqO1kfxLSt4WqmZWyPJF7qCYIr/PixQ+Zz1yYhrJ8qlkWR7vviTz/8Z5zqtg9FA8l2EPj1wCYLLUqK6Nr7TR3ytwvmYNm/AY9CdFoCEol5vCkblg4MQTXlXUTmDcWXeU1G1k+jba1RpWDLqU4KgV0FLWEOtk6/M+i2WTk0MhnqhrBLZaUJx3for4Ee0wzQyP++lH9ImX68Jl4PTKIxGlgVZJgEDNlg+wggmAv1+dUs3rqn8sj3vY84k9/S/Vv+FncBffzl8LNmytpXCKk3N4Ml3hE118GrF2G5C/+Nwq/+174sTEkX/uRVvViWePffCfiv/mSGvaM8O3vR+Fj74bf9AyS+59iPWo1xC9Yg+QrP0Dhv30Ayf2Pw//gcUXrWHr9piuA7g4kf/wZFP7Hh8W58Z++E9HH3g7/g81A/xiiX3oDfIGU8xiMwPpvPAb/1B5N7WoqADdfCewZBr65RWkJTGW4apkwe3xSg/ubB4CpGvyvXgL0NgOb9gF37ICr0DFJ4G9cDX/FosAasdpFnE25ClXsqyBqqVo+puOSAyoaWTUG9thLwxkp6VxPp8Pibz4b/spMu8c0g8xp1gONRZSBJ3llE85sfXPVidLbhap4ApJQCLYplNO1a+RAJHGyQgUucfhVMDoFtFLoSd/0THUm5XyE58nAovr3XtPOVG/CmDlyg5zjJx0sDiFTDArRInhMIon76yvKyZqlgq7GsCKQVSwsDdofoSqbNCBrha5LFCY99rsuYEcD+080b+BBUedDlQoGKxVJ1UoZRATEXVbGnGsUmScKwBjQos/Pj4LxQQg5rMW2lrGpxhyyNVWBER1bFcHXmcJ78q8ESKQ6YqqDkz09nWgt5a7HSFpYEGoWAeuQNqU/KiXU0sJ0tlhKVQDbc4Ob12TLrzX5dd5GIg9bChtKBK71rySrcC2mmDI12wyP5K0I1six1GuLYxkDa4KkgMGhvVhIgTFq+jBQcEZri/QPAwqSeiapctOkMb0ci7/RXVMM9yjAsaRQVYBtTOOaByRVuIky/MIeoERtq/p5LiDDNM9IPSBq9jhq/pBFwrS2LbsV6FmpgshH+/ikChCUf3APsHoesIQsE5agC0yk8QlhsKhe0JEfMlFk7ZbCAROhUhRbaeXAKRBNlqalBoX1KF379Bkb3934sW3wjzyD6OKzkdz3E0SXnysMJWGiLOoFDgwIyBJdeo6AQtHbr0J0xnwBdvz2fcJKid5wMZIfb4bfthvRdZfpHR/aguiai+Ef3Ax3+TlI+O+y+cKEwfA43PweJFt3IXr9hXp93v+r34c/2K+pzRTbJpNm1RmI1i2Dm9eD+Mv3kGIMLJ4ne5hbvRh+42aguwg/XkG0aD7Q3Y5kxy74qXFE3BfJvLlvG/Dw88DPXwi/aQfcBcuAy1YBX9sEPzYBf9YcYGgK7rkh4Oy5cMsWwR1MgH2D8MyuO28lotUrgdEyktvugz/cB/R0INpwDjAyBXf1eiSf+R7cpWcLQ8pdeCaS23+oYM9Tz8P1dMDN64bfcQDRTa/TvpjTBU+NKK5hrzkfrptMytnPbA9oD8yCPa+imfBqYPecSOWckZERPPjgQyLgtmrVSqxdu2Za0GdychJf/vJX8J73/Dyap6nAUKlUBCyZDjA51jR78MEfY2pqCqVSCZdccgmamxuiSce6QPh+7959GBsbxVlnnXWcZ2SH3XXX3bjmmjfUtZ99MjQ0hN7e3hd9veM94YEHNuKSSy5Gk1QaOj2fE5knx9Oyw+UpbBoaFqNXUw6UDWDunpZez2T7shxyvboayWr48zwVuNTv1NELrbCqCcFJ4T8KmmQWfx0PIBf6FWfG0ikC60eBFj2f/1FPhwLLjLyKnx4nAuaYE8OG7J2awmiVGj4FLGxpSfWDOkvFwAqq7zHegXobFGbm+XTKtKJYVtLdnBERmX4Zw72ng9VT1zvs/4lJJCN7kdQGge42AWskj58M87ikzJ+uVqF8swSv8xFcMZJ0Aj9RUeq6ADyMGE7Cl2twbc3wU2WJsMqQT5bFGKWxKNFToSNQSqACV64iGRnStKmWdnhXEHDJRWyHOpvUE1EBUU5qOgljAaSrqvMzOQUMDsO3O6C3HUgiuEkPz6gyjWpWiC/xGjW4P/0+cPEC+JvWqXct0XRWrJmCb2e0tGBlm3LgQ5jIdbo2AYxIgYY8zGm9bJo6AShqdMYIpfzKd+uGJGP3ZG+LQgTaBnXTjZeRvVP2N6X0G9jDMxT+dagJ5V8rYBFE4dgwum7lz/NOVd7ZtIXAjrM0LNPpsfbkXvYGoEtXFxNX1uvZ02Q9pUeklWGsXQL4tCFyXUgS6k1lz06nMJLn0FQFMsF4XKGwWEAiZQA0QsxhXTtGyibXUa4Z3ItUR6b+Oly7qBlDMOFguSwMHwLLBrZzzWpipD2sevyXgLIxLAn88IpW0lzWpMCq5K14LR5DYXqCM7yXsSmlLUHfxhhjxmjh/XmuzR5dd7W/dR5kZegF8ElI6svaoq9E4EmFexioZN+lYybtyI+74l2m25NiFzlQX+dwtrfwZ85Wpuy2F4uYCqXTje2jYJsyf6i5s7ytFRNxgr5yGSO1mjyrlld3KpTtVJCfn7FaLJUal7S2StpXUQA1piCH0vIv41p/tH39uNhmg4NaNYtrdVSEPzQoALZbrqLJxwqUCejNtKuRSbgFTK9lXmIVeHwnML8dWL5Qy7Mf5R3xk5MCorjuLj1mYgKenbt/DOhshZvLynnH91EtGoI/9q4aSCSzLlykHjia7p0WZg+BmdVLNDVryXx4AkBkn65ZovvHvj64FQuRPL8f0YXrEJ2/RsAeEHA5d5X0RfKTbfD7+hBddYGARf7RrYh+4c1IvrMRhbdeIcAOmTjRZefK38jE8rWaXI/3iq5cj/hLdyvAs3QB/HN7VYNp3VJJ6WL74lvu0HadtRSgzd3TDv+jJ+C5z46X4dYvQ+JGkTz+nMxX9/aL4Cen4J/aDbfxANxbz4R/Yg/c+qUK9nxlM3xTBX5hCRgsA88PAW9bB3fLZkQfvAG4+zGgnCC69mK4VYvh+0bh9x0CKlPwHSW44Rg4OCzAH4Eu99bL4R/ZKu1H3xAchbzbW+Cf3gm3cA78EMWbAQyMIHr9RVKhM/nh4yi8+1q41Wcc38DPHvWq6IFZsOdVMczZQ/60l2E/EVbP7t178JnPfBaHDh0WoGfDhgvQ3d0twEt/fz8WLlyIKHLYtu053HLLF/DXf/3/YM6cHgFnyMR56qkt6OrqxO23fxNr1qzG+eevx759+0TBn38/ePAQ5s+fJ//OmTNHKgLQUF67dq2ARmQK/cVf/A9cdtll+Pa3v4Nf/uX3yb1Xr16dsn24kbe0tICAE8EkY8Mok0eNMD7HE088ie7uLlx99VXpMc8+y43KYc2aVSCDyM5n2wmwDA8Py7m33vol/Mmf/HGoWMDCC62oVqvYvn07li5lhLa+4gLbU2O6kk/kOhM0NILByWNZwpLt5aepqYRKpSr35rPxe373/PPb8Y1vfBO/9Vu/kQpS8vtTwZ5qfNVPBbtnx8Q4dk1MordUwv6pKaH+q1EdIr6M0uRYLpl5rt8HNyt1CsS5CVo/WvXWovAWfTbnJ5QhDhdsSh0TakJkZXjNwM+nEzANnIa6GecEeKjTQ4PeHCBzUFgVh7o9LTRARWBU5x8jv4wK83emfNHon84Q1Kg6gSPVGuJxrE5TTWJM1BJxqBhJfjmBntPL6mmclawaMiEVjliFQ8EA6ieQ6s6faWyTWm/pD1rVRT+cQaZpk9eyUddSo7A8noAHtUusPG46K9Jy6uk8DKyZVL3D0qTkfnz3WYGE6TwEfui4STJiYJ/oz2HmawuFyRDBP7ED+Jf74X/vSmAxI5C8o/EfLAUpXCefg9iYjxhYJ1kKlD2rpUKZW20l4I1jY88sLpkyY0S7J2P3INXuaQAXAuBjnI7MYba32f5VoCdLxgwcEBHgtPvS6yWYFvQ20umQjZmyRQyY0VS1TG3H1gxL7cpdN4UVpjNy1LXXlYl6PFklM03pCoBTQCfI2qFgqN63hiQJOhgEcmROleU6kZQFZplhnZMqOhrEmwXknQ7w0bljc1jneOihoEcm0jsBjGgEe7imkFlCVuVAYBvybIIyqi1DAELXKxkRgiAB9GCakTEWBRwPmIk8fWDeiLaOvDP6t6zkela+PZ1FZPEEtqKKGStgkwofh/QyS7NSFqYC+gS1mMLKLVTZRSFdLbTb5ozNbNPUsVfChJsbIB8j40w3CdJZaF+yLcLojJwA+UHGO92/+GwEc5a2topwP4E17gf2PNw3+EzUrKOGW0cuEMAx4u9M4yIApwDykdpsxwJIjvogJ/kLPzIKV2pSUJxgteSh1YMd0tYD/fDzuuGKfI8ARwYU2TUc/6kJuLEaPMWZqXvH78uTQEuWYkPAR8T8CEqwHLtMJjKHqlmpe1bxEt2a6QHT/PvCkutuTz/83C7VnMl/CLQIPe7owGsuopRLLQ2QsKWk54DFI/Zq9hXTxjh/xykgHQsDSYIFew+J/pCb26XgCo9tb4Gb260/S3WKSP4TgGd4HNGyBfCDo/CjE6pfdKBfU7D6huEWz9VKaNTp2XVQS8N3tSOpVBERMDrQDwyOAvN64HhMLQG6WiT1y/V2AbsPq7bcvC74w4OIFnQjOTwEtDkR3U7KfUhG+wFq+pQBt3SRBCr83gG4sQR+ZQdwaFQCG9GchXCHJuFHRuDnOSSTE0BnUdOQpxxK7ecAe8Yk5c4tna8aS9R9EqQ5kuuC+jyHRoCRMaC9VUAeJ5IAiYB+khoo2QdBE48sIvZHc5OkprF/CbARyBJm7+xntgdCD8yCPa+yqfDTzO45USeNQMdnP/s5MT7WrVuHO+64E29+85uwbduz8jeCNgcPHsC8efNw11334L3vfQ/Wrz8Xn/jE/4v/+l//CF//+m246KILccstt+Lss8/C6OgYenq6sX//fpx33nkYHBxCX1+fAEeLFi1EW1s7Dhw4IKBOR0cHVq5ciY9/nGDPpdi5c5cASdwBDh06hDPOOEP+RhBq2bKluPPOu8W5LhQiXHjhhdi06REBUC655CJs3rwFExOTWLdujYA3BJiGh0ewZ88eXH755fI9zyOLhj/zud75zpvwxBNP4dlnnwWZPX/4h7+P2267HaVSEz7ykQ/J2/Hww5tw9933YMOGDdKmc889B/ff/wBuuOEGjI6OyLOtWbMGZOgMDg6iu5tA2CTe/vYbcf/990ubLrpoAx56aBOWLVuGt771OgFz9uzZix/84F489NDD+NjHflP6sVgs4T3v+TksWLDglL+Zjeyewm/chMJrL35J9906OirAB9OanhweERFRdc3UWGJKgPhPwu6xSL8leuit844BwRaNIgczLzB4rKIWGTBaBlidPtOpMM0bFTXVNAGzIWnnmYOR6lqE6HdnsYR5TU0hjSof+dco5UC1it2TkyKsSQfKxDxZWpepXmw7DX9hAU2TEsl2mHg1NYGkzaFM/GQSixNAZtDL+TntrJ5pHpZR1iQZFnp9lh5DkJTAAMGevEOcY1ikIpN5dkiWope/lWncqKOdB0doTBoQRH0mc9I5h1QvR/9XBQTsMb0HXt0qY3FsWZGOgpYGAFGjRqu7JD/ZCj/eD3/l0nCOzM7AbtFIsgIQ6czPOTr2bAak0onKA17hWmlb7PeMfRPetMDPsednKfbv1Y2G//cbUnZeI3lC5TeydztL4cpr7phOjsFRBF+pbRIodcrHC+kSIf0ovZExlvLvIUGHI6uOMfHGPuFNz9EAp3ubAvjHe8uRGdgiDJ0gXGopXJHrQaEwD3EyCJ8MhXFpQlToEeDQKs8UCvOVqRTEsv9/9t4DzJKjOvs/N03c3Znd2ZyDtMo5C2VpJRSREEEmSRghgYxtTDD+bPz5w2CCCeYvWzaYKGxjsjIoIRRhlbWrnDaH2Rwmz03/53dOndt9787sTtzE9KPVzNzbXV1dXV1d5633fU/groRxbcfn2hYrutQ7xPo0/Q0ZjPVvl3tyTQ4Mx8PU7nxetuZyyi5px0MssH8A4rrUQyWYLavRspXhqcUpn/HPwZ5SrwoAhJ9TgeuYp5pmIlQTYhtvfZxz1o6nRtdWhcQWyFm+EGKMoiCZDUG3nxsGkaVzd5DSur2xNL0fGCDkcKDH/y6DHejY6XWyTGbmNxTER1qktV9SxmTSMiadkXFVmRKcWFrkAfrVLGkF7ZEsevCeYEMCp+BWzLeo59TrpSsb6KX0/ziAFb1A76NFkfYOkbo6Gzy3bJci7J2SUbLVUW9TrlsSnQDfGOM6iAObMa8sR0ACZelUYVbeg6SKdiabIh5AsydqPTSFOuARMq81m0zaSupz6rMLq4HSxXOse/aED2GlKJMIL5peAZ9ovLRhqhdgSMfr/mXbKixvluSERjUTHu6t5PFVdg1mc6ALE3pZjDdhma0EOLMP97NNCsXN4T1MFq0AnuiD4kA572QzW04mMYTukkKx3RZTAqhvY1lK0pkDlO0YLbr4Epq3b/y9Qd3sHexjoYGgu5a7Dne7jpS/b7bACNizb963QdV6f83MNdAgDWDkBz+4WQ46aL6ceuopcuON/yaf/OTH5Tvf+Z4CPPj0vPnmEjnppBPllltulfe//32yYcMG+cUvfiU33vgNBYBOPPEEBTtgw7zyyqty9NFHyXPPLVJQ6OSTT9LyW1vbFMQAhHniiSflhhs+Ik1N4xTsgdkzf/58BYtgBQE63XLLbXLiicfLI488Jm9726Vy880/kiuvfLuCUY2NYxVAefDBh5QtdOyxx8iLL76kbBr+fvnll+Xwww/Tuqxd26yg1De+8U0Fko4//jhlACE7e+97/0RefvkVZffcd99v5brrrpVbb71dxo0bq9/xgqGujz32B7nuug/pNQMyAQgBFK1cuVJWr14rZ511hsq9YC/NnTtHwaRTTjlJnn76WUEmd9hhh8qzzz6njKlzzz1HJk2aqMcuWvS8PPPMs/K+9/2J/PKXt2jdL7/8Mm333bFVsnuqfvy5AZ+WSf2m7i5pzGQ0dFrd0S7L29tVAuWTeXut2/8J2ZTPEEu9bOqssBdJF2DLBEmCSboSMjpjOvrt2ZyuwFpKXJuguRmpAihhVZvfYdO4WSilu48Qv0PbV4AnZNKCeu9GnBreq5TAZAbNXZ26mosXQ1OGY5KyNZtTcAjqf22YiDLBx4Q5vkrrPhL4/LCxD0wg6mWp3snOZSmMe9p6pbIPYeaugQLGA+40Oz2QSWc2ZAvJBTYPDAsmnVEblclpQh/pT31sUmzSIpv4GqMAFhlsjch+m0mye8OwP0COpYmNzD0B/CxoVzDIfW004wlRTxA0FtvMJ0LPxjmC6EalBAYqRWwTByb82QAcoY6W3jsSxsR/dx6H8W/cSyZ6uqLfDBwJnm0LV4qUZeY6TIonk07ey/bjnD/hgJN9HiXF5m99YmP3yoVFEbikQI/6lgRvHi3GJ/ThHpc8hjw4oG2i+x8seyvAHQvEbLjp+XkyaVV1qY60t/UBWAk2QhmDLCmp1HQhQ4+lGaZMTLExe2Vf0hYDfADSRIyFKEjs7fwBtNDjYYBa39AMXir9Mhcmxi76nY4PFdeCRw9jrO6j4FA8G5UBycYmMwGeATPGKDFIEXYiGaRsX11gL5q8VNMfB3DCvGm8FwR/nXBOyuQK3UTfs4F5XWHr+BYnpqmRvlaFOlq6durC7vx0uMeP8Z7k12mgvfU7z1IWnak/I0C4pXGVcAxY8pIAgRjnuV4ybyHjwrfHFgysHgA6XgdGgaoUKajLr9//7BnosUUFh3t2F8Oz2NZJ55BEkJLrOAcjxRce+N1XWHI5KVYFaSttlssqGFMExMKrDBmq+zfB8mkYY+MVTbSttZQRS0cUzrNhkxTXdYi0dEvihNlq3qtSp3DjYWoo66cqLcV02rJc7XIrSnHzNkmMrldz4tLG/UH2hZfPIDdnlMYXHgZZ5LAebu85+2dgT3hH6BjHvYgvmrBXl+TzzVIsbA992t6R9HMAcb43k/3qMP4hmWMMheFOdq6wYBLKT6emSoJ06vq+A2A0UdwAACAASURBVGQqZ9+yv7HnkcJSH3tfknJ9V4yuYW24kcL3ixYYAXv2i9vYv4vYH9k9PaVb72vg3oXmfHuLAhHIjWDSwMCBNQP7ZPbsWcqegemD9Oicc85W4AJ2znvec5U89tjvpampSaVMq1evlsmTJwvSKYAVgB5kSfwNADJz5gz1HmhuXifHHnusgj1IvTgP54Tx0tbWVjofoBKfIct67bXXFAQCqAFA4XfqwP5IwvgdKdr06dMUyNm0abOMGlUvU6dOkWnTpsmiRYvDvvNk+fKVUijkVbIGCIVUa8WKlXL++Qu0nrQDgBXXvWHDRunu7lI5G+ykjo5Orcv8+Qfq+QB5uE62bDYnNTXVKumiPZxtBJAFuMN3sI3OPvtMPS/f02a06auvvqovtSOOOExBs92xDQe7J17vdZ2dsnjbdpNSEcgEWZbvA1E+khZYUKRTubDyS7CoK63JhEqrkEjZZDsvG8g8g8lxbLUHb1wo4bp6LEUFVJBcEajgmQDwRD3UnDQYQGOw3FRdpWUjo8KDJw5KUXdWa8nEhQnntiyTElHAR9nmhYKeB+CnLpnSTFwqZagIzHylzYMspjpdBcw9swIzCDZUfAWbZlAOg/sXxfw6ykEkDyYGn9VloIDxcPZVa7cgbSqZr/dlwt+/WrlhZ0nCs4NkIBj8KOuDiSw/mZAWpahBPxNo+o7JFSLvGu9NXVIoMAlWE6Iom1OopgEfNsk2mZnLuIwdU9QJMntkwjlMImagE5EzIKhLx1zW5GGj96z4hD6s6Nr6aTh3UpIfvCtquOuPkOLJsyIwqgTeAOC6R07kBhOXAblMygpz3oe3C+1HW8Wz3Bj4q58FX6vIxycMClqOgVz2FBskEkEXfp7ofL33Ao4HQKmxVMAFwDcz2Y28iRKSTNZKKjk1ZOexlWZbzebBNBmC+3xYANMbuFNekyj4AlzhHppniBSRgzH+G1Owp+Bf4clCQRhf8enh+vEZA2gBTPYMW1TRs0sZY8WYPVrnGNDj0qlMkpi+YBIwsqaF/TkWQMmRDAVp1MDYTKMBonyMp3xAbMZSZNPdAd0InE7rawqkWjt5CvdQrdJ457AJMWmwZitl9XKJmLJklCUaYRHOIu3f07/rvemtNWl7N5CJcUpNrUyuqdb2ZfzXnhmAGsAf2qe/Jvsc057L6TvFU7vvTllvcf1mS7U+luxxAYSNNU2hrV2SADhjYGiEjWvesFUSMHLG1kvitWaRpdtEjposMrUpAm0AbJ54TeSImZYSXdG7pBS3YaqbFHmp2Y6pIxNWL8/Q1m1SbICV0/cEHMMli3Pgoze2ycpVq3fdqYZ4D8NrjCHD/YhvRfWas7mCvRXcyB0ALSFFBWX9fUEp7VLIrwvs1ZAgoPSusbFXARodrxlHTY4Ms4ex1F5WzgBKSUIznDk7F2CIZwl2nDFYfew3MIiNMdEBIa6nf401Y/q0/h0wsvd+3QIjYM9+fXt7v7j9jd0zXOnWK4NKfwn39gIFyMELp6fveytrZ12wL2yGvuwTzUt21MgP5BEYzASio6Ndamv3jrSQw2XU7G1K0PHi9u3q3+MBhU0SbA/AHjYPF3112CbKCalR8CQjjVUZlUkx8UWuYKBLVn/X9OvufxNAHpUdqPcDnhUYiyZDJhdblWZS4sakMHIAelilBehxn56w7KyTkO25vLKWVJZWFBmD7wJeO8WCtOXyWk8AnsZ0xkCbYORZ2bfoN0xtNP1xETAqoQAUG9fnaeP9OOqoYEJoI5NU2FZ6FpkqBYnAYFeC40yv5LlHSvpDVw7k8RjyYyJKunWc4aJzu6TLJR1R4B4BapEvkK2GxiVUEWjiwEWcj0Agz+oops4wfTpjvkGMS+5XARAEY8jLLj0dNvlVNMKNi13PUs7+MTAKwCi0l0Izzhyx2+M+RP6X/U1mrhUi336+dA+LXzxTZAqTcwdQHHyLAzg+sS/nVpRkTI4ORMKXUAfn6DjY5CCAt5vV1M7tXkbOrgrxRElKFj+3PyXlq9Vx0Ck8RZJUjx1AFdg1zijx9klJMtmkpsuJZKOkkuM1sDFgzoEnWyGPTJj7A/aEUVCDJsvMZEC3Z/eKyipJhYJUlDGEVOuAO4DRgM8A0fztNVIOVZxZEhiFCpgHg/g4cOIZBY0pw1hpAHJc+kVxGpoF6SzfIz91oIPW4XtPw+4hZbz3mNGz3RsDpuKb/UWmqkgkGNFuPFyNwtKoh5SXU8KmdoDf4sf2dbDyrIm0M0BWJtwvmKzq7xbeQ5Y90iRy/RmPub+0CAsZ+P3EU7U7E7WvdR3wfqs2avYlzI37s5H9Sa+1tlolWOoJA6ATZ2CyDx6GTWMFXx39zlk6ZDsk5To+K7B9eMniF7SPbgA9Cy76i3209vtHte/79Y0yAvjsH/dyKK5iBOwZilbcR8vYnwCf3bUiPxDAZrjStQ+m2zkotbMy+rJP2RS1D3IamD+ZPezJUnnNAzH17mvbM6le3dEhr7a0qFTAU/Wql4PTd4JMijJZIVZZlhSFFOaTqms0owmTZwwuAWPIfIJ8ASDEUvYihbIVZvW1CJPsfFgdLZks6wq0eTG4LQjSLaRX/ATw6WkVlT4PsASTiI3zwTKyzGIm8aLeBDvUjzJc/tBTOxFIbejqDvsDjJJ4KRU8gAgSoiUsW9W3NS9+t2spZ/CQ0cXzC2mQ16tsZed3rZIdmPnaDZKYOqmvt3q37BcPeIfvhGa6bdmiKgN3N4QPIWeMdVQOJACuRAbQdgcJWN3Dp0sK+S0BwADAMdPoiFVEwJ+RAswhN4VWoI/+4iuhMHsACMys2ugaLgMzqZSDhHrq0GARcyVuis6XoW8tXCry7Rei5r3+yMDu8VJ8BdgzW3noHIwzy24M1xbC/ACyupTAdjNJY8TSsZaKvG6cPWR7OSTkQaSdOR7+l69O2zn8yv25qmQ3KX8wxg6KA06sRNcE76hRgicPS8x4T8AuMBwlDmfEn81dgz5xaYU919xf6ofBK1KxcrDHmT4wFRlHGAvbcjnpDMEzjBMXuWkq85jBM2Xxt6cXR4rk2a/oKZ7JUC2rk5ai3aFCmIf85cCRAzRukmxjju3t4FHc3L4EfoRe6R5AjkMpfFgG+gQj/l6aMM52KgMUyu53dOe9d1c+B/0ZQwB78OuZWFMtHTmYN5ZaHVYP477LdqMyI0hpV6CPj2v6LuOeBekyf/Nu2J3snv60yQ77ckNbO6TYkbVMWOgCy7ZeYDaAP95j6ukXtIhqBt1DBwhZPnuXZw7qCobk4BGwZ0iacVCFjIA9g2q+/e7gEbBnv7ulfb+g/UXOtbt8NmCkJJOpUtp1jIlJSQ6TZ2cbPjfveMfb+35jhnlPJlbIr/DN6W3ryz7xY8lMxjG7kl+R8evd737ngK4Q0IxJ40BS2+/shMMp5WJqt76zU9k9BBZquBwm9TrRD+l4faIPiALbhZVMUtSyasrfgDmsdlIGwQ1sGibbBCWsELOa7ZNiAg/OQeDDijPBjaVPz2sqdeRYBC6cg0m0/9OMWolkmWeOB2Ok2AVs8mCGwMglEqzAwuzRwEnZSEbp72mCzzHt+ZxmLKMM6jMqldaVYk9NHJ/genCnwcouQByCPwXU8AsaAOBTCRj3VQY6oM48wIN2D9hjlVO+QcznwD41hon7G0TmloExqGwHN5p0Zo4BEEUkXNKlsiGYN/xuQEKHFAtu9OxyrLwkkPIokEe2muARVEpRbqydCBQBKKg2xpCCTJGrjWfD8npFYE8ET5m0BhmY1TXxwTvKQ7QfXBYzMY5AMGM1eXp1FUeGtgu9OPg1lAory2bmbRWHoayNI1BHn7hwuDNA/LrtLvlVOORTHuL7mSPm044skqgMv8eR1xBglZmQamYtwZcH2UOjfabgmwHNBlz4vS9ndeyMfVr+KCjsUQIBKzNz+b6MNS4vZVzqIPV3AAp8LNUxEMZE0UBwN6nXd4hm1TLzeofHfMygpUx+ZEC2S2njMBrSKb7T7FnBqFm/13pFJDDGXcZoynMQn3raOGoAD+O1G+yb55A7P8XBkopW8peHjoux7wLRLc4VKgc5o6e4v0MQiw8zgrx6fXe3VCUSyiyFGTqpulrfPxEDMc7H3PXY7cdRV0A4NnXtApzjnZLa0a+pv/Xv7/4DYi8va5bi1k6RaWMN7OmTv05UM1KHqxx2J6weG3v7x5rq77UPdv8RsGewLTj440fAnsG34f5UwgjYsz/dzQFcy/7A7hmshIv04hgUA1TgdcPfZKrCuBgz5TFjxqhvDpmmTH5k06fVq81Iua2tVbX59fX1AiBESnJ+x28H/5/vfe8Hmq69vb1NA1bMh0mdTpYuWC6cD8YL5eL9Q12Yy9XXc66EZLPd6vuDNw/HAzA54IH3D5M9T8Xe2Nio14C3EL/jRQQQg+Eyn3EtfP/aa2/I1KmTS3KQ0aNHaRYxDJ7xzsFvh7Tq8+cfIC0tLXocPjy0A95GZNjib87N9XAt+Ppo+KETVpOzjRnTEK6H1PHV8s1v/qv89V9/MhxrExbqDpADkMYxdXW1Wj7p7nVSHOjueBLR5qeccrJeg5oVjx4tra2tmtWMdh/IVgn2UMZQBfr0lGY8jlpbdjD45PLUhyedkk1dxtRRT4lEQiVN02pqVFrlQQhTvJZsVlryef3pK6q6uoyHTspSpQP+EETgFcFPJsswd2DneFzAJJ3zACYBtrjHDvvGmTHqQ1EsSms+p4FNHT4UBE/h3rgUgZVvAhpkYxmybMVYXvHfzVMjJ5u7syYDKxSkIZPWgMENqB1g0pA2sId2BfRYkEA2HlhGSSH1fH+2vgLGPEsbN25Sr63egE2XKfK8OQC6q/r3ta74Z/H843NFf8cXjLGhLxvjEQboPMPUjeMr6+XjX3V1te7Hs6m8E73fBpMYoOL+BwAfGenu6pZMzLS0JFkpbg+eOvTJNsnnkrJte7eMb2pUDwNkWYXCRikWOslZrH4tZs4Ls4P/YJzgp9CuHgZLlqyUOXOmBjYJdx1mT7KUFcssfT28LQdRSn44DliFp8GADS/Hjk8sXC7y7cVRs37kKCmcNDO0gIM9BkwYmBSMfwN0YKwovg+so8BSifyFGCSdeeRcFG81l61ZwBy/Juf9VMqxyiEf+8t8jhyi4FJ6Y9qUwz9+rF98ItGgjB68KDSbmho742lCWnUDe2Lhauk8ccmznr0XANaCVzdNDebgpf3Nt8e3iAlk18OZAa8ZD5FyGWMSMFJ0/GN8cvaOS2Q1W2BIuW7SWgOu3dDemZG8d8zElc3Yii7dckDdMmfpW89grgACqTdbYAjhlcY+AOIA3C6f1XebZ/7ScTb0piAbww/IvXpK9yIm6IuPq17NSOhXfkf8vRy/Bc5r68vYwT68K2aSDUpIDmDtTap7WD0z6uo0Q5c+kV6Z0LaVTMzezhcHfOwe8a4hMYAtkvRm3N/X+vd3v4EA68W2NpGVW0QOmhbJjP1duJWxMC+JsWP7W5Wy/cnQZXYwffftGdQJB3DwCNgzgEYb4kNGwJ4hbtB9vLgRsGcfv4FDUf19HfAZrISLIAjGCYbECxc+IdXVVZpmfOHChXLRRRfKCy+8qAAHwR0Gy4888qiCPIA/hx56sDzxxFMKiBx33HHy+OOPa3YtUrc/+uijCnSQkv0Tn/i4pisniPrwhz+kn5N9CpACYIXJIuDSO9/5Dj0frCEybG3evFk2b94iU6ZMlq1bt2mQR+p3QCi2L3zhi5re3TN/YcRMMIqZ9Jlnnq5lYaCM8TJpzi+55GI1RWYiQ5YtjJ/5SQasu+++V2bNmql/X3jhWxWQIVU7KdOPPfZoBVqo/zvecaU8//zzakzN39de+yHZuHGDgkW3336n1hXD6WnTpmqWsp///Bdqcg2YwzVedNFbtZ0Bf0jFDtCzcOHjcuqpJ6v59BlnnK7m2JQ9a9YsBY7I2nXaaafK0qXLZObMmdp+y5YtkwsvvEB+85t75Oyzz5Ijjjh8l+yP3p6XoczKFT8Hk9+1HR2aMUalAkGixEolK6WAPS25rKzv7FLmTokSDxBTZUCMp64laAEsacvnNBMXnhOkSnfplqZgD7N6gnNdyQ4TbgAQX+lm8o3Ei3JHZzIKBnnGGvfL8Gug7bPB3FmZPBgvhyCL8FYzioV4SKVb6olhwbOt9scDQYCovAZgBGIuReCYunRaV4odaHLplgtjNNzT4L93aQjlAh7BLCJQ6M/W1zGEZwjjc56R66+/VubMmbPDaTA75/NXX31NzdEBJAe70VYYyfNcY4x+//2/1ax6jB8Ay33Z7rnnXn3e2R8z9hkzput95/njb55Xxho6DWbsfMe4BgCcSnn2K+4nABCeOwa2kD1k7dr10tAwWserKVMnK2iLASapugVvniC9amsXeXzhi3LeeaeKaCaotKa4JU27AiGeDSoE/5YRiuwkgOFZuemmn8gNN1xpii1lQLjUIUh/gmlxoZCVpUvXyLRp46W6GlaKAR/WQwHHorTSBhlYT3OYBAApcc1tUbN+5EgFewxIAsgxcMdAHTYz6XSDaOuuEUBm38f+DvI3O572dCNOrxcllJtKlwyvFdzSB71U5zjDJ6p0BB7tCID5XvHnKfo9+i0jyVSTyrYKxe0BnNuqZqSpFH3EsmZFQFIlcBQe3GBmrRAU8i+7gQHkMUBR2xXjZ4cVQ3Y483IKXKfSdUdXCeiAhxkAtoE7jFk2LlkGQgPnDLi2Ow8ewVjG37Bv9OzqNWMytFLLKuhgWenobyZPDRkKA/GtZNYcGDneAozHsCkpFx8zwB42Y3ha/WEiOjsuV7C6uW9ZT2CP33eH8HS8DN5BkbSv/B5U3hEfkjm099G05xGF9wjXAgpFO+s7K6RjZ4ECybFJcvk+yuPn6dZLAFPMey1611hNS2xOlwmX2r2/te3LqNjHfQYqncpnpbhqgyRmTZXillZJbNoucgBg9cC34tJmkW0dkpg3ud/eQgM/a/+OHAF7+tdew7H3CNgzHK2675Y5Avbsu/duyGq+L8u5+roiv7PGAlj50Y/+Rw466EBZvPh5BXYAWp588in5yEeuU7CGFX0yTpHd6tFHfy9HHnmEpkgnVTrpxclSRfD1+ONPKNMF8ARwh6Dn5pv/S1Oak5qdVXlSmsPIufXW27Rc0rGTwQvw5F3veqe8/vrrygg699yz5dFHH9P6EIgReAGWXHXVVTJlykRJpdLy1a9+Xd7//vcqcHTBBefL2rVr5ZlnnlOQZvr06QpIcY4zzzxDHn74EZk61SYa6XRKr+8f/uHvNe07AAuAESyZ9evXy1e+8iVN8Q64wsbnEyZMUHYRqedJ7c71wBR43/veo8cA9lBfmDdk/jrwwAM0GP3Zz34uRx55pNafQJgU9i+99IqyjWir4447Vn74w5vlz//8z+TrX/+mglRkO6Otxo9vklNOOUW++93v6fVRn9Gj66WrKyuLFi2St7/9CvnVr26Vt7zlVHnLW07ZpaSut34wXFIuABYYNciuyFYFEEFYyoSeSTLBCdlk1Gg5gB1Im9gPAITprWc6cQ8KQlIm2fj2EOhY2nTLWOQSAfeLUBkBjJsQTnUU8lKVSKnfRSmLSq8r7lGYYKnbjUHkgBDBj0sjfDXcy+ypnQl6CH64Vq4BJpAFNgRPmJzCQKKuwfcjSBJcGOLn8Cm/146/KdtX8NXEuZ8yrr5KuABZYLs8+ODDcsUVl8vTTz+tzDP6KM8TwOrBB88Xss/deeevFcg9//zz5I47LMPThz50jT7PP/7xTxQ0Ov30t8gzzzyrTDWA2Ntuu0PBTUDMRx55TBlzhx56iGbzA4wGaL7yysvl5pv/Wy677FIFk3772wc0EGX8uffe++Wss85QkPW2226Xl19+VZ+L008/Tf+mnOrqGjnkkINk3ry5CvDy7PzkJz+TK6+8QkEsnvUFC86Te++9T59VQNSf/ewXUlObkcMPmy93/fpeuezSBXLkkUfLt799s4KyM2dOl6nTJsvPf3aLXHHFW6WquiBPPP6MnHjSEXLnnffJccceImvXbpRnnnlNDj7kIDns0IPl7ru5lgvkkEOny89/doesXLlGTjr5UHn44eekprpGDj9irpx37gly620PyxuvL5NTTz1KHn/8Bfmrv3qvvPbacrnrrodk/kFzZPu27dLcvEFOPvlIefjhRZKpSsmxx8yT++9/Us499zh55plX5fQzjpaFC1/Uvvve914k4zBJVf8gBwUjK1wHkBI3Py7yYHOpKxd/cHFMyuXMGfpvAGUUqEA2ZBmtDDJwxo+GscHcOPBASubW9HBnBzlHxPaPs3N27PcOScSfhJ7AllI4HX7p6QmKP7ER5yOVbJJUiqwuBSkUtmgGtUJhm/rppJIwFGCHmczL0rBzvcb80rorSMcWoOEiRrYZSSRHG2tL5XzsC4PH0rybjAvGTEeAletC+uHyUSUOJDO+wj5E4tqBPCswesz/paB+Mj5GuO+OQVQ21pj/WIRZKePGAaCQotlSjBs06OOeXlkwjNY7FjCsErMtSLvi46Nn8KbHMe752EyZ/HMAxyRkkYjP6uP9KqSTD+eLVb3Ea/M9vdVKdYpleuxZ8rfj6B3vMbSZefUk1LDfoEqTFOP/Nipths1cZ2lMTib1PuDt5kOzZ0czINYowQ66eTs6qOWM1yGb9PahIAWHO7pFqi3ToDII+7mIoO0LM3koWThd3VC5RUif3u/69OHCh2CXEbBnCBpxkEWMgD2DbMD97PARsGc/u6EDvZx9FfAZCrCnra1dFi9erJKI7u6sAhoAFQR1rHADBiGz4nsmmK+88qrKqFgZ5yd/A6jA9iG9OAwgQCCOW7lyla6aE4ARaLHKf8ghB2vqdFb+CfIAfpCFsMJ+0kknKZDC50cccYTccsutcsAB8+Sgg+bLm28ulVwuqyv7lMMK/dq1zQqIAOogtaLuL774kq7G19bWaJp0QBzAHOqIrAtwiVV4ZFqASABEyKYog0Bv7ty5ymBat26dyr0AuAhiCVJpB1Kjw/qx6xklhxxyiNadtuG6AHgoD+YObXjTTd/SYJNykI8gVQMcozzOQ7AIGwkPIaRatOmbby5RIMm/R74C42rJkqUKjAGG5fM5ZTUBgBH0zpkzu99Bvj8vwwH2GBhiAYQbdFaGXdlCXlk9MF0M9CjqRJlV0kwqWZI2aYaOwJxhEsqqKVR6DEoBe6DScypYQoAoACfIpAB64gwbDwU1G1YwVvZghZVaKutMn/hY4oGSGp4WCEgsTACs0QCF49QbaMeU66U2Vm8hVoMte45nvuF7gjLWvbluwC4Hq9SAOhYuetCkQQCRj6dADkwhgrpSNrE+Dob9GUMAe+iDgJl/9Vd/qYAtoCTAKs8AzxL9GhCTvguYcvLJJ6j8E3D04osv0nHkW9/6jhx44DwdK/7wh8e175944vH6TL7wwgtywAEH6LjB815TUyunnHKSPPTQI/rczJs3T6WfADbIRwGL3vlO2HYvKEOOfvfRj14vH//4JxVIha3H8//rX/9Gf37lK19TAAgA9n//9ydyzjlny6pVqxSgWr58uYJXo0ePkebmtQp6M87AXrzwwgXy1FNPylNPPaWg6vXXf1juuONure9xxx2tY96SJUtk8pSxku3eKo/9/kk5/rjD5amnX5BCviDNzZvkL/7yI/L7xwDIkgr+1NSk5eqrL5NPfPL/yTHHHC1zZjfJ668vlxNOOESWLVspF118hnz8L78qJ5xwuMyeM02efOJF+fjH3y+///1TMn58g8yeM0P+79//qxx22GyZd8AMWblyg8ybN022bN4urW2tcvTR8/WY446bL23tnbJo0Zty1pnHy/TpGG9XeuEE4CYwZxILl1Rk5TpNipqVK2Lc0GujzGgwHtRpJMi9IiCovCvyTAaJlTKezAvLNrdb9vA6gg0iI2aDB+zvuI9PtIeV1Rvw05ORdHz/OJAFMFMvCanCoca8kwTTbMYjGKmUhfwWCS0ZjLg2B7mQeHUqIwvJF1uh0KKAURKwR1O+w+6qCpnY4mw8tUMOTC98gnZk6qk/TqgBUi68ewDP8SoDZABYdhlXZIRsoLBCcIyR8fEqjNWlcTvWumasb8C0S7hc1pVOAmoYWKGfle5kBCbB0qGuxnq0z5E72ahvUjD3IeJ7Z0/qOyGUyGfmR2TjrZ4nUZ5trC9DXrx+fdk/nKbsumBFJYrWhw2gsXcBrB7kxLxzVE6bNM84NoA4vge44R3C2O5ZJvnekw14nTi25LMEHAhW2k8Qv6/X5/s521TvEs/m08ukOG+SJMcNnp3ZW12K3VlJwJbqE3CDRLH/ixn9bYfB7j8C9gy2BQd//AjYM/g23J9KGAF79qe7Ochryd33uKQXnDTIUnbv4X2VX/SnVgMy5uvPCSr2RSYFmAOA44E5kxpkGzCNAGRg5Hi93MNmV8bQOl8pFlX6gX/PxIkTBlxLJssDmWcRAD/wwO+UKVDu4VCeUamyYr3dA/98OO7RUEu5+qr5bw8SBCa2gD71qaSCHpoVRunulp0rPukGLNEJafB30CBEEtKSz2kAox44FTcs3mZksFI5AZPosOoNAKTeCC7rivnuaJARgisCKM7PZN5laUVSvEu5uXNP95TAhsAIVhLAj2e4oX/VplMylhTzvgpK4BQMUDWoi8kOnA2kfTyciM+87v3p6P3JwvXaa68pCPnGG0sUfERuCMgKs+Wee+6XSy+9WDKZKslkUvLb3/5OWlvb5PLLL1XwBFYbQGldXb1885s3KugJW+3uu+9R0AeWz113/UYlisgob7/9DmUMTZ48SZ////iPb+lPxgkA2fHjx0l9/Si56y5jEOF1BSgK4/Czn/1blVQCyC5YcI4Cx8g3586do+wfvLg49uc//6UCOlu3blHp2VNPPa2A0rnnnqP3G2AYQBfGUUPDGG3Wbdu2Ktj6f//v38hPfvILWbFilZx66qkyf/48eeCB++W4Ew6RTEH48wAAIABJREFU3z3woCxftkrOOvskWbpkjWzYsEUOOwwAp1mmTAFgbpamprGyZk2z/PVf/6X84he3y4YNm+S00w6VLVvWy6zZk2Tjhk1y1FHz5fbbH5Jly5vlvHNPk4ULn5XLLz9PNm5cKw8+9KTMP3COrFu3WbZt3y5vOfUoaWuDKTlWWtva9PywAKtrqmTmrMly+60Py/bt7XL11ZfIhInjSubPgSMR85qBYSIiazZJ4m8fibrS9YdJ8eS5sa7l3AuAj+DNE8CeyPcmACuRg7ExBFxAo+weMyS2ephELLKX5nQO7pjEK5IyRmBOTIAWYx/19BQ4eGS8FgONnIfkPIrIM8hLsL0ykkw2KFgD8IN3kx0PIFQTWD0Ya9eozEv9mJDoKUOH8b7WmEHFtsj3J9kgyQRmz/r0xipsgJENYQ58lV+P+/cANKhvjy44ABwX9HdAZcvaFdopSLgYv5TtGMZOfHQUlA+b2oqHY/zM7h3GGAvQAaMF9qWBLeXvxgiQsfo7I8cZRIAWxtCxMY09HPxQ8ESBE4fyIjjPAB6702aBb+93xl4vL/6O6HkM9Pu/47cDAYEqS6FdaU/OAliDTBnZV3e+IK15WKUJZawCyMF4RfY1sbra3kHhIjjeFg24d6G+wSduuMAeu93WAoBrKonGq66zWzIwbdPDZBCNrvW5lSLHzxGp3ndTrVf2gxGwpz8zkOHZdwTsGZ523VdLHQF79tU7N0z13tcAn6EK0HsCD3SFL59Xo9JdbZVpygE5YKj0ZXLS276UqT4B+F8MBGnxyWvBzJL31LY3pp7vqS2GAzjsS5sDumAw6mmBkXdBiXdww4E28+PB4DOvwQYTUmRPai5aSktumWdguPgWB8hKn8VFJmFiGzdetqmv6ajcUyKSNkQTYucu6Kp3Dz4MldfvABiMJHyHalIAWQnNpkNgwOTfQSr3bqBswCW/Iqf0a2isRqwFBZ0GIt+ifn2VcPV0Lz1AgVGDUTsMmM985lMlc+Oenl1Yez/4wc0qizz66CNl9mzz/cFnyUxhE+p5BfAC4waPL8yUNbBzCUaFaa0azWqGNAPl/Hl34/be+iH1jwPMJf+lwEDw4/w61QtKTZvx0vGAk3PbGJnPw+KIsz+CN1MxLel0nTJ6onrSvfL6NwCHgdidUihu0rJUAhR8WzhlKmWG4yab6pZCIRiVqhyIOkSSLI4vFPABMuN3ZEcFrVtC/7a+TVhH73PQJoAcaqaMT0xS5JqfRk131mQpXn1CyRC6jDnjfjzKjtOz6/EKzsB0KQJkhO+Ct4+BGTy/8XTxkftO9Kwa3GtPZDwtuj2l0f/jv/XG6mGfOHjifJXyHtKzN5YBMsZcis5r4TiwMeCHgUjJhDGgisX2AE9YenYrFyZQY+hDsHZgzHZIIlEfQDOvS2DBVPR1Z0Wp3024mk3Zbh1P+Bu5aUfBDITVByfmaaOGyiETYbwltJyYdw9Xl04A+kRt5SAL3u/dhaJ68Dj4UoJQAkNHWyQASn5XDLwXZbpYynZj5ejTBNNF+2R0h21MdWDH7pOD/n7T/TF1+W5vz/nOPg+kpFJWseiKewaGdgYKGWPJWpafo1IpBXeQ7nrb1yVTOsbzDuAn4H5TdZWCZ5p1q8R6Mnkv9xGAjuQAJgPrGfwbyLX39H6y/Hq2wQ5jY2Ej/k4dinNpv2C8V3Rv7zVbHsi1joA9A2m1oT1mBOwZ2vbc10sbAXv29Ts4xPUvbtwq+Wdf3ScYPv2RX+ysmZAWMYGozOa0bdt2efPNN3Xlu3Ij4EFK4ceQyhzTZJ+I4H1x6KGHqnRpZNs3WmA4pFx9uXKm9wQqTCwBPNxM2bJsmYOIrgYHujypy1tzlvLW5VsqpghgS+9Zb8oDwHKmldV0ZxPpiKlkk/mBb0VNr7s1i+QsoddAsMJk3w2a3dBTJQLY9+aN1UAA5R5GKikLQRMT8Tic2Z+AIA4YJ889UtIfurLfl0YGLtg+sG6QTe2qHZFotba2qHSqp2xasPrwpwJoho2zJ8HanhrDMyiFXhPrD4SsgDRutMoe6lIVpDge1DgooiFvCQjBp6VYaNFikfpg2oy5c7FIhkKYJGFTdozLhOiNaQV0kBlZeSYlKajpcy545cQZLOGccQNxjfYBLAJwwakWvinyrWdLpy384JLQ870sz8wVgI4ysMeDZX9WaBTMld2XhmKNTVMOnbiYq5LHEzKFlSCOStAmXo5XuSfQpzKIr3yWy6GeHUsw4CEqxf8GAjIAS9s/GFir34kzE5UBlQ7mzqNiqdqpL94/ZrgdEaEC68mZU4HNQi8D1MEHhjFkozIF8zp2IgllfOko5BQUVxCbrI8KDhvIYoCysTcsn5pLUr0rm1SVLODKoSz53NixBlhGEipn3QBOuDjLzJyjdlJWEP5ASctgRjluuq8p4MN4Fn/eFCAKJj8u9ovfPb9z8fP2PHj1DNyUemCJ2RL5panFVEVhDgw5Y6n0OIYe4QCVMUbNL07H8PCceY/WNpSEjMqk9Tuku8iRteeouXtg2QTfNphAgGSAQcO9xVnM/I68mV5YmalyuOuxL5cP2HPOxX8euwQf7yvnDuVgqmOr+nT2glcnTb3tL4KS9FX7ZiJ+nmifZME8DW2fOBvYwP6e+nkh9mH5OXu+M9rPBzAt8rJ7Pt4LjMZQu/pYu8XeYTZ+2vbAXf+fzJiO39rINtICIiNgz0gv2KEF9hX/nqECe/DWYVUZAIcgDUnFmjVr1TeGVXj8LfDuQXpAqnT2xdsHQ9ZTTz1FfXrYMDLFs4bgDXPmE044IWSsKaqMCt8b/Gzw0xnZ9r4WGKr+NJArQ3aAd8+kmmoFP5j8I6siWHAfHPcTYJWUDdCDIEZXqnchodpZnSKj051L6wZyXfFj4mARK9l4bBDswOYxFlMUFBOguSeGTd8sUFNTz8DgiPsr9AfcKavTmnWS/dS/lz7KfO0GSUzFz2V4NhhAGL3HN0BlsljhOeUb14bsi3EGb7CdZdxi/AJ0hgl01lln2kTvgd+pBAypWW9AEYASBtCMTfhr9WcD6MZfyI8rZdBRg2KMj40HsWrVGgEIr62tl4MPPthYNoGxoHdVyQxdyuzYvj2nZtNvf/ulkS9OAsZPqxQK6wMDhj7COF0TPF2QFFkPef75JXLYoQdKqsTEBFhRqDD44mi4rcwUAyAcaLK66t/aBTnOMkQlHl8h8q1F0X25/jCRk2FiBWjR6SCWeNv208/MhNz6dLxcLwr2k4u14lGNe8M4/BMHXgwYiib6kY+MQQzxQKeXSKnsJnvQEO1byeiJQKhSzwznj4M9dt36iQYbJkE1zx0vO9Q9UaX3gAxfqeQEA/KkKzCpAOgUiomxxmC3dgUTaGOPOSiiWf2CnJVsXJjWj8kYyISfGeyetjyG0viAVSm7BNDAb5Ffq/vNKGtG/VBgwpLyGzCo3IPH06kzNgE0OYOFMtWXhyaIybq8lbguxuro+RapUlN9zxhm7WSp3B20szvtGcA4HYGqS7gsbbs1sfutVYIwfX2my3pLAFgqyH3W9qHAnuBBz2rGLi4H9mP0OQ8lcCwAVlUyJdNrkfbZN5g+t+cL6lkHA8rBOPOHM5+aAcTSfW2CXvejbWGRuSed1Xd435WDrvQeLgCw56xLboh6SxGmZGwMKd1IZzVa344vAQCC9LSl4p8rY9IKQ85YTLjDVfmRqYJJLvUZi4E9SZ73EnuPBzfyT4v2S4geX+p9+QiJ0mP9u6LkUzFINn6MlrvjBSkTrrRfUQpJrz+VdE80rXXseMzC3fgeBmvUas6w5YgH7/zXEbBnDz8He9PpR8Cevelu7EV12RcAn6GS3WCijHkxKbxJG05gRaCFySoTjGXLlssnP/lxTXNOZhxAoMsuu0QlG2TAwaAZM+RjjjlGs+7A5iH4Yl/8OPgdbw6y8wAcwRQaaHC6F3WR/bIqQyUL7G/jtOfy0tzVKU0h3XopRXCY9GoIFANENExjtRqpQhBRDJRm3h//o776EPV0/QbOsIJtFH/o+fgV4YcAq6cUMibwxGAl1/Mc2cTft109O/25nko2167AHpdWao0UiLDJHYAK5wXQhZFD5iwNTgjOkik1b4ZBiDHzpz/9iSCFgr2fktWrV8vrr78pZ5xxWkmCxf433niT+uUAOH/wg1frOBKBKoYpYC7P+ARQ9PWv/4uaRlMmWfr+4i/+XMaMwQcsBEoAg0HSyWcYxH/vez+QSy65SLNucR7GPms/a3P7nWuzCSWAOIbSmDEDJAFeW1twAPcWIKY7TIaT8k9f+IaylyZPnqK+PjAiyEK2Zs1qBcctaEJeVZRHH31KjayPO+4YKRRyUihukY52mBndUldHXTpFijB4suZroyBRVplEGML//OcPyHvfc6FUVQFcpQ3k0uvAOJkMUch8YBoASDkjR11fwzzcgzhPg87BOZFrbin1veL1h0jx5FlqKqzp2Usp2wGQCBYM7OB81jAhEOB8pBwvZadyPo8FAAYpxACjeGCg7R+KC/sYjOTgjz8fLiri712BPRFAU26B7sdWsnsqz+XfU4vYs1lyAXIT6AjANUlbpuT9k0jUWQYvC+uV2WOMLEu17s95QbOb8T1GztYOjHuAxQ6EkI0LgBwAHABoa7Zb2ycvXdKes/vJ5wqg803wufFWsrsUTLPD3Y5DZ84adPAdMIMxip+ANtm8gTQ7jlHBgyf40MRZI25yr2CNepPZphzGAPhEYA/AU0BHS8+b3St/V2jZAWuMWr1UpT79onUIeGJPwEpvYA+HOSvTT2QZzoyd6r3N+2W1yrVEZtfVKasnLkMzBk0le2PozZnj77Le3hn+ztKsaeH96+/e/rxnem38fE6KMMtHDZ8BdJ9u/BDvtHLVWjn/3V8q9egCck59PoqSSgFW2HMheRY+bQxQOCPWcZW7qRYG5ZUrByYN7MGDUHmFMYQoqeOmjYlkHy09mzFmUDGZlUSqO2QZTYkUAhM/7GPHFySR7iixT4vFGpEC/mUsHPBeaZOEPsxJKSbH2OODMq+4Lap4sVakyDHRxdh4kZdisq20X7LQEB2TxNwe4Fl7XARqFZNSyOGH5u+OOKfZ5iPU+p6f/J3MmD5liO/sSHH7aguMgD376p3bDfXe2wGfoQN7VkpHR5c8+eSTcvjhh6lPBqajZHhiBZuVc4IbTErJZkN69auuepdm5SFTFgHUunXr9fdf//pu6ezskFmzZmk2HtKps3J+3nnnyE9/+gsNZAh6AIdGtr2vBQbj3zKYqyEIacvnpC5p8hO3ZNUyE5Z9pXIyrS91pZjbZLqn7wdTpx2PNXNlzcQTzrcr4KWyDDU+DRNn2EystjdmMiW5g7OYWCWPQlcLw/oKZvVnEt7f+42ZOtmoyHJ35pmnawp2nmWAi6eeekbOPfdsueee+zSd+cKFCxWgueGGj2j2rocffkQeeOBB+fd/v1F++tOfq0SLjFbr16/XrHctLS0KMpMCHSbhTTf9hwLOgDBcExnrTj75RLn//gc04xeGyWTM+9SnPiG/+92DClYjISN71/r16+Tqq9+vZtG/+c3dMmXKFAWOHnzwITV/JjU7LCNMnBnb+N4ZigBN06ZNUxCK7H4XXXSh7geL5+ijj9YyLrhggRpVY/DM+GbSNdHMeO94xxUya9Z0nZx+/vNflunTp8lRRx2pbdDS0ipnnnmGMo8uuOA8BcCPP/5YOeecc+WOO+7UcRQQiayBo8fUybKlS2XO3FmydMkKGTNmlKzfsEEmTZwsl156oTzzzFOybv0yecup8+Xhh5/R1Opf+vJH5Z67H1fQ6u1vXyBpUiXFABkDZwwGMPZOT2ExAYavGBdFrvlV1I3PmiKFq48tec8YUETw4j+dPeQrsTwwQbalc3MDxcoZOmbSHMErUWBSDqTsCO5EFQtgW+kDD4nioZGfu+KaA1MhRDyhBAsuoj0rZRhxMKgcMIvOGPdQsnNbivXaIJUj+BkbADK+j9hWdp/w8wEwMGlYXKJAJU36ZCbveOgAHyQTZPvbLl2FUcp26cwj5cpJMpFSxuTG7qwCzOpzFhPPWU0NZABUcYNmZ2e5mbMG/AqaGjjDbVcPHs225bm1YmNxAE5UROIBbhg7PY26sXFM0uXXZWO73Yp4sOvsIMsoFjy6AkDkRtE9gTS9vQdC9XboNb2V0RvYQ/0D3qtd3MEqBeNCn3egmp/I7bgfk2tqlNGDTJcNEIhzxxc2KJhgnuC9X9cWSzDQ0/V7HdXvq5dMX+xjht12P2Ak9TfbY49tn8tLcdVmkYn1ksCYObVrX8ihfZcPb2mrVm+WSz/6Gz2JjVpJ9SfSd3PSvLV0HI6Z1cfssfS7dBLAPgI5vMZxqVRRx10SOZibWEoz3IVnOeZhV0wac1X7aXwYZR8WlbQD8PwyNlBPkWTIOspRuSBL1etRVo37YDLmVOlF6pnTzlRKSFWBc4YemzC2axzsseQTwNiBscjeBViO/uDbFVuGP7vO0pYolJJX6EJMOASfOt1VRH7xjQUyfeq44b3RI6XvMy0wAvbsM7dqz1R0bwZ8hoqFQTDFRtpxJFz8TRC1efNWzebCSjHyLIIxgiKCM9Ifk7Vm9uxZkk6bQWhnZ5csW7ZMjyfTDhlySGdOUAfwAwMIU1b+jXj57Jn+vKuz7infHsAefCYyKZ2OqE+PgTe7ylo2sCxpu2qHnX3vMgMP5SoBn8oAorIsX21jNX5L8O2Buu80eX76PmauGnwyhsGYMw729MWvB5kRQAzABAw9Mt0BLMDk+eUvb5H3vvcqBYrZYM4AsMDKQdbJeECq9j/902vk1lvv0BTs73vfe3U8efHFlzTtOdIqWDaUd+ON/6agDrJPvmesgS1Ixq53vesd8uyzz6mRM8AzmbYeffQxueaaDygYTbYs9gGIeuGFl1Q6dt9992umL7brrrtWmUOAOYBGZPw688wz5T//87ty7LFH63m5VlLKn376aVp+U9M4DXK3bNmsbB1WXR955FEFtmiHDRvW6xgIw5F086x8woa88MIL9NhFi15UoOx97/sTrfeoUXWaNr6rK6uMJOo/efJk+fnPfyFve9tl8tBDDytr6Z/+6XNy003fkosvvlDB80MPPVjr/OCDD0hHxyY5+OBpyg569tlX5cp3nKlgT1dXTq699kqpDvK0iIFjBs86MY/JzSKRSYBX1LfHDHgT6tuzuNSNiz+4JEiwYBlRTpyRYyGFpVN3WROTeSbkMVAoyNyMx+FePA5EmY+EBhZRWFQBEJWtb/f4uEZckcqv44BTJargT2/fwB7bO4A9VmED0vRzRrGwMl6SOgDawOgxMC2ZGBUYUhbwmDyPUvFqIsW7qOQrmdhRZmheTqysE0jVKaCDHLBQ7JLu4ijpLmIK3CVdhQ6pSdaouW97Pi2rO7rU80xTfceAN28VPorDbea7Y/1Gwy3NEmXcKvXgSXiKcGOxMD7GgXdnhMTlPx62lVbnYWkGINx6Q7i/Ma8gvzOe3t3HYTusvD/Ex+DSdQ1m0A93dGeMMXtzWftEzCT7zHyRjK7Dz5qQcdIydqXV7JrrB0zBbN/fBaFLSTdm7PDp+pFowuV+zsaKX75/54kNPD18ZRPBIOO1g9E3+1Lv/i5w9Njs7Z1SXLZZZPpYSYypHfSd2dsKWLl6i1x43X26EKo9M2a1lFLplfWkfAqwxWqvEskw3vF0FVOAwXHWyo5XmQ8MMMhCOqLAtlWUFDAG4CYpUuAbG19SqbSgmio9LerxAyvPARPAKHvOKVPrWTDfr5TKLp1y5pAS87Oojgk9yMYGBYHKtvJn1K6Nc1NPY/PFny/GMzZrQ2Oj2hhpXlgu3+JnlKHXRhb+/tW/nCnTp2GEP7KNtMCIZ89IH+hDC+yNgM+e9FfxJtsVg2BX3/eh6Ud22c0tsKfAHvfoccq7Z5zazZc/qNPhYYG0AuAKo+meJtBukMq0piufl/Xd3cruIf0umVu4fmj8vgqMCSupjodkNbWHq+uvOTOpzAFZzMvrVE29DlAybtw4ZQbCmEEWCrPvhRdelIkTJ8hpp71FP1u8eLGCJmTXeuihRxSwQLq1det2IaU7ZZPGHVDnsMMOleeff0FTrQMYNzevk+bmZmXB/Od/fk9OOOF4ZcCQ0h3QGXN4jqce9fV1ClyTSh1WDXJTyoWp09jYoAyhd7/7nfLss4s0G9jq1WvULJr9AVUAos8++yzdHwbTiSceryARjCEmnFwL55k2bapK1qgjqdthNnEeGD8nnHCsguQAOEw8STff0rJdj6U9uF4YQbAmN2/eIh/4wPu0HoBTixe/IGvXrtWyqMtpp52moBDMyTVrVklj41i9xrvvJuV8SubNmygrVr4ir726TK648gx58okXJZctyKWXnS3VVS4JMuDB6fDmJ8MqLP4LGDtXACA6qQ/8uj8sFfl2DOz54ulSnDIm8uMp9au4r4Ja/urMnBDGwCWMokOYXwJ+LDCJWzEb+OMyLQd8bA3YMnwZNymEIj0+s+WuL5V8jMpjY9BASWcUgT22d7moKQIQPDuahzgO9mi4E0sr7wwrY/YkElVm5K3BS21g/GDQXGdSNzWy9tVwVqcjlpAxfAiOyNzWaX4/6gUE06XLUr6HTH3I8AqSlQzSMFbsEzWyNSuysqNTWnNZybOunixILm9hpoPL6v9RMMBdWyIBEMH3Vg99t3NmzZpoQA3sHl+5jzNQDPjxu2a+QC5TolVL5sWxWBDWkXMaNAR042dlykTm580tWfndljqZv+UlOah/tluDGut7PbgSWUqIYLc+Yf48vZ4NazdI84q1CrzZ+6Eoo1OWlCCp2c8MKOMb3gOYPFuGMsy4kfbC9khJKlWl4191Ji/VmaJUp5PS2dVl7B+9JxbRt3R0SXV1teQLeZXSAsyxONdB9su8ZT7MpFMqC+S82WyuJHXlWc3mkJNa9wPX5b1cU1utUtmu7qx+b2wVk7o6EOTSWc+uCEiuWQedFVbISyGXR6ckybQF9TOnzZRpU/cPQ92VqzfLBdfeV/JjKmK0Ex6KlIIv9kQU0kifrF2UExmeAYW79T6Tuc8Wf3raigXudVbGjU7KqNF1MrphhmS7itKZ3SDNa16RieNnSl1NkyxZvkYSRWSg1VJIMQ7A3gnATBhaIu8bG321LuG8PpeP18XvdVQ3wN4A0gNcpvvC3lfIq3RpcSAxAoQBmyLPHzN6N0m2jraBFWdjqbH92H71L2eMgD3DM8rtk6WOMHv2ydu2+yu9t2XpGkqwR6m6ZPXoIdMDbB4CFVD9XW0EgJgz+4DNqjkTjb6kbu+p7Pb2dmUaDclKUjgBZVYaRHPtyNWoa48v1GJRpWn4afiGVwgBV382n/B4ew82pXx/zt3XfSv7Vepjb5PUqcf29fBB71daEd1DZpQDvwAzlG7u6pLufFFm1tXuAPZwbSq9CKwlfDW2MmEuFKU2lZIJNdX60yc57I/PBtT+4dgq7/Wu/Hq8DnEQt6ff4/28t2e3Egj2CVpc6lB5zX7Mj3703/K+972ntOpZXocYntCLjGFnIPR3vvM99f9hLATw6WnfeF110u7eAQHIqGwTn4T6vuo1hd+KTuKtvjuww0LdLYDiyPLx11ZCs1IobJdCYaOm+DYpFQACARoBROhL6hMT/HvUcBegh8mzgyyWmt0oCfGMX8axK67ZIom//V10O64/Qoonz/D128DDsEm7y8RYSTbgoSCJJJP+kClMn2sm5IHlo+dk0h4z5gygjoVDERBjVuzl0ihPyR7vKzsyeixaLT1XZcBNBEREq8rxz0q9viRJcAGXhRRuQq13OcBQzuwp98CxOtDWNcrUsaxteDzx3uG9qSF+yN4OmGZlAgxZ2QYO0FaFAgw1OzaRwCcDWV7k8+Or5FYm/QymUItki9XSXqiS7bm8bM62SWsBbx+qkZY8nhul/sicINRAf7h5sxvHGyhB8M/XyFudJQLbxwEgA4qMmajePCWfjch4mc8CqcfqEuLaEi4YJGsGcFkgqhm6RGRtW0Kubpkpb3vjQfnYxOEYJQdf5rpUURrnzNZrW7Rwkfzrl+9QFpZ5qjhwxj2woBYMSEGzIsBLXvKFbslmu5WFWF/fKA1jGmXGpElyyNwJMrmxRSY15GR0TVJaWrZo78hUV8vY0Y2ybVur5AspGTOuSV5Z8oa0bN8qdZkqGdvUJBu2bBbmQtVVVVJdVyebtmzVC+1ob5dMKi21dbUqr1q/eYO0d7RLXW2tpPJFqUpn5ID5B5JSTZYsXyYbt26WYjIpVTXVCiYh26XvweJUcDG872BskqmRuRa/d3V3S2dXpyUEGVWvoNEZR58t111z3eAbfC8owcEee3IwLme8s4plYoyXHMwe9bVLKpjmljsKbat0MxHm5XH4NAJ+UpKXlGyT1tbXpJhtk2mTTpKJB5wu0w+dJC89dLusXbNSjj3maDn0mBPlrjsflpZtBSkkMubZFVhbDBH+TooT5OJG0H52B3u4r/HfI2YOY5K/z3YtzQNETjFghBP3xGTS5DEFk5fpmxCAMpmKmD3BdL7ytv/qmyPMnr3gUdhrqjAC9uw1t2LvrwiAT2H9ZklOHCeJ8XuWHthfY9WdtS6mqvjv4NejL+mwMYB/5zvflyuueJuunFdurHZXVWVKIAgeGMgvPB07Hh0zZswoy7LTn7v8+98vVElFZUr4nZXBBIZArTfg5pZbbpUrrri8rAjMqZ97btEOWYJ8JyYx99xzr1x88UWl4/DqeOc7+5eimska1wLrgHPCDugp7XR/2mio9x1KEHGo67a3l8fzAnBDSMpKbVyCxuo1JqQa24qouSkZc5i+4N2g9Hjo/SH9OhMaZwENJdgZb8OBgj19uQ/DyerDzwbj5V1tlSBMfH9fca5sW8YPAG4Ck96A5t4AIFu1ttXtnd2z3sCysntTWsk15kvkoWM+VXwG0JMvrDHzZQVPzADZGBr4MFg2LoAckxSx6bexjFzr4y65AAAgAElEQVT2mZpQmwtKYOHQVwk5eB8URK75ZVS9jxylJs3IiCz0dtaLByEEsciLLGuY/iuDRQxkCmcOFH1fuY34HAbu+N/s7ccYDyg6t8Mu0T7lfSPur+OlGJDkFugReyeAUTGQKfLScfilt55nVxkvqxxAMmmXgjsK8BAMA7YY2EZbJ5MYpOJbxio85t/md2TyDAOHTKq1WZKJemUCGRvIV8j9/mKoWiXJBGw0+ke7FCQvW3Nk8IKhkZHWvEhLoUM6MLkvpCSfy6h5vCs1SiFlAIDcEycuXw2jnI5VwHWehQowRllCpX5sctzIxBnAxoAdYxNFzJ8IlCu5PYUsXcYwMmaQtXVze1KuaZkpn1p2v1wwrvfgElYgDEHevYANyDTnzp2r7D0WqRyIgN031Nu6ZFEa51qmwcULF8tN/3yndgvvezpmKFvBfF0kwf02lkQ+n5Ncvku6Ojqko6tTRjc0SWNjk0yfMEEmNSRlalOHgj0NdSkpFrLSnctKKpmWGVNnyMoVa2Rs03jpzObljRVLpVjIY/Et45rGyba2Nlm3Yb1MnDBRkpm0LF22XJKwSBIJGV0/SkaNHiWJqoys3bBONm3eLLU11ZLIF/W7eQceIOs2bpA165olC2OI+qeSNufCsLuqShfPOF+mKqPty3jI3Ie5FMAOAFJ3Nqv7ZmqqdT501vEL5Pr9EuyxDFgOZPhPHdkrrGh4XnTRVRNjWUp07osau4eEB5j3q/yJ+5lsldyWV6RlyxLeCJKuaZRJh18rU486Q+aMaZH777hFkt1dcvaF75D21DZ5ZdFS2bqxWwqpdntXFaow5wnvCjun9UERJGK+JSOsquzxiECeHRct9L0Q8sd7RvjSukXS2GA6Yvs1xxI9RONGOJ0NJqVzGygMqycvSYCgYOoer9yt/7ZApk8bO9SP80h5+2gLjIA9++iN25PVzt33uCSmTZDUoXP3WDWGypyZC0BagPcEwY0DJQA/zz77rEomvvrVL8n48ROku7tLDVPx38CT5/bb75CmpvEyffpUfREtWvS8vPvd71A5Bfvxc/78A6StrUNlEnhZvPzyyzJ+fJOMHTtO5R+8cJBhwAYggMPAFOkCWW7I7IUJLBMBtMb4XnR1dcr69Rv1ZYdcgu/sxZCQN954Q2nI27dvk1NOOVkndVwPHiPIQF5//XX53//9qXzzm1/XVM9seGQAwuDPgXEqk8GJEydpinkkFkxUqMv//M//yvvf/16VczBR/NKX/llNp5kkMmkkSITBxE9SLR988HxpbW1T2QiZcngpURZ/P/fcYmlvb5PDDz/c6LtJ0t3XKXsK6cae3obKC2pPX8eeOn/lRMXCSmPpZGHr5AuaiYvAByo/2Vj4vSOYNVvAFELhYfDp8XapBIyrfvy5IWmyDRs2aJYs5FiD2Xh+acuewN6OjnaVSfXERvRz4h/Gs8tYFN/wDtuwYaNKzA488MAy08j4fgSCPN/8i4M3+Oj0dG2Uy5gxceJEOeCAA3otFy8jpF/4GfW2GaBjYArDGyncaVPGByRjBx00RQrFtZaW2+VCOhc2avu99z4u559/SlS8MjCQdFkGFWMAhf1VxsWp+J/JeSz4dlZNURLX3BqV9ZEjpXgS99Yn3/7TV2jDJD6AFDZJN2aKMrfMJjR2Ds8OFoE2Fmfwt4NU7uETSbicU2NyKD9HOThUDvNEl1Au8/LPrYzo+v164mWXFugrbl35ynspw1eFLMzSqgNK+LncCJvldZN4AdAY4AOrFQAmq1m7jBFl2decUWSsnzjIYabNmkWtxNbKSr6wTroLOdmWr9XchbliRkGWgnTK5nxROvMJKeQzktc0yNb21NBlXPE77N4z7OXyUjVsDgweZfYECNAAazNntpZzFk95K0dr+9YypWYL3YDamGm072ng0br2pHywZaZ8ed1DclxtFAzGbw7PJAtazujFGwyZKT6EvLP9cwAKNr4byg2wp2GuMXsAe/79n+80MluJa2bdAQN+NdzWYN4AXf7O5rok29kh3fm81Dc0yfimiTKhYYw0VGdlbO1mOXBmvdRXFaW+Ji1d2azksnmZPGGqtLa0qhxwa2uLrFrfLKPr62ViQ6NU1VSp4fLylStlLAtONdXyyquv2hxs9Gipqq7SRahkJiPb21pl48YNOm8ZM7pBMyqOnzhBViFx7eqSRDqp+zAOM3/EMBgwA1CHZ4By9PcY+1EzybW3SS6fl9q6OpWddXR2ynknvXU/ZfbwKJocK77xbMTBHme1GkhvwIsuAanMK2LMW0ZDe84T3eulfe2zUp3aLpJMS0GqZdpxfyLHXHiRTJ6Ql8fuWiovPvWU1I/qlMbJB8ro6kbZuGG5dHR1SLGQlALvg6SxdPycbiSdC9Xl3qVhDQaZVPwa4mAPn0fXaJkp/R2hHNPgy5NQn6IAaoXHQGWHsfJtQST2jABMlSRlUQ0AvBI5xsc4sGzf3zIC9gzlMLbPlzUC9uzzt3DPXMCe9vEZDrAHwOO8887V7DV/8ifvVm8LwJHPfOZTGhwtWbJEM9zA9sEL4/nnn5fp02eot8ZFF12gmbgwY73lltsUmGHSdNBBB8qPf/xTnVRdc8375ZZbbpcZM6arYTNZuTA7/fGPf6ITBbwsMCU97rhjlWVDpppjjjla07fDILrqqnfLmjVrNAMQk44TTjhBXnnlFf0d41Yy2RBAbdu2XcuDrcRxZPx55JHHdMX+V7+6VT772f+jRrEEkZjFMsnj2lk9ffXVV2XBgvM0e85XvvI1BZ7INIRBLPW799771Jwao9SzzjpDjVYBrDj/U089rT+Z4HR1datnCaAZq4pHHHGEtkFT01iBscTLjDbEN4RMPrwkjzrqKJk1a8ae6dCxs46APYO/BT65tTTCFrxkmbgrw8eWySwbjfkgWBYuUaNO0+/bNlysHsrubyYujgFs1cAuUPUBV5mU8ZNn88ADD5AVK1YqgMtzw4SUjFgu8SQo4HnVYDWRVFNmgFzGBJ4jnhGAUZ4hyuBvnmVtJ0CxkNGEVXoAZ2fJ+KTTmYmUi1fP8ccfp88ZdcargnIxTcZ42c2XmTDyuQd71JFyGGd4HmfPnq2gMuMFABTZuFzixWq236MvfOFLei7GNsYKv47Kcn/4wx/p8WQ79HvMvj7Zpz60W02NSasKhZRmL8MEmnYieL3++rdLMrkpsHII4JF8dEp3V5esbd4sN//wDvnSl25Qw2hC7+rqtHR05iSVrJJkKi/ZbJdUVaUlnXJGj07VQ5aoEOprxB2YJT98UuTBNdYpz5oixauPt2DVlli9t8YAoIifUcq0peyViJ+jBwU5WWTUXIIEgvTKvYYiLlD0dKqNaZBDBb1QJH4q8wHyYyI4IF7n6NtIohUHFuJHG1C14xZJtuwa3d000GJKDCWT1ik3Sb13gsTOgTOV3tVKMtkQAB6XbnGUe30gl7PfLU27ZevS5izz9jCWFkfmC1tkW26TbMySpSsjnXnkoUBCZOdKSRfL+Goca9emII1mzwr+GLHU23jLeBsomy1osGDzxMcuM4COtnI4zGG1CLxz/55ov6hNS7Bi+MUx8PWB2fPNdb+Tw2p7ui8Yxb+qgK1v+GGRJILn0scW/45x45BDDlE/raHamgOzx8CeRXLTV4zZw3OjJrRGeQr3KSf5fDak0ba2QcLV2dmuzKmGpilSN2q0zJw0QcGeMVWbZOKYnIyqFslkRDLpjIyqHSUNY8ZJy/btCqoQWK/ZuFFG1dXJnKnT9NlPptLSvH69dOdyMrqxQVauWq0LXU3jx2ub4P+TzWWlvaNDWtpaZe68edpmr7z2mo6BAD0ANe1dHZLL27idTCX1H8wdrjUNawewp5DTY1TaFyTzyshIJaWqulrlXN3ZnJx/6kXy4as/PFTNvkfLQcZ1/rX3leoA2JNKcq/tI57TnsCe0vvewZ4SSzQu5XaPm6IkOlZL25qnpC7TKoV0tRSqGuSI8/9Mmg45TlLJnGxatlleWLhIci0vSqb2IBlTV5Cp09OydMlWKeSrJZ8sSD4AdAr2MDcJdcuFsV2ZN8FyyMCc6Dmz965n5tIRKVwzHTzy4qH2Bbx1AIJj0jX9Ow6CxfDauBw30QOzpzQqZ7t6ROBHwJ49+gjsdScfAXv2uluy71TIfXxSxxy022VdAwnUemtZZ/YAePzTP31ebrjhYwqQYD5Khp1//Md/kD/8YaE8/fSz8vWv/7P8x398WyVImInCdHn55Vfly1/+gvzN33xWrrjiMg2GWlra5Oyzz5CGhkZNi8zL/dpr/1SDFoAg2DZve9ulevx///ePlS2D4SuZdjBnJS3x3XffqxMMzs1k4c/+7KMKnJC+mYkJgBCZdyjb0ycTqBEUwZR59dVX9Dzvec9VykZide/WW2+Xv/u7/yO//OWvlBmE9weTPoAq0j6zygeY89a3ni9f/eo39Boxg8WIFlBm2bIVSgdnVRDW0Zo1zbpyRVBIWmqCS6RnP/nJz5TWDLtn3LixWj+CRVgGyNu4nrlz5yhYxDGwkrhuGAF7ehtKIHFPX8ueOj9zFqRaJt0yeYNmkcG3Qo0Fg2NKUZTl48acHiyRjr23DClDdU39zcTFeUlvTv/HYPjCCy9UsIZn8owzTlfzZTJg0afJTLV06XIFbHiuAU54Xo488gj57Gf/Qfs64Ovq1Wvl9NNPVXYhzwsZusjmBUiKhAFABIYfbBmYOGTZmjlzpj5TSEQBgmkzfHYAW9/1rnfqfv/1X/+jAPUll1wk99//WzU1hbl31FFHKLC7adNmLQPAiO9h2fGM85wyHgB2x8Gez3/+i/LpT39Sfve738nixc/LGWecIY899phm9WLsYiMlPIxBymRsuf/++xU0plx/rmkfwB7aAdCG8YoMh4xxXL/JSfLKgPzMZz5hcWAhKd///s2Sy+V1lX3uvFkytjGtQHdNTZWCVkXpksWLXpSzzz5RVqxYK3fe+Yj84+c/LE88/qJs2LBNLrjgZPnxj++WI486SKqr0vL886/LRRe/RQ45xBg6lmUFho/Pts1Dx0CFgiRufiYCezjiB5cEsAc2AuBDaeodE2jFJ/7sDrDhrBbLUqWypMBGsuCgkp0B+BGyh5W+i8o1OCAKKuKz/p5AmZ4hnuiclceU+/84G6cnUMHNmCvYTiUDGtboHVgLAZMCO/HV/qh2SLiSySDjUm+XOJuHz1npV+6NgkBxULi02m6L6Tru5Io52ZptlfVdOfUPsXTsIh0a2Bnwks9j1GvG0lWZrHRkU5IOY5ck8AlK6ziWSGUloemeM4H/ZfVmdT66mnLmjkvAzGzY2i/Y7oSOY8aq9IayVX3H3EquSwE8D7cAsOczL7fLjVUrZFxNZfYfKxqGn0uLXDbNsweowb94sMnYRlvynmbuMRRgexzseX7hYvm3r9wRtGuwG8xwuZDPWyppZfYggcJDUXQMBPxpa2uVRDoj4yZNl0xVlRwwa6qMSrXLzAlFKbSvlfGNNVJdlbAxpG60jKodI6tWM6ZmpKq2Wt5YsUKyHR0ya8pUaRgzSlpaWyWZzsiylSslRTawmhpp6+hUv590Jq1gD/49zN8axjZKw7ixkkynZcnSpbJu/Xo1fE7B/Glt0Wsw8/q8jun1o0eZTyM+NIDJLHJks5JOpRQ0x69HwaEk0sSCAkqpdFrOOfkCufb91w7V622PlkM2rvOvv79Uh3gfc0BWAf7SQ2BAqTG9A8tlF1egMqzOtbJ9w+OSzG+XqqqJkmmcJelJZ8vYWWfKto6tkl3/jDRW18j0uQfLsqXNsn7Zo/KhD54kTz+zSpYv71SvLRWzhnpo5q2wClUGtpTqErzgShm4TGroUixjLbLFwZ6iJHUcJNmEGew7yKOfBo8fBY518ah8fNXxIN4WMJr0OTFgqvKd4e04Avbs0Udgrzv5CNiz192Sfa9Ce0LWNZTsC1bdkR8BTCCtWrNmrdTUVCuIw6SIjDkAP6RjP+ecc+TFF1/USQUGxQRp8+cfqKAK38NoIZUyq/cwe3ihIT9gsnLooYeqlIpjmUxNmTJZJwHIvXjB8TcSCSjDHEvZTBRg6gCowI5ZtWqVBnWsniOlWLu2WTuMyyIAUQgIJ02aqNltCLzYj+Bu7do10ty8Xk499WQ9JxMcMtzw0iBohcmE7IPP582bq6AREi+CKa7JV94BevidiSKTSK6HoJZrOOSQg3Uis2jRYgWOOB7pBe2AZIwMGlwj7UO5/O3p7pn07Q0p6UfAnsGPQUxB2nM5lWZhQFqVxMw0pC4NkgQCm+4C//JSlUhKZ0g/PyaT1uxc0PqHcxsI2HP77XdqqvWHHnpIFixYoJN7WG8wVZA+Am7wLDFewPjj2QIshQl30kknKePl05/+jFx00YWC7GnFihXyhS98TgEQnlW7ZCSZS+Stb71AywTQpVxW5Cn3xBNPVMkjwBBAEOMXXmGw9wBTeHYBW3nmSOOO3JSVesAmVu3JbAWwC6sOwJg68EzDQCJLF+xCAGIyhgFG41eGHxnXwRgBY4+64f8F2APbBtAGUAf2I6neyRrG+MXYVVdXK5df/jYFdCj/5pv/S+sLWINslWuDhQRrinGNMfa73/2+fPSj1yn4wxhJSnjSsa9atVIlsZs3r5XVa1bK2LF10tgwWs5bcKJ8/Ws/lLPOPk66u3Lyy1/dK5/4xFXy0kvL5Y3XV8r5F5wsv/zFA3LmWcfKoude10DywANnyLnnnhTAEgMOLMtVJLGy35KSXLhC5NvPl7pjQcGeuKjGp/j4TNgxkVlziNiVyQLAYVm1jN+CsbCBPAYDRH4+Vj6lRewWK7N8n1Ka9wqgqDcJl4ciEWTk/JO4iXP8ybPsYF6fnp/JYHwdk75ZzGPsqCCCCO3CCr8HdF4L+xnEUwawIeVKkqmLQLpdvXo0YErNKvkgqddPSFHs9WK86SCLUmANEseROntNZ7t0FLollchJJpmXbTkbczizSbOQSiHNCnbZCWv5Apm6kjlJFsnoxcp8VgO0fLZKiiGNdBTgGciD/0zpM/0oam2TaMX4O04QUwaSU3fKWzl+Z5RIFAN7blr4hvzjtMi0ufL+AEzzXmfugWzTN54rFoAAdXwD7AGoZUxhHsCYNFhfvbhBs8q4vnxHiaEIE4f7l/esVurpRqYqWHgi2Vy3gr/t7a2SqamV0eMmS/2oOpk+YZSMqe6QaeNEkrktMrFxlNRWJ6WmKqPj3rQpMzX7YdP4cVJMJWXlmjWSTohMbBwnYxvH6LyumEypd097Z7ukU2kFkZBkZQGeAB6KIjOnz5AZs2dJV7ZbmjdulPUbNyrYD1LXSgKNujplbDAHoj1pt6qajALYGzZt0gxizJH4PJ1M6SIXTy/jJfWE1QPDBZbPWSecJ9ddc/1wvvJ2W9k7A3uYy/rmz4EDFPGfu6qsMkA714hkl0m+q1MyqQnSVdUknTXTpGrsXEnksyJb3tC5R0chKdNmHyDVhVXysetPl+7uOvnaN34muXwdYrvS86iMo7AY1dv51fjfx5wi5smYv9s9Naahj7AxBhIATbjvXq6CfS5oVVYgCQhhtXoadtuzXP5GlsACg89Om4djRsCeXfWgP67vR8CeP677PWxXu7vNm/ubMnm4LtxlFMNVfmW5+IEQQBHQ9bbqtrvrtLuufXedZyjNv3dXnffG87gPD149uiIeKkm/5TP+mQ8F8i1S7yYUHBqTyaiPz3BvAxlDfv3r32gQhGwLBhuAKL8jQUQWBMAJQIKkEvCXQAmQE/8bfsJm+9u//Xu57LJLVHqC7An2DmwZnmsAXwIFAgoAWzbLCFinwQRALoED7B6AIAAjJqcTJkxUMBcZGecBkAGgRUqGXxcrynwHIxGwhyCPCSGBHt/xN2wjvscAGl8xAFmYOtwv0qMDCAHcwggi3SvBI0AyQDcAGOVu2bJV60WQ6OXCUgJsgo1IIPntb39HpaKUxzUDOMOGYoWUfQlMYSXlclltCybRXANtQ4BE1p2t2zbKypVLZGxjnUybPl7q66pl7dr1kkon1ZgVoOnc846XF194U41QDz9snoJEdfW18sLzpLivk9raKjno4DkxWZKDKj4FD2bNCvYsE/n2S6UuWfzBpWFKH191jVg2BsrEwMpScGBggAEgztjBeNg9eTzFugcMcRkTn4W04wEYMmDKvI0iH5zIwWdXz5A9fb46vCPY4/yUHRk/Ucnl/KU4sycuSHJWT/hMwRCDWawKppPQBMxquNxpvi0JTJb5G/+qdoNlkg36WSKBl5SBBfEtXyzI9mxO2vJ5S5WdTMq2bE7WdpL9qCCZFCySlHTkRccgl5DqWJTMSyqJ1WuQXMD4yWWU4ZNMBpBN3VaR68AESgV/MWpgrRVvK00q5eNe3A8pADYKg5U1oPG8qDfl5TRILN+H8qgJm8u4vrPmHpmNlqli4xnGe5Axi0UYQA5kme4Dxt9xT6+XXnpJAWFf2AGcYB8WmiolX7vqW/49YM+4uTxnJuP61y/ers8x85RMGsvkhC5mwa4AxCYjF8wF7hWf53IsxrVKOlMrDeOnyJiGepkyLiXzpo8S6WyWhpqCNI0ZLd1d7TJn9jRt8O7OnI6VDWPHSCKdluWrV8uY+nqZNnGijBlVr8D5qjVrZdS4sWqWDLMI5s627dulE5PnTJXCstOnTZMxjY2ybNUK2bR1q76vMNbt7O6UZDIjVZkqlXs1NjToWM84vWXbZqmtr1fWjxpGpyxzEpmmuru6le3jczcYRDQMTCGYPR/+wP4j4zrvw5GMq9KvpxLQ0KenB2P/+Gc7fl+URL5Fsu3Nku1YL0nJSSI9RqRuonQWqyWZz0sd4GkqxTeSrGuStu1vyt994m1y8MEHy7/ddIcsXdEtWUmW2DzUw8GenjJjWZ9OSjJJtkV7EvGYivx1bN5ixzqoVbT+XAH2+MjLCg+LupQWzwAWf74UhOKZ0YNwGooLRHt+Em/79/NlOmjoyDbSAiIyAvaMdIMhbQG8fIqrN8hwS7sGEqjt7EJ98mHofE809fKjmQSxYlO5rwdmOzNO7akeDOYEcWw9levH7PpFNDS3c2ep1f1F3fvLcPB1ILAd7IriQGtRCfbs7vTrA6333ngcgRcZunSSHGw3CWD4TI0PA3tHxRhB6lWTIoDa9TM42OuNjyF9vccAGoAm7oExEGAVaejb3355D3TtKG36YK9tV8cPpN49lVk5Hu2qXCjyBJRk/YEZuasxeccxxgGVsPpZbFFgwGQ+ZupqvAyo9chBspLAK0LZM7bS6pmPjDVjsp1oY9JtE+lSZi72WbhcEt9+ubRb8Yuni0xBvmasl4gPxDmMyeIwkPXkAEjE+7XO3AEVAqATJvzGanEYxq2c7WccIIlMpI2dEs/wtav779/3BvbEj48picqKjdewvLwdjzZgywCMcgAp8iSyowwk01VuDQB5x9ZaGu5iq7F9EqSyZyV9kmbsAuxxaYiDFIDGLQAFYdzZks2qrJR/KpwrEWjCinrIiKU1TBTVX6w6jclzUZIF844qJgwEUkismJIsC+yFZGmscjcjAB6tB1egJtC2RVcfgTX2mX8b9U4DxxMlWZePhwrLxbyAHOy5Zc2dCpL6xvwEMJZxyk2C3Q8M5qF/Brs2/p4FgAVgYQ4SL4+5CZ8PRGa9LiXSFMCe5/7wrHzz87doNRk7YPbg20Owi6eYebnkJZ1KSCGXlVw+px47gD1V1XXSOH6ajGusl4mN3TJzSpXUJVslkW2T8Y3jpZDrksYxtdI0bqxs2bxVtm5vlUx1lcq0VqxeI+ObmmTW1Knq3QMQ/8LLL0m6plqBGSRWgDibt22T7e3tatKcSqSktqpawZ/ObLdm7erKdasnD1LkTKba3mmFokyeOFF/R5K1YeN6yeZzauRMBjG8ewDXCt3G/NG7XCxKK35CgREC2HP2SefLdVfvP6nXF3z419FAkAyLN458lkYr2wUJn4K9od/7k1DyxoL5YjuUGf8jp0xmu6Q6sUwaR2+SDc1bJC8NsqUlI8nqtGTSo6SYrJFMukayUi2jxxTl/336cjnj5Bny9OLlcuN//l5WrkGiaaMnC1TROGqxgMqrlEqHr1xaJZwJDJZVkgXYw/H2bkliKB8knTpeJ0kGYGOcQtvqW2TZ5tRIvgikCHCUx5E6JBAw8DtVDO8F9tWFMeRbfGWyYYs9dpRxeaPf9u9vHQF7+voi/CPYb58Ge2xRuDR67OR2xVZG/ghu6p6+RPfyoR7DAfoMR3rsJ554UlePkT34ivrO2hEPHLJr4WnjGy/u73//h3LRRW/VFen+bEwC8OIB5ECSdfTRR+40005/yh7Ivrfddof6ffQEWin9uLNTV/MHs2ka0h5MIinztddeV3ncnthGwJ6hbXULUGzliuALFnJnIS/ZQkGqkkmpZeVNzTpF/44kEENbj8rSBgL2wD5hVc9jdjXaxJuhB3CKvk0fh+Lvk3rqYKvYdkyl1wjP1UBX0DmWwK2/QPPwtvLOS4+Dukg+dzam0IawfdQPQxIqva2tZVW0XT17VOZTzElr63apq68KfjjQ3R0w8ZVWD7vN7yXObImbarq0SifqC1fsAPYUFezx9OXG+nAJl121Mz30TRhrCJOM2eYSL2bxztfwCbwFOC7vivaPs4Z68vlxNtDO50YR0ON17dHnc6c30OrWMzC7I/hkkjQD17xuLmczBotFfM56MgPmBCnW4S8VtocmwOujRlLJJhFl+NSE4jBV5tlMShfSn1xeQWaAHwWbEwlZ39UprTkLzBxo8db2DIBetXSK8+QUcEkWYZwA+BDwif7dkaPvRWCPgtWhZBsOAqgUWDylXqdMDgtunUsVB9QsWLR/Ol4SMwZ2jwWj0eZgz6/W3CmjY2DPU089pfOInjYYdnEgR2taLKqcEx8wxiaeRRiK8TIYtwCRGM9gFvZ1U2bPnDnK3Fz0h+fkX78UMXuQT6FJg9FjPs2Mpwkp4oNSKEguzxtqOj4AACAASURBVBjarSzDmrp6aWqaJqPqMjJlfLccfmCDbN+4VBrrq6WYRcJVJQfNnyltrVulo6Nbtre0yuiGcdK8cYNU1dRIVSYj0yZN0nK5T4tefEHWb9ooEydNlMbGsWqevH7jJmnr7pRiMiHZ7qzUVWP+LtLe3SnpTEbauzolCSjFE50yyQ79StOuC1kDVymAC6NnyrSpmnGrqrZGWT2AA4VcXsdn2IaYRyuQgJQwmZRzTl4g175/f2H2bJILPnyXMbjoX0mXN1XKkqwXaRv0wOzxPkafNEDXEhv4xu/VhazMnbxNZk9rk9UkR9jWLctXdEkuXS+FVL3kpVbq68dpFsfjTzpA3nXpcXLU/AZJVo2Xz331PnntzdbA7NElgpJnFuw/7pUysxTDb5ekgj0ZvZ/4DRUTRSlg8hyYalXFqgBIkd2LnUgQwGJDWsEc+jb9nEsooBllbCnQNoA9+IkZY0jnC8m8QuQ8/YBR/KONOBebLYQoRNXjwH3bTReOgD19HaT+CPbbp8Aefwiin/ZCLUvAUHHTnF6nD1gYTHY2qPwR3PPddok9gT58lhg/uEwPQw32MHjiEUH69Y997AYNJvC0IBMW/jJIGZBpkH2L4ISJDibMH/jA+9WXA1kD4A6r/jff/CP53Of+QSUUSBqOOeYoWbz4BZUgkLodXyA8Kkg/jPwBecO0aVMVPMFng2CN/nn66afpSwb/HoyP8bLA+4J/XV1Z9bdwnbhlOyqq8TPnZMWccvkd6UJHh3lhcJ1MmpBiQM1mYzJHAIsXB+fDcwiNP+yDr3zliyrv4HjMmfHXoG0I3LkO5Brd3dlYHadLXV29vrgxieUN1NxMemR7UVE+lHH8i5g4Uu6TTz6lfieAXbwImWQCuuE3BNjE+fHxwShxd20jYM/Qt7SlQ7ag0EEfgjA+qWXCH5xJmBDvjq1yDOkrs6eybsi4eEbp15WADwbreFLxjJClDrmWAzGsoGPsGWe3MLZgirxgwbkDagKkYMivegvyBlRoDwdRd0CZoQCVyBR00EEH6VnIfIgxdE8bTEPGB+RknsXrjjvuVO+jRLJTpNihDJ9CsV1+8r93yVVXLVDpj4E3zr4JE2ObKgcZlQMV/jNi1VhfNUlXYu12SfztwlLVil88Q4pTRpnhstJQCBN8MwDIAvhQLrP7kllxgBnKzDXLV2ij4N8n9ABVzo2z4w1mcclZKfyJ7df3O+513zmfzs9JubuWEZTDEibRiuodncmylTlsRNBfo4wek3KRIY0sZpgP27XyeSIJo4f2Z6UcqRf7EzAylliGp658QYGezd3dCvDAKHT5aPwKtFU9204ieN8oQENwZsbQMHj0niDzCvKz9iyGzMa34lbiDVIav0ISMgVnAtjDe9BSuZdzefQuETQSsynIo2K2GNhjQZ6dK2QxCrfWwZ7vNt8ns+qigBq/GoJBZ8Zxbt77vT2zeO4hsYwz6XhHM09gnhIf23i/AwThQdgXFjRgz9g5s3XfxX9AxnVbSSam9yFf0HZTEFdNt4s6J9G00gnYMm2S7+6W2vrRMm7cFBnXWCdNo1tl3owqSRe3ShVymVxGmhrHyrx5U2TVyuVq5r6tpU1Gjx2vPjvVNTUyqr5exoyul6p0RhpGj5G165pl0QvPq18OWbjI3NfS3iFJfH/wk+vuluqqap33dDI/SSc11TqyG+ZSmCqnNMOhjfEwkzo7O5QVxflhgcHwqa2vU7PnsZq6vVNZQ4BmzPmoV1t7uxo1v/W0i/YrsOe8P7299L7Pw25xxlsvAVtlXLYr5rgygxMFGZXeKicdkZHGmi3y5ssvy6iGcfL8y2tkc2tG0jVjpZisV7P1/5+98wCzqyrX/3f6mXNmzvRJI5AEQuiE0HsvUgRFQNArUsRy7xUVFfV6n6tXRfzbr1LEQrGggigCoVooQkQQQkdqQuok08vp5/yf3/ftdfaeySSZhBAgydYhM+fssvbaa629vne93/vWp5tlp123ka0mJWXaxBZZvLwsdz3wshRKaILZSA97xrEEcW50G3pQhx42U1OPi9mQdK9At7IqdamEZPMFaWioU53Plct7pb4hLYl4XMqSk3IhLIPoQg1EJRLLy447TZHFi7tloC8v5XJYdtltkrz6wjJJpaIyYWKzvLSgU1KppLpENrcnZcGry2Xxoh4RQCQFfUyYWceDmri1D/YE9YZuueKELWDP+F+Bm/yebwuwB30AZzmrE7A1oTtreWRB8AdKnSGta57ibPKt4A2+wSDoo/OaKe0S2WnGel91Q4M96GN87WuXyl/+cq9ceOF/qNDosccerdoXDzzwoGpNIDyMixQaFbyE2OdTn/qEOmkRsOFmw8sbl6sLL/y4AkNMiMh1B0QCuMCSnYnAqae+W+666y51vQIkOvDA/RX8AHBC6wIdDwRdWW3addedVZAZQVSEU0l/wKkGVhGBEsEPLjs43+DEg7MO5zjttFPVgYsJDAKtF130CdXHePbZ59QJ584771ZWEtbrrJBjyU4/QKCa1ZJbb71N72/+/Pny9NPPyoc/fL7Mm/ewAkoASUwaEWjNZBpVZ4OVxMMOO1TrkPp4z3tO1X+vvvo6aWlp0nIiKLv//vvLQw89pGUB9AJMAxhC1JWXJYEq4A5l5x7uvPMe/f6007BaHqnNsN4NaC0HbgF7NmTNWtjqwB431jKGO70eFzayMr4x0rf0HbJkuRQ/fXntRscL9mCvjs4NwugAqIwJtFm0eEjhBGBF0Bgw5Ctf+Zr2UwSW0ajZc889dEzgfca+9KN4PKZBBW5bBBC49eHSB8jJZ4xNiURSAWV+J/CgfwCe0n+pTwBS6hMAuaNjgjQ2Nug1cMlyOjsNDfUKQBNkENT19vZpUEX/5VpGQ7cVdoArNIc4JyxH+irALoAw5wBUOuCA/RWkdmAv/Zt3KWkj3BeaOYxjjJ2A5fRdgjnVtOjp0WtwH7/85fU6biByff31v5bvfe/beo9uIst9UE5cy5YsWayBJxo/aBIxZn3zm1+X7u7lkkig5dMnzzz7rNzw21vlqh9/QaRa8Cj5DmisyWHWgB4TRGZzDB9qwe3vKP0O7HkoAPYcLNVJME4AFwAxrP7GTqVy+jQGHxnhx1ISfDeVIBjqWC7sH2S+BAEWBwc5Kv9YlH732ej+vKb5TpBjom/rWvLYyLOMB+yxI0ZezQfXnCW9hVma5KDgjbF5SPGzVDyDhw3UURCtmlenrlAoYw5n6nJmn9tzhN1j7mrFckU6CznpKhRl0BOGhVUzWuKacsYcEKPaQV66YBhAGvaFCTij22PqyCEplcNS4nNNQbUVeANqeLT23NQxuSY7bTCPXtsDgxxzy4FNsXBIUlHYA1ymqk6F6mhIzcAIcpbV3sNYgfV672S5svMvMiPtgz2jmT2MEfR9NLncBrhMf2YLMnXZD4MINubdAD7MKYJAEdqBu+2225hzZxbKOIfTBjKwxzR75s97XH7wtZt99kKEObgBoaTyGGnDwB7GIn4HQMnnstKQaZL6xnZpa0pLU7JPpk2OSmM6L4loWaJSJ9tM2UrisbL09/RIoQizJydDhZJ0dnXp3IJxeUJHu5SKJXnxX//yQJmSplO1tLXJwNCQDGWzqvHCD+MfYA1jED+APSrMDQgFG7VkQA4gHfdgrM+QjnGMe6rXg/W6J6ZbF08qs4fnH0zZ7x8c1Lo+9sB3yIc2lTSuRV1y+ActXU+fKKl63u8wY/0vAjy1gK6fst6CA8eouR8aOLSZeDgvO88My4G718uCZx6XZa8tVuHtdGai9A2LFKtxCScapJpok2XLK5LNFSQRyUpdNCzd/b2Sr0QFokylnBepFKVSRd0HMEXpSF5edURi0YgccuiOsnJlt+y0w/aSy9tCVaahSeoSDQoilioleXVZlyzr7JHp0ycrsNeUSaum07+e65XBbI/svMtUaWttlnl/e17mzN5d5j18r+w7ZxeJxUPS1t4qjz/9ijQ0pNVQJR4PS2v7ZLnhpntFyrAXAW8ZixiHRvISFSqHGeexfvj2lh+dJFtNaR09+G/5ezOtgbcs2KPBwCiQRycOAXYOL0yXK+nsD9XGsVKR4WFy+b1pnLdyHGQGBZ83L5XxarVspu1kg9w2oE+RgQtdmgtOXu9zbmiw5+WXX5Hf/vZGZc2wId43Y8YMFTfF4YZVr/3220fuvvtPOlkC8Hj88SfULYbgDJYLVuUEOLfdNle++MUvyMMPP6wio7jvwOw577yz5Tvf+b4GdO997+ly881/9ICNenXQoc0CHGFDThB57bW/UFbAPvvsrZbvZ555ulx33S802KF80K1fe+01Zep88pMXyje/+W058sgjFYQikPzMZz6lDjqdnSsUuPnf//2SuuHAREAv5Pbb79Cg733vO1Pvj/tnAoJwHWXBYvqzn71IQReAq09/+lNqz86kkXsCtMImnjLuvTdlfFTe/e53ya9+db2uIAJoMcHiPgG1YOtkMg0aIOIgxLbXXnupbTWBHyKS/AtLgs8Bvo466ghlSxFsXnzxp730jfVuNuM+cAvYM+6qGseOFqigccDqbXD+5lbTSOdiL0vh2jjA++gxJPatj0lo8oS13g99ang4q7ozsACDYM/dd9+jQAgCp4C7gD20fUBZAA2CH9o5k0A0HLBBp32vWNEl73nPuxQkYTwhKAH8BAQGnKVP4ET1wAN/U+bflClTtG+jHUQ6BimoBGuAQ4xbd9xxh4Iu9FMYiIwhOGn94AeXq7MgK9HYMdP3dt55Z03fYJzAVYsx5cgjzXFw+fIVctBBB+iYQjDDtdgHIPqIIw7X/s9YCNDNGEG5GEOPOupI+epXL5HPfvbTCiozNgBWUzcEkbAOGGdOOukE+dKX/leOOOIwqVZD8vOf/0LOOeeDuj+sRRg83BPj7mGHHaKAMcEfIDygGmPYxRdfJDf/8WZh6G5srJe2toz85Ce/lh/96HOejg+MG6fB45KmnMOVD5C41CIPmjQGiaPI04KXDkroCw/6McolB4ilcRGu+0CRrweksxUX3vi/ekLMLl1J//XcuAIR0Ih2aLOYkYwjfwfvHmrAUeDQEWDS6H7lVIEcnOPK69dALQ0tcCjPyeOy+Clo40qlH+vuHLDkWE2cG8ACdo/96zOIAHs8sB/NilCdAkK4dRnAU/DAHgAXgCCOt3S/YrWq7J4Fw8NeWlRAn8NkdXTcAWjhdwAVwBuCvkoIIeGwOkNpOhX6GWhucPeViBTLxvgBiCHNqwZZqZ6Hs3U3gCf4BLiGJuOpto/PLEpEwpL2NMuyFdLPTEekluDnlZfjGT87sxH5+GPdcmN7j57LbfTpILOHdzzgL8egVwNgDcjLfGL0Nlq0me8RmGdhinMCZHA884extnnz5nkC8jHdz7lxse/8efPl8kv+qGAY4xCAE/ONWhoX91wm4K4qU4b5PWNbNjcszS2tkmnqkLpYWFrTBZk1LS2J6EqpFAdk+xk7SCZdL8P9PVIpF3WsSDc0SbZclSVLl0lvb5d0TGhTOJE5y7KlS6SjrV1SdXU6v6jPNMpgdlgKaASVy5L3dHkYOQB1qDfG50KpJL0DfdLS2irZXE7nczCDiLTVSjwUUqBfAXSpSLaQ19iCsbOQLWjqTjQW1pQxjmcexXHc59EHHLfpMHtGgT3BdhKN+tIHq3e+AtCwkU//C8vGa94AoWF0naoFmb51QvadUyftyUF5fN5jUigVJBZD0D0qbRMmyM67z5GpM2ZKTy4un73gZCkVnYuVz2UMwE1rfP8nE1EFU1j40C0w5k7fYQ855rR/l4XLunU8am1rlEyyVQr5ARkaysnLr/ZI58p+2f+A6QpqPjrvBdlx1o4yMLhUdpk1TXKFrDQ2ZeQfjz0vzc2NMjA4JM0NdVIKJeTGWx+WaiWq4s1hUlyJgRmrNEb2dOg0TZXGWrT00HBYbrnqlC1gz1pndJvPDm85sIfOD8jjgJnRjyKRqNOVTgZQBuHBwT5T9Y8hKNdYW2no7V1Zo7s1NbXpaXiJkP6Sz2PhOXJT+qxHe10bfXDzaR4b9k4Be3SMfIulcbEKxcbKM5MPJjZYlLNaz8oX4AlBzmWXXalBzrRpW6ttOOAIVsgcT5DlUr723ntPTUMCBCIgA+QgSMM5B3CGfRFJZAWIgIbAjAGcFCpW+tlYHSMoZHWcwIc2+dJLL2nbp48w4SJgJL2Kf5kQ9ff3SU9Pn/4Oe4cVdUCWn//8l/KlL/23LFz4moI1aOEATDHpIQBlf8rOi4PgDTceJnyksTFpvOOOu+X888/Rc3E8ASyr8ty7WahbGbkHzkNZYUBxz9SNc6Mw6mlYA1j+JeWEoI1VQyagMIFgJgAScRwTJiZiXAMW0Mbql1vAng3b7zkbAYtOUgKnBgBSdo+upIdsZf1NAnvGy+yBlfLFL/6PfOQjFygYDNgDo4ZAgHGDfgCb5uKLP6NgzwknHK+pivRz+iS6XLRrxg/+hnUXjcbUnYvPAEsZcxgTCJToh/QjQFlAF8aVHXecpamd9FvSPQFDYE6RXgrgApOI/sl3AKuASjCLsC+HhcRYBjhDf2YfUg4M+NlJwd39999PgSXKccwxxygTD4Ygx73jHccpw5C+C1BFn2R/6gD2I0ElYA/Xol/zbgYY+8QnPq5pqpbmkNA6+PznL5b//u//kRNOOEEWL14kN910s3zykx/X8xOENjZmlLUISHXyyScqaI6e0fTp0zTV9O57/iQXf/YiufXWW2RwsFNmz95Zz3/T7++Ua675qlQrvOeZ3FtqkFl3O+eqkW18pJiyhukuzLB31mrAHgN6CPaIwgGWSPIJtnKfyeIhBKO4LquGGiPTn3ygygU+NS6PIwbV+DemIFS7un5ve7tj9F5qKVOrC3hGQLIGaKmgqEZdXsUZ4GGbO48LzlbV8fHvcqzQaiSbyIA3UnqsblWkWYEbA4VMjJtgkPleg1SrQwr2WDQI04d3kf0YEGSAzPJ8ThZlEfOuKujjQGZXIgWavXQOzhQPA+xU1bZdRZe18kxclVV2nLhcBEqKmFWFsRP1XAoAWV3oNQKMdEAdPiOtjI9JG9J5bDisoDfAEyL2OnZ6bPZazQX2B+w5Z2BruXHxLdLY0FB7Iv/4xz+0rweZlC+++KIuEjl9GcaWoO26O3gssEeBpc7OmnkEKVxjbcyfAJIBPHiHw0QeCfY8IT/6xq06xwfwYS7DvMtpHJk2E7o2IROlLZeUeZzLZ6WltU2S9c2Sisdk6/aUTO0IS6W4UKLhAYmHYzJ9q6mSjETV8Qr2QzSeVN2m1xYvkmIxq8xiKrtzRaeUi0XZedYsaW1s1hQt2gL6PUOwiGCARaISjkclVwCMKmvTYxGL+c/A0KCk6tPahthg8GiKXiAFWeMX2g4W8qS+8xyLAD0mxgvYg54Pcy4HJm3KzB6nuaOpVwGwh2c8NthiYI8x9HClC+j0SFkilahkUnk58uBWmT6xLM889rAUhosSSSQlnW6SumSDDA6ulHA8pcffM/cmKRbLks35luW17jiOOYeCuAqwWApVDXny5i86NITjUr/DR3W+G4tFJCIDmn5aLsW1fRXLRWluTingVMha2l99fVRfSYzT4DbFSl7fPVwjngzJcFaktzekotBSLY7Q+guCPTWjhAqi8tYzb/vJu2SrKRb7btm21MBbBuzRF57m6XouGx6LJx5nkgbtkfxtkbq6tP6wsX9/f88awR6YPo2NLbWX3tDQQA3s4dx0KrRULM3AZw7RETdW4LGlGa5bDWxoZs94rs4k5o477pQjjjhirS4y4znfxtqHvgPj4Jhjjl6vS3I8QSaBKatQm8O2Bex5458yQRDpCQQ52AyzKr2xWD3c3fqmcQHIXnLJpcpaAZx0K9Ock9QuVv0ARrbddoYGO6bfwHutohM19kFkGKAF1ooJQIYVGAHI4HMTHubdZNoQvIfQ/EK3xrQ1mpRdBNhDsMZn9m5kEYTr27uS1C8YOwA/Bqi6NC7T8+LcgCrJZLymqUVZAYIBm2HhkEJJyhf7UgaAZQAvgG7e2dwj+wBIuQk9wRvXAqQlsKQc1AN1BSuR7ykjoDHH87lZu/dpcAgjknuxNDf0MAp6fQDhiRMn6bu6q2uF9PX1yPRpW6v7TT6/UlpaMzI4UJCBgWHZaafpUqkMSVWyphWjmi7DOmF2UETQsjzoyGXBh62Y2hb2NHtGMnvMjQtQwmOgKAjB5un4KGvHT8/yJhiBoD8Y5hgcY6lNwTQy3y3KZvFBNpJdLcjF8fkjvjaMwTseSBG4q1qcoqf0/b9GXscXiXagjgN+LKbwASNXfruEc93i99WlfLl7CYpV292Y65bpVGhKlwZYAGmAJKRQEAjaPBDwxwAfAkTmerB+7F1l8zpShWKaEvXa8LD0EmwRbDs9HS+tKmiTbncgEgtbuinkDQ0OQ6bfU2Px1AJFD+jyqgOwxnGmGNei4ZAUSAfS1XmRCYmknndFPq9aQnaYpWqZPo//bF01OyjN1SblWZENyQf7t5ablt42QqCZxSBAm9HvbBaM6Hf0OUBpxoXR21hgj9uHvg+o7NwIg8dyzqeeeqrGFqLv67gTqUrT9Gm66/yHnpDLv3Gbl/akUa65GnluXO6u9RmHbHwhhYvxItPcIvF0RpozjTKlMS2R4jJpaxmURHxIMqmkTNtqawkXqxKLMP6skHiiTkKxhCztXCaVal4ymXoNsDlnLBqVSW0d0lCXUqHkQdK3ohHp6oOB0WXpcuGw5MtlrSvO2Zhp1N+HssMSTcTV6UtBm6pZxDvAB00e7otxHDFnxi/GvIqXFgQ7A0ALy27+xd2rWCzICYecJB/6wCbixjWK2TMS7DExax0ZyIFbzTYC7PHSJbWXhEoSKcdlUkdB9t5pWAq9C4QsrGQ6LYn6FtXmScTqpJjLquDx9dd9TxdUYGDlVO8ScC4wDAfBntHIk2MTjeiPgZ1G7x/LSHniadqHI6rzZQwcw63Nsj2GuLxEpBriPY04N/vEpFIi5rQUMk5bEoBCgJ6SyfuXSXO0kcHVpzF70Pvy4leASa/Mc7eAPattW5vjF28JsIeGyupiUIsHICaVqtdGzUA4FoOH/fv6ujwaaEQyGQN1QOL7+rpXAYGC+7Mf+zPZNuHaQQV93Kad1Uvv2hwbxlv5njcG2OPaYhDwU1E+8rnH2Exg2BMZ3AiVB/sGxtDqNqfVoe+INZR7PEV1gWpwX7Q6HAtprHO4AHddACLH5qMeOd764MbR6QnewxawZzytYv33sQmy8RcM5LE0Cj/XZf3PPd4j1xfsgS0HGIJO1etpm6RLwewbK9ga7z28UfsR7DGevdFCz+tbfhubmS8waeedDTuCiXPRdFw0eCf4J4guS7XCd4ADCHHmFAAidcpAA7QknKOVAzZWFT02geagZs8BIpOaPODIwR6knxgo4USCDezxmCuKbQSjgyCjxQdxrFyOj+NYNQ688aEdA4Xc5j4fCfIEv/e1cfxjTJtC161rqWs1V6wRaj2+flFtjjTGmrxvBx/kEnHEWOv3NY7SCBDLT40zZxtSu8yCnX9NmJlnzbM3lg9gwZDtG6qXsOr9+OOJvcMR3RV5dWhYOvN5BVxgzpjTlaejM6qUNi5B6ylLyHPjQqNHgR7H9PGUhoyAYOLJ3Krq+JKqFIooW4e7BzgAZIK50xyHrSSyNEd7dAwgGw+N3QM4ZGC4bl76lgZ2tWZEGldYvvzAS3LVNJ8VSd+FxQO7JmirznsctyjAGuYHfDeW89/qwB53POlb1CmsYN7vnAvGCzo+pGKzwdyDRQQoNDqN68pvksZNXpy7MU8jhXRf770fJmeFey0Zs6dcKkt9Y7PE0vXS0tgsk1oyUhleJqnYImlrC0sqHpHmhnqZ3DZJHazLpZLksnlJpuvl1dcWSO9At7S2NcuUCRMVeEFANzswJLFwRPKFgizuXCZbT5+mz+fZF16QQqUkuWJJ07qSyTopFYqSTCQlmx1WRk5DY6OKNZPWxfyKdxpBu8UfpKUZiA9IRffCdSynIJO1adhAMEUAezgf933cgcfLhz6wibhxjZHGNVqAeW3j/wimVGBnxKzTkR7Zpn1I2uv6JBETSdY3SkNThzTUt9cWWLBbv/nGH8vKFUt1PNDMDTJC1E2WBYTREvKrGaZGFzQ4bI3+jmY76d0SirdKuQSYhTGJgZnhCItaYYlFY9rH/VE4oqldmtaOJpjX54NWFQpEq2yJsX6c7IiBPW6Rweb6mloYCssdPztVpm5h9qytmW0237+pYI/T5XF5h36th6SuLlVj8LDfwECP9yIIS1MToI51BZg9rJTS+B3YE2T8kPaVTltQzH4DA71jMoGCjJ/g09+i5/PW6wsbA+xhVZpBl3Y4no3UJCZBCBwHNwRZWQ131OnxnGs8+6Df84EPvH+1u1599bVyzjlnj+dU67XP2qzREbLt6xuQrbaarJPO8aRg8SJDmA4mwIIFC5VJsL421Ot1U95BW8Ce11N7az8WSrNaIeuuBDcWGG3sbX2s11cHAjNejLYzHut+GA8sbdOshnn3WUom6clvHHNuXQBfXYkcB7V9Tc+L4EXdbBJxZRttyE2n6MrmIFCmHSGmWtDFmnC4TqJE2prW44NCKp4bZh5AMNYj5Uq3iOfW5evsONCmxp2oFXtVNy7AHtPsCaY2GWvI05fxQKmxgY6xasRbkvUUWhR0CREoGBhlfI+gjo1jHwWjj2A/cucLAkl2XXenVn++gLQxi0yDyL5ze48GeywYt299YGckpOP2GQ38eGhFrY05YMadz+5TWTrhlAfMYcVdkEiEuV9GKlUW83BhAw6BNdfgldvcLK3kCDezmfBzvhqWl4eGVKi5MRbTMahPWT66/q7Yg4I13v2o/XmkJNEwQr3YJyPOa3XlwB5nia4aOt5VqU+AolQ0JM0xE5Xu98ShKU8drpQw1ioVeQUdIU8w2j2tCHbSEVglXpqrZM8zZwAAIABJREFU9zTcnQBhehlesiIbll//+WG5aJafrgH4wpgy1gbITKqnA33GWshZHdhDn4Zdx/GMEQA6fMa7HcbPdtttp6APIBKMQffudmAPNYv1+mWX/l4trPEyc45bpPOo3xhCvpoSBXhSlVIxJ8NDw1KthCXT2CrJTL00NjVKe3OTRMo9EpeF0pjKSXMmJZM72iWVrJMwujgSkv7ePrVHH8pnpXugW1raWmViW7vkh7IKBuHKlapLS1dPt7yycIG0Tpwg+WpFlq5YoWAPTAzeVUTZAARRzzId3ZbG5iYt73Aup2laMH6I36nPhCecT4MB7ClXS9JQ3yjZYXPqglnEMwR4oN0gJg2AcdS+x8gFmyizR8eJUWna2k/XYLYzOi3OtedoNS+TW7tkekdWYmXenSmpb25XsKcu2aRxHqclXewnl33JT7tyrDml6SGbUJRCEdatO/MY49T6vLhS00XajlKwx9qypX8B9igIGApLFP3CmjOftXnldQIuK7BTVY0eV29uIdT97erGNGt9FqrLjuH7O366BexZn8e3qR7zpoE9NN5i0aiPbJbniFYHFqp0ENKvWEGwyQu5+Igus6XTGdUuYRseHpRcbni1YE8w7Yv9sllzLkmlGnSCzcYLCzDJyhKS+voGPSef6ws2HPLyit3reFNtDm+f+woGauEjd5Poeaeud+F5IaNZwfMndeCRR/6pOjRoRvASd4g6bRTxVNIpCGRwqmFDI4MfbIBVxK9Q0P2Y7FxxxY/0XPvuu4+++FnJx+EL/QuEV9mYHPEdbZ5JE6436HLwGedwFGEmUGpPKiJf+col8qlPXajpD6RpADThYsPxlPu73/2+fOxjH1HdH3OJMBHylhZ0cnpUSJW8eSZnOPVQZth1HEuKhzHfGvTaTE7MflU0zYS+h+vX4YcfqjpDTGoQb+T8TBQJLCkLwA207gMPPEBTTzg/oBdCrWjwcF7SNahfJqekxSxZslSvCXg2a9b2teuyD8LVbJyfcgAKMbkCTNqQ22iwZ7zivRuyDJvqudykhnQGDcXRqdA0h7cH2DPWc0EH7q9/vV922GGWjgmAu6vbcOYjJRKxVDZE2ekbsHwOOeTgcbGFVgfG0IddakYQrGH/RYsW65jzRm7BcjEO0IdJBXP9dkNdmz5POlhra5PEE4R1YWXmLly4RKLRhGqqkQJQVcCHzQAYJ/pbhRVSITVtpTJClB3kxH8DaUk29fcAiHkLJfSjZ2u3UL3kQE+gWdeM/f2w/lanLUfF8FdqxwZCdIbhldLBJ0EQxYE7gBrOLl65IDWfLMfpMYAjKILuq/NYwR2sZXXi350DbBzk4W7TB198xo6r0dHsp9HQjwN6fPBkxPN3dlS1O/cBK/dbJDxBIpEOA/WUucVcjCA7KuUqaYis2ANMJiUSbvHdujTdC50UC4Ls+cSkM1+SbKUiHYmEJD23pYFSSV4ZHpS8wB6Jq7uWiSmHJBopq/16uRqSYgkAx6zWeQ8yZpEW5mzSncoTTwswJxkOS0OsLJloSIbLCcliNuLZs7Oqjwgzx3YXC9JX9FfmYf9omT3mkVNgyuMA5QlJa+lUQDoknf1FefHRJ+TQrfx0rJ5H75FkaUg6G6ZJJNO6ipYMgA/vWPom85vR4xVzobE2gGpSwNwcJLiPOe6FVY9w9PkAexq9NK7HH3pcLr/0DwYQkjqo6a2GGwL0RCNoFoakWs5LpVKQcqWozB6pRKU+0yzNHe0SiYWlKZ2SdCInofLL0pwuSKxckimTJ0pbS4tUcc5SwgMuviFtBSsHe2Tb7aYLcHp/d68MDMBsiqsbIdpxCxe9JuFEXHKlkvQND2pqlr6jVHsZPZWKxOIxnW8w/2DOgc7K0OCQxOsSGsug05LNZXUsh8XDvIw6o3sro4fzlSuSL1paKro/MINU1ykckkP3PFzOf//5G2qYfFPP89oqzB5Ps88DeB3wo4yWEamgfrF9a3FAVudQWJH2dJfM2mZYGsM8/6rUNWQk09oh6QxsmmiNFKCi/z+5NLBwYXQ8hZY1pSoixZKxfBDOthFyA2yROqlOfp8oDuNtAPbGLGIMgTHI9Q04jnjuZDqqh8wnkHpxnPZgCpwbG4xB5sZY/0J+zLoF7NkAT3KTOsWbAvYY0GNBNI2WQdfYNyEZHOyXYtHSqUBsSeXSTqgrCV2KkBJsAviwMdEeGurXjtPQYPRSgluX9hUEhtiP/U0dv7G24giIBJjE5phA5ujlUrtsCECPYTwMhU2qhbxFb2ZDgj2wSBAFZaAEYEAIFNca0pRwk8FBCmFUXGDmzNlD3W+Y3OA+BWDjnKwOOGA/+cMfblHgBZFmnLX+7/9+qM4zgEGImiLqij05jlx8tueec1TQ8KWXXlbQB9AERgvfYdvOdwAiL7zwkvznf35MRQLZAHvOOOM0ueuue1RUGUev5577l4IwHI8oKmLSaHv885//lH322Ucef/xxOeWUk/UYA3V61KWnvb1DbrzxdwruYA/97LPP64o8K3iIzgI+IfCKMCqMIsrwwgsvKIhDgElQ9973nqFBK3UB0LPLLjtpP3M2zTjncBz198wzz2pge9dddysbguOam1u03AhCz5//hO6HoDVC2ccff6zMnXu7fOELn9P+x3P61a9+rXol3DtuQxty2wL2bMjaHHkupSp7zhElz5Y4xsTndTJJ1qfE68PsAWR89tlnVXAZoJO0BVg9uGzR/w499GBdRNh22+mqdYPQ8ezZAJtF7ccImGNbDlDJ9u1vf1cFi3GkwumPfgUgCjiMvs9zzz2nYDE6QIC/BkY/qu5efDdz5kzVx+H9xXGIQZ944gk6bvBeRXuH4IyxB8AWNz6E523VuaD9lO1vf3tI362szgPUEGABDgFM07+wO8eha8KEiXotxNnp34hKcz6YhE1NzXoM9cFYAnCL2DrXdaLTiN0zLgI+kYrKux5HMAIkXL6cAyfjD2PA008/q4wdUkbQG+GapJf9/vc3y2mnnapjGPfCOPfkk0/p+/+0096j4x+aGLNmzZSXXnpVx/AVK7rVnn3SpHaZuf3WyuypVLqlUhkQACCb6jMBH82YCUtIwZ5nas2scvUJNcDEloBMZ8fBI/Z3EMB0oEdt+u+nLim6EWTh6IzHY8x4kXCtTC4EcPo+owOUkWCPXW30tUcuWjkLdL8P1ZKHvI+CCjI++8h35fKvYr/5TKIxw6fgav4q/d5xiQDnGjw2FqvdSa0PdeAiHU9In2GBhnQ9vqmTMCwgtWGvk74StuVFaYiGZKgckYFiRQHlycnkiBQKSttTGJDnc91SKiakVInUWDOaBKiuWb6emBp5eGBMrlyRRBhgydLA3EaaVn00LM2ximSiwxINt0mhEpFcpSxJ3GKrVemHUeCFud0FdKSq0p6I6+e4h6kDl/7YuWH5IPgLH4aUV9P1qEpn94AklnRKW8IWgXqXvCInDD0sdWpbLvKLxVFJk9dUqcjyth0l1WSi6QA6zDXG2lbH7CFNayxBZ2PeD+g8Z6xtWbgqTTOm6XzfmD1/8BZxLTeF+7GF1rDEY3FleYZDZcllBySbGzLNnGhKWtsmSCgelXgiIi0NCYmHByQVWy6xcL8016WkWd342qW5sUmyfVntxqzXDuVysrBzsY7JWG4XC7CFhqRSrki6vl4SyaQsXLxECuWiVMIhGSJGiMd0PqbaPZr2k5d4XVLBHGfkwr2qUYynq5YvFWtpc6ZpVlEWZ66Q1zlLLBLTe3GZDKGoSUiY+ndIDt/7CDn3rPPW51X2ljvGgT2mJQOLyS/iWDGU7Ud78MaaEAv+blypSilckVgpLelEj+w6tVda64ckDoASa5W6xjbJZJqUxZX39JfRgRrOdcsNP7+ixmMczVblbzNlKctQtiDnn3eOTJk8Sb78la+vkXE0nsquTj2/RhbQdlJj8Vi6J65+DvCKRBI1WX1dJ/CMLBwRwoE91JEtqNhPcAsyfzT9sVKVu352mkzdaotA83ie1+awz0YHe0br80DxbmhoqoEo0NJItXLClHyHuBabY/HQ+AFx2BfKHgAOm9vP0sNM8wO2EJNeXo6OrcPkGrCHzQFDjuYeBIH4rL/ftH/cxuBAateW7c2tgWCgRkniv/ryeheIwOiWW+YqcLHPPntpChFWvwQ8Dz30d5k9e3fNgSfIaG1tk1tuuUVXBcxBZ7L85jc3ar469sIAGLQRgjGAnT/+8VZlzxAksh188IFy5513yUUXfVKuv/43uhJG8PTUU08rmMSKEdbHv/jFLxUcYRIFeITzzXnnnaPBFGyfr3/9GzJnzhwhnQphUwRjzSb9aenp6dbJ1G677aI20Ag0v+tdp8ivf/0bBWgAkjgv99LR0aYBIwAQzBrAH4JHAlP62cMPP6Kihs6++ac/vVonOIBf3COr9n/605+1LmArXH75lXqfO+20o058YB7hGEbQCJuI8xPowezBiYi6AdSC5UM5uru7FAzinpl0Otv1Sy/9pnz0ox9WYIhyca/Yw1944X8qi2pDbqWf/k4qf3qidsotzJ4NU7s6LrsgxuMVsM5FysKbsa0PYHzPPX9W5gjAzNy5d6iDlTntPaeMOPoE/Y2xAGAF8Ia+R5/nfcJxhx8OsGNgD2LEADLz5j2swCX9ge2CC87X87CSzjG33TZXWTsEVPRHxgn6FKAK4xRgL+AJoDHvQ3SFeLfCgKHf0OcZ2y6++L/kW9/6horNA8qeeuopWq6//vU+PSdgEq59jGuMh7hsnX/+udrnGa9w6KP/MR4B9LABVH32s5+TT37yQnXhMqexXWTlym4NbgCb0QnhOPo5QBkg74MPzlMmFLby/H3DDTcqeAaoxTxhzpzZOi4y1tLvAcoINll0YTwFzOY+nFA1otiA9kceebh0dfWo4yHaSoBIjDfY2e+9zxxZuPAFOenEIzWNwvR88lKukN5t8wh/81Q8SbkbxeypXH28aQZ72lMOAhmti+P0bxRu8XYyhyyDCIx7o3wRDy7w4SJz+SJ9iH0d+8O/ki/m7Ers0pdG6/a4+YvPnrElbrN9Hwn2OAUbv2wu6cvnArkyupVlru/6sIMwXJnctb1/Ry+drxbsYc6GvgmMCHQqkhKOtOu/5syFZlNWKpV+qVT61AknHGoQCaX1+55iRfoIsMNV6cyVJRKKyA4N9croGb0h3vv84LCszJdEAejVLO+bIxe6G6atYxbt9oT9VCwDhjKxiDTGqtIUHZBYuFXiYQAqdIKsXPybCIcli15k2QLiiUkTbUbHZ7jM/fHobcwE7EHk2QFPmqiIwHNXn9Qt7ZRmhEtEpCvWJR0tZTn8oXtXuc/5PRX5Z8cB2g/XBPYAoI5lqx7UAQyenLnPbrvtttrUT5g9mWmeQPO8+fKjb85VRo8G+CrQbP2Bfp6qS6k+TyE/JIXCkBRLeQXVCVSamlolBiurLiwtTTGJVLslXF4iiUhWWjONCrzBnM7UN0hMojI8kFcWNkydoXJemhrrtT0kPPcvdAdVtyiVlt6BAekbHJBKqKpuXPFEwvQ8Pf0dxki6IWlbLs3GgRawRADmsvmcnk8BQdUaNdYUYI+m5YQM3HGur4PDQwpya0pzOCRH7HuUnHPmuW/Gq3CDX/O1RSvl8A/+vsY+MQ0mL6lyDBavgT2WXqXbCLCHkTIu6fCATJvYJ9OaCxIJDUpdPCWJVIekMq2aHjecHQZV0foF7Onr7Zabf3ONP/COuksH/gCoZnMlBXu+/D9f0L2+fum35AeX/Whc9TJW8ld16nnKZHcbJhSOpWcizAbIUCfRaFzbvgN/XLlc3OnS3Xwxa9hwwUHKdKIU/nXDbLUid/3s9C1gz7ie4Oax00YFe0anbnm92mPq+GKzhUJOGT5sgDX19ZmaaxaMHR0LNL3Ld+5a0+OyzuNWD9Bh8R29SOvihw0WEWwiNsrK5wBEwc3QYNwd3pwAZfNolmu/yw0J9gDusCJOGgYrwE5jhpcGEw2et4qeKfUzrAALEwFWrKHqElhB1wXU4F+CD1bNWNVhIkRAx++kKk2ePFEQH2flmutCVU2l0uqoQzoVkxVW6DkngAwADEEb+fEEfS7lg0DSnH6KuuqE7THOOwSLrKzzHcEj+xvFOKbBG2WAcUDQBbuHgI8AClozLx/YNSbqaHnGL7/8it4rQA7sAFb06QM48HANN3HhGPrMiy++5KWAZczilgl3LKZl4oXE+QFlWa1nwsmEC7CGlC/OmU7XS2fncg1cAbUIDJkwkY4G+MPflAfWD2yhCy/8uNbhhty2gD0bsjb9czEhZmJLgEMwk4yEpSEa26guXME7Cz7n8aaCwuoDOHEMNYDRE088XlkvME5h+gFKwPzbfvvtlZ0DEIqlOn0OsAYmDAwagJprr/25gisAvoAXnB/Q8z3vebcCQPwN6AGIQX+DeYjwKSAOfZExZPvtZ2o/BIjBOY+/AYJmzJimzJj/+Z8vym233a59Bq0Ozn3ffQ9ovwQkgsF41VU/1f562GGHyb/+9byy+fbYYw8FTD760Qu0H8PeYTzDfh3rc4BqxijAq8985mL5+te/Jj/+8U+1nx988MHy4osv6CSW8RAQCgt46uTLX/6KXHbZ/8kvf3m9lhuGImwoQHSAIvo69UG62623ztWyAKLBDmL8YBxjrANou+WWW3WCC+h80EEH6H0eddQRysjkuFNOeacCbbNm7SDLly9TIHzGjIly6qlHe2lepv9Tqfar7o+/BdkpIuFr54v81QB7nR9c/Q4PLHEJPDorGXG8ad+4ZClWY71ja2CPfeur3ph2jHF6zC5enb7UrQkBiKBDmMfs0XQx3/HLAUdeskLgdjyLF8uX8VbROYcTp3YAjgFGJv5sZXPlsdI6K3gDelaVOA0GIYHfXRSideDVbQ2D8gEsvw5hzAD4UIfotzRLNDJJASBbxabcRalUB6RaIe0Yxg/izViuW5C+vFCWZfmcCh3PrM9IW8J3AQqOA5xvZSEvrw5lhXQpJx4/moBE6hYbQI9q9qizlmlvFcsmOg9wQYpWOhqRllhU0lHEUhPwcbTmGP9yygQRqQtHhDSyKKKt6Hp4zaGvVJTF2VzN7t0EnquSikTVuRDmENdaNJyVbH+/MnvQk2HraeqR6XOmiVzyfdmrY2R6c+dwWYYqIvc17S9Llncqc1dZM/q+9zfmMC7N1H3KuOFStYP7ouGDDfuaNAlh9rg0rvnz5ssVl8712pb1CdMvsZ9EPCG57JAUilmpVNH9yml/x0qbhVgWxFpaUxKPDkpEeqRSWCal4V6Z1N4h1WJZ5xAwe2KhmHSv6JJ8IS+dvSslmUG7MyVSLEo8ahopBX6PJ6U+06BAzRJS+U1pW4FgE1m2HzR1soWCpmDxO1skZmldfE8ZeWAWoCPKG6k5MNLdmTdWShUFspJ15mjINdH74VqkiB21/7Fy7lmbDthz6Ad+Fxh/TFiYn9XFTlSrAeGMUSqZVBs/6XNTGrtlZseg1JO+FatIItUi6YaJkvIW/l9+ZYHC56YXlZTulUvl9puvr4EsI4bnQCNGqDlfLMv5551bA3vc17B8fnTVz0b0j/H8UZ5y7ginsSDYY6xPf3wlvZg6MeFlSy+jGbo0Lf6tMaRczuMoh0P3fdDd7J5rzpCpW7WPp7hb9tkMamCjgT1BoMeCZgJoX7MnqKFDkIlgsgkuhhWAIagd6ZblCVx5VDyHjLpnZuwe7A35Mfpb0F4dtg8pW4BKfM7fsIjcxuooTCK+M4An5mmn2EBvVrMbNsjcDNrbBrvFDRmQAzQQnJGq8HqFSTfYDY5xIgb9zbnNOTFJ+vLLL8NgKCiDaENvo9vW62GNbeiyvV3P51apCFKW5LKasz4hkVglpWJj3t/6PGf6IO8hgBfaIz8AFo6JCiiiNrve546C7dzpXBDgXOqcJhbvH0BlZ9Nr5/CvpSvL1aqem3Pau830I9z1OSdACalTwfOMVaeWRm3nAzh59NFHNVXTnYtzOzt1d7y7B1u9Hvvd56zoNQXCKxvncu59QQczVwbHvB2rnJYOUV2lLBzrr3i6761MvPPNHTHigdH2O2yQYiknkfCghEKkbpG67S0EVXBzGl0Cf812BNhz2ASpnj2ntrNv4R7UvjHAxjF4Rurj+NLHI0EZYBUPuFHQIqVaQxUs4wFlNJBUyMCTAvbo/A4lsIQJT6g4YBdVoxXVLJ0CQBWMIf+6TvfHWEdslBXgJajnw18GPDnwR4GoMUXWHbDjITvBdrM6Ck1tH7sXY/V0SCQMg9PAn5qGUJXge1DrRjWZcO1S5k9FcpWKvDoMIBSRHTOZNYLK2XJJXhwcElKzYNAATBu7pnaHCsoAtPB9jZvliZnzpNHwQa+nHfZJOCL1US9oqzl+WZOxVDBjBqENo7UbCqkNO9dH3Llf58bWOnDuqoPNzpjgrd6vLBRkeS6vzNn44uVSF49Jb1+vTDxuoiTqEtL71f+T3Rsi0pH2Aa5csaxAx9yupDwXn6p9w/VT+hMb/8Kyc+nirpED6o62WwfoAbQey4Y92JOcZo+lcc2XK74xt6adoppHDjxTYLMqhXxOxZnL5aKmcTEO1iVZiE3L5MloHSakXFosqcSglHMrJSYlmdwxSfp7e2XG9G0kU18vdbGk9Hb3SP9gr2SLOUk1IeAtUsxm1YmL+2RMoiDJdEoduTq7VnqEt7BqugBg1dxEYfUocGiLVzr20jac5TX3ELFxmbiGcY62o8CGBwJVsc5WmYmygUe5nC6ChaNRXdA65sDj5Nz3bSppXCvlsH+7wWsGNpK4d0aIBu4TeGrfOUcqA4NI3UTnCu2tkrQmhmT7qcPSnihIKFzWlLq6VLPU1bdKLBmVgf4BefrphbJ0RVU6OibL9ju2Sn5wgdz9xxv9Yb0GthtIq1B1lVS/ihRLFfnQ+efKlzxmT7D9ss+X//cSueonV496QYxFAbSLlKacK1It1q4d5FrqW8KJ9yPILDEVK9f68fRhTdTZLufi12Ad+umxjNi0ORfjImSPg2BI/nTtB7aAPRtzQvkWv9ZGAXtshd8mp6D3MBlA1GHO+ILMfN6g+gXaWdQ5q68G0LiGDujifhhQbRK35o3JHwMwk1XOa2rtfkc1vR9yPi3vGat3wCZTOg/pqiOuTHwOAGT3QYpY9C0NDqytXt7O329IsCdIl9zQdWIuDSaO7AZut8IxnmutzWJ9POdY3T4uT9oBSPQPJiKmTbXmfkUwZcwiWxkeS7Tx9ZRtbce6PvhGgHMbkjW2tvvYnL5XAB59lVJFA6E3Q6cnWN+jtZk2V1CPVIeVK1eoYOumuJnOgbF1Ye9UKitUp8cmzHw2rJo9JuTLZH20Zo9I+Jy7/Ko5bIJUzt4jIHHspyjYToTvtiztu12xj80nXMqTn4YFkOJEmk0vRwGLEOLTSMqi6eLAHp8p5Cb8DpRx165dI8iicWGHshL4ceO7+9vJEjvAyKnQ1GANj4Fki102ewqINI8QXA62orGSHLwzjIiVAnVoD8tOAuNDcHRrl3AYkwDYPmZlHETnjPk0pMCUpgQJwE9EhspVZfa0eE539q63Y535h875KhV5cXBQARvTkBGJR8KSgd1bqchrBOWoAUXCmgrGSj1nIn2LJwZLB0YO41pHPKHADPbprq6ckpLhbp5/WWAOyufYwheqBhhxHtKSEA/meoyVuHdRNkAGB0QtXtkvi158RdoT9jx7W3pl+hw0uUSGB4YlecPNsmexf5Wx9tKFGZm8/a6rdHfmALB/SecMboA9CnyRfpZAkLioKaajWUFjjR9BN67HH3pCrvh/dyhriUq21DjvUVOnOucmcC2rnhcgDClO6XSjZOpbJNPQIun6sJSKr0gq3ifVUp9kUnFpb2mTQRhJDSlJxmKy2867qv7f4iWLJBKLSCrToHUA+0cNMfJ5KZVLan0O2KLi9oODnlhyWJJ1dTVWD6VjDpcrFqSIS5cH2KgDm/fDM40nMZhBn8eAaLdFYp4boef65Fji5WpFhrNZvUe2Ew59p3zo7E3Fen2lHPEBB/bwrAMsR+uiupGNpCMi7DWvLg3soVeVlbQYlgHZdWpJJrZnJVEtSjialrpURhrqWyRWl5FCtSivvLpcnnm2W3oG6iUcjkldelBmbhOWx+7/vQdm47RnGSGOKVNGHFoFom2M+9D554wJ9lBOmPannHqmMnXXvNm4Vd7qLIl4DDD+LqkeuceerMYkXMGxsSQhKUpMC4ZRSVKqERZvRmaOBNk6q167qmLmjlFWrdocnjq857oPytStzERmy7alBjYK2ENA6ETJSKGCqeNW5YKAj+n3NGqHBARyzlk8Jlb/OJYg1NEAjb1jAI6hnzUPPT2HUTCjNS0fzsM+lIVzA96wURZXLnvZ9XqIvTlzkUrmBm/KZYwfQ+0JjLdsG78G3g722LQlUjRcKhK15DQ5aK/jsSRHZwfx4zdiQ+tD6eSevTwvMifCSLrEmjZSQkh7w9mjATeETGaTYB1VlyyX4qcvr936eNN73ojns6md840EVdenrl6PEDcaXqxqv1U3UqcIysxlr6QpkeNNPYbVCmuO49eUnrG+906ZAJhIMQ1uCDqj4RNk/6zvNdzk1473wRt0XnBxqrLqis2zilmSMs4+JrbrpycZGMTn4XNurxWl+uGdpLrf1h7bxYEH7mvH6HGsHj9FycIKl6YVdMZyIswurYp5DPMKc9/yNwsW/NQpL3gIiAMb2OE+d8eahbuCHA4kCQUAKWzsa5pA7mouXQsAzDbHOvJZNay+OzDISub2NI6TX5sOWPMrcaxV8dGgmQWFpGaFQyzGTVZxZhcpjtS2YP5nTA3KZNd24J2xRwzYcwCVaWTU7la1crKq2QPwU6xUFaxpiMWkv1iUJbhlYhoSiSgAlPJcMTUlVV1bQwrUNMVi+sM+pF+NBOIs5cttqsnj1RlAzqueDTspYFizcy2tXdgvAFIsmuLSQ4qH1w5eXNopK196VeqsX+TuAAAgAElEQVR04aUkfU19st1+I8elwi9/J/sNddVAladXDMk/phw15njAnIC5Ceye4AaTlhRLFniYIyCYPjrVa3V9dQSzZ96TcsU37tQUHRWpVechnp01JXtMMF9KmspZJA08GpN0fZN0tE/WdC4z31wo8fAKqZYHRUoFmTppKxkeHBAwr+ZMRnaaNUu6VnbJiy+/oEyncCwm0UhUEpGYxgSAVaRkFRXwgaVjZeB55ItFFW127yv3b7FaljJBO+V1ULEHUERjUS2rOada33FMZG6Wz9DssY5kGiva2ysVGRrOaixy/CHvlI+c++HVVePb6nM0ewB7bCGRSvPBHmcvzg05sCd4cwqGKsmrKPHqsExuK8jMCQMSi1QkCRs42SzJRIOkU41SDUVked+gPPZ0pyzpTEi+nJCqauLkJBVaLvnlf9a2BqhDXZtMlN8r/TFK5IIxwB5AziOPPlEWLV4yYhweAVB6tul6Lq+Dp2d8RGKhorpv6SMPmwi7Mn4jsH9zEopU9J5mzdhWXl2UlxdehW1qceuaFjFdlkrtfV4ueEOiW1CwtrcF7HlbdZk3vLBvONgDvczZwXE3pE4ZaONPYrLZYcnlzBId1g6N3USXTR+H/QFc3AAKwAPoYtRTmyD4L1F/JUkHb29Vj+PRVGCgd9eGjo9lq6PJsQ+DskPm6+qgjpo9OxvfWVl9HR/KtyEmp2/4k97ELrC+YI/P6PLbDMEHlGRre2EZxE4zbro1ru2iCcHv5K5zDsANxIvRxYDGDKDJZ729PTppQH8HvRv0fQBFEHd2AQjtb+7cO+X444/zUkGwPG9U/RxyjdHtYSXhiSeekN/97vdy5ZWXqV4FG3odlBeBUlao/PKyAmwMOiYOtHO+A6wcHBzQNkq6GhM1tC4I5igHkzfVHCja5GrpUqzV4zJt2jZKEWeFz32PqCw6GFz3z3/+i2p13H///Xr/uAfxYqTOyJtHePDtuG0Be96OT239yjz6WUf+42SJHOCn56zprN/85nfkM5/51PpdeAMdxZhFv0bUePSGCDogM+MIoDL6XeNlwSEYDRiDRhjnWNPGwgkC9wSC4wWGAIhx2cOxMLjhsIXzHu/p17vphBhGDLbqyvpgIh6TaqVbyuVOjzFCqEmqDos+DrSwdV7nhaWzi6UDEvrC/f484JIDRCY1evs43Rq30GRgj1st9gWa/YUonfw7G/QQrI1m057RsvrMG9X8UXepqCcebXMdSyzy5j21sNOdVWcq3h24JXT1j/bEmLHw5nMCCheAUQcuncuBMA6Ucuf1r2llNGbGCPTCafF4demzm7xjA4txI5+vA3mC7B53i9QgZgGAPQg0817xQSy/TTsgx0uHCIiV6h0oW8fKYYyeAOriXcpAG1E9nJ5CQZk0ADYwdoZLZU3hQlS5OR5TrTHlH5B2VKmo9g7/oguEFhkwD/tqipJ3s6P7X9BxC60gdx0E6zsSST3egT1W3aZ5RnoabCN+f6VzhRQXLLb3e7FLtnvHqgA0OjHlK6+T/eOWqnX10pREpu+x2i5GSjt932308aBFO4AQguu1FKe1dNaRmj1PypX/724vDdDAR+W1AT566TuVSlFK5YJqfdGUmZc3NrdJa2u76vYkYjmpVl6RWLhLpJyTwf4+mdg2QSqFgkzuaJNENCLbT58hy5cvlSXLFktduk4FYOKxhISrIXXhgjGFPg/3VmCxmFTROILgoiCQsvxDok5bmm7KSBE2INDpENrcMCTRmLU5NIAcqyIY8zD0aJDvWWxDZ3JtAQDCXePIfY+RCz54wesd+t4SxwP2HHn2b7z7VFpLrVyIYLstCBW7MbgG/IVzMjEzIDOnVCWDRlMkKfFESuKq38R4EJe+wWF5/tVueeqVnOTKjTYyhawfh/IrRTpvq4GIBua5oWtVYNnAnv+qlW2PPfeTlV3d1n/9/3hS+rbYT/xnAJ8HsHu3eeQZH5dkpKj9kn2U5aeAYlXKpYJIuSDZ3KAMDPbJvgcdIs+9WpTf3/qUlCpxtWIPhxnz/bKq+5bqs1nbQaPL0shhfHoWZLq7x7ysVuXua8/ewux5S/SGt0Yh3lCwh4ZNEBlMmTL9m7imcrm0KaqCQBPAx1HW6EgAQ/youFmlrAAQ1E5zziKYhbVDKpXT77F/eam7wNpyaM21i3NwjAE/CWUJ8RnXdulk9lhMNJdru0GZDk35grpBbhKxJZ1r4zfmdQ3Knb5GEOxh1YG2hdgpAs04SvzhDzerUCpgBkKnAC/33Xe/fPzj/6Ht6Be/+JVOhBBXxVYcsVKceBzI8eijj8l2281Qqijipnvuuac6eQF+4Gxz8sknqagzAqnYnP/rXy/qywKXraeffkbPjaArDjKU7Te/uUE+9alPyM0336JuVuecc7YKFf/jH4+qgCnlBXTBzp3ycjyipaee+i4VK8UOHhYOzDjYOman/Dc9xvSwkvL3v/9dRZtxxaKeyCMHxPr6178pX/zi51WQFoFoRGkRpMVp5xe/uF7ryazXn1WXrSVLligYhOMXQrJvx+31AABvx/vd3Mu8rvbrjz02X13k/vKXv8oVV/xQxX/pQx/5yAXy7LPP1f4GUMUZ75hjjpa5c+equClC6H/729/k9NNPk3vu+ZPMnLmdvr+wPf/AB96vffNrX/u6fPjDF8iDDz6ofQkHnKOOOlLmzfu7inoiVEz/hamDWCluX1i5/+lPf5H3ve+9cu+99+t4gkjlXnvNUbCYdzCOWXfccZdOPt/1rneqCPR3vvM9OeOM09U17JBDDpJf/erXOrbsvvvu0tSUUf0f3McAjXHFw6HnzDNP1/tavHixnHXWmQoMf+lLX1EbdMShsUBnzOH+SEElIIQlsP/++6rjH+9h7p8xhmvh6sf9MWZxX9/73ndk7tzbFTg+4YTjVXgee/ozz3yvikJz/1dc8SMd56ZPn6ZjMyB7R0eHPP74fBVpRgzajj9Ott9+sqfNQ8CflHJ5hVRV44U0gcBiUS3tyk8PMu2XkMjS3jHAniYP0IGKb/oPPqMmaMHu2EIePBNw11I4JRRVsIcymY246eAAyDj9HfYxIIgNYMZjKnkaOQaqjMX64drePXiMCYNwfIaBRTEEEZY+UwsWfP6MVyb//mx/LxJZrZuWH8YFU9BGjjejA66AeLR3VStfTMKhtIQjbeq4pcLVHoQSBFDcwt5oIMddczzfK0/LA1S6CwXpRdulUlHQJoVRQSwqjbGYJDVwtzohC2NZLi+D5ZLqkJGGRfWg7aPCrKvRtzJAErCoqmCRg/KAh0gDS3qircE64xiAnqFyWRZns9Ld0yvRRcu0X3eXu2XbY7cdc0gv3PEX2X/hC0Lqys+KO0qisXW1Q3/QdYvrMT9iscptgD3rwmocC+wJq1aJtTmgsYiXNl4uF6RcKeo8H/CElJxoLCFtbR06F2tsSsvQ0GKJR5ZIKj4s5WJeKkVErqPSmE5Le1MTCXwye5edZenSRbKiq1PrOIZbWTUsoSopYCVl76Cx46Fp+sydFhrgj34XMVZbEXYki8BVGF8WWzCukbKlaWyAQJ7mkctgcClv2mOd/TiAlmr7eCmEnuW8gn6Vihy295Fy3vs3Hc2eoz74m3WcXgSgn2pFMql+2X5qXjrSeYmoy1ZKkol6iSUzSgBgwfLVJb3y5AtDsmIgpuBdLARzJiKRKOBel/S/ONeEj1UA3TEeDZHRWNEbZ+hz557zQfnif31edt1ttjl72WBsmwOoajiVN3bp8BlkKRqidNJp75GqSob42no8Y97NxVxehgcHpae3V4Zzw3Lcu0+Whtbd5CdXPyR9ebTPMK2wdNXaFvL6igLAIYl5YI+Bis6pcWR133UNmj1b0rjWsRFusru/oWCPaYCYvg0gS1CQGaAlnSZFCkYCFuhlwWmLfRh0Tb+H70KqyE/alYlGmrAy5xuv9onLBeXcnMddA+YOGkEGSqHHg06PlTeTaakxdpigouHDcW5j9RHgxyYQIY8JMv52MhoEG/+R3tjjTSBMvX3zdAYbr7aKCYuO7dwG4ENQhWU6As1Y/eJShasU1uZYjl933c81mKNt/PCHl+tKOTRmmDsEWNirk+e+yy67yP33P6CgCkwdVsgAeQhsYMg89thjGsCgjYHLDtcjQCGQIjCbP/8JDeLOPPMMmT//SVm06DV1o/nKV74kN9zwOw1w3ve+M9W5i/Juu+128uSTT+q1CHAAjyjvlVf+WFkHX/3q1+XYY4+Shx56WFfoKQu27jgDUUYmcNwrQBJtCLFje29VlTmEvfK5535QrdXpr3vssbsyBZjoYQsNM+n555+XBQtek+OOO1rrmDx5HIdgQq1NuHFd2/zG2H9DakFtjPJuucbrq4F1BXsAdwA9v/Wt76rrE8w9wJ7zzjtH+wTgLQLJgJ8ALThfATzss88+cuONNyq7DkcqwBJAEAIGgFSA24MPPkiuueY6fe8AZNDvWEHfZZedPJc7SxsGcGWxAkCJPg2YC2OPYwCEAHCwUp86dYqOLbh2bbXVFH3HAuoy7tDXf//7P+jYhyU7Y9fll1+p4xxuYrjzwXBknMIt6/bb75T99ttXxyeAJ+7ppJNOlIkTJ6gFPff0u9/dpG6GO++8o05Un3nmWQVfAJn4Htc9xjiAJuf0x3lgPlKH1CV1AIDF8bCRAMsBtAGGqNPZs3eXG2+8SQNQxjDs7nn/Ml5dfPGnVWz6ySef0kbB9WbP3llEBnVCDIOHdCVSgSqVHqlUemsB+8hWxHQaQIT3alhC1/5D5K9La7tUrz7OA2IcAGJBiu9i5Xblc6eN4wUYYazEWZCCuYzLVFrCIVgUzJVw+3JgU40P4uExgAEuJSJnyWCaiuVAIZ954wNP9r2/udQx7zw1bRwH8tj92F5mb15j8VjEEziVS+EK3msgNvHSyUakfOnXq66o21FB8Mi/d8cOCinY04Jqjue6tXqRcD1bbaV9JINnbaOFATDG2Bkul1QEGXClPhpVpg3pVbB92AjSqULAmr5iUQZLJQVpSMOKIyOAVp8XVI51XbcgmatUZWU+r4BSBr08j6muzCBPvDl4PG5ei7JZBZiKAwMK9gAaZ7fOyuTtfVCmv6tf6pvRMAnLwJPPyyEP/lWv8e1lHdI+baaekvEnyMizRc2cjk0AGIxTzFeCgBXjFQ5c490c2EPNPjHvabnqW3dr24qETWC8WnbpNaR00Q8KUijm9TmEowlJpzLS1NQira1NUpeuyrKlT8nWk0WSsaz0d/dKNBKTjrYJksNZtLFZJrW1ytZTJkp390pZ2d3lSS6EpFS0xV7SrbBQB3SJemLz3Df3yDMltUszcnDtUtZzUYrVimrruF7m5tzUXa6Qq8UBTsSeuuF3ByDpuQENma+j36jXCvZMkcP2PmKTcuNad7CHMQVpjqqyYrafOCST2guSilYkEo9JPF6vaXyJuiYFLZFEiDSkpBJpkEoIMe2iJABFAM+qFcnlBuXGn/zQGwscG3HVVjsSi/XHi1qOiDcndkc6gGjM9g8TLR6TI48+RIZyWck0NGhZC/mKZtCyOIolfF/3SsnmhrWtHXDoIbLvQWfId75/lywbJsYErsQ+PqAJG0KHx65IuRgXfOmSoEuj7bMljWu8o9Pms98bBvYEWT2IMQPsAKiQNgUA5Oi0ILQALgA9gCoMjul0RkEdJoTDw7Bpchpsun3tZW7aO5wTEMap4Lvu4CwTSc0xtw8fFOF8pGIxGJOmhco/1zVQp99zEYlpmTkvQI/Lw+Vl4crBvZDWxcbLFuBlvBtOAA4oGu8xwf1Gs6Xsfsd//fW55lvtmPGAPcbqMmFMVmEcW4t2QztQV4VyWYMlVqmZIxKA8DyxJiWdy4kRs6JFoMFKOnoTgBm0G7Qm2Ie/CaCOPvpItRCnzRAwwcjh+RB4EaCwH/o4WIFic+rsx/md8wHCcC0CQz4jGOIagJ+ANkw+CHaYaKyuvDoJyZltKfdGeSgz5+DasORgGhAsEgxyXSZ4lJnyGUNOtE0B8PC9WbUPaJoFv1OvpJdxjNWVORSZcPrbsy1uAXvear38jS3PujpyYbH+4IPzlHn3+c9/Vhk1ACnvfOdJCrrACORv+gP23zBqYOwBgsB8Id0JJgqALaAxrJptttlaQZNjjz1G+zwsFwAWAF62vfbaU0hx2nPPOXr8vffeq+mcMPlgtgB42LhSr8waA4umazluu22ugkmwZxhvYOsAglA+9MQAhC+77Pt6DNcDmIZNw9jBPqR0cV1YS1yTc1xzzc+VnYh7F2WHiQMo9dhjj+u4OXv2bsqMZWzAnp06450PsA2IdNppp8nSpUs0TZU0U4AuwPV//vOf8pnPXKTgEPVz3HHHyq677qKps1/+8lfl8st/oGM47ErGxV122VlBccAr3uWkkwHQwwDieMo3a9Z2Yo7bpGqwOAODhncvKSKAPy58C6YpIYwc0L659hGRv3rCnCrOPMeCXy8IMHjAVlzd75YI5kSPGQsZE9PqFmXXZlGJoK9OIuEWTaOqVLqtfAoQxLzUKg+IUfDCA2Ng+ahwMakmpHklpCp2Pzo38v7r0sn8RCIXKgT/VWjDs2B3WjfG/8GS3lxxIt7qtce80bLUBFa8DmohiG2OPeSAI+XL+Kvkrkv7Gfc+CDRCA4jyGDMJgM7AHu65TsKq3cPm0rb8cWJ9gZ6xRhqCfxgdTFn5FwBGrcJrPBwDhtDu4QcWEHcLONTAnHANaVzuehwPWMS1AItinlOQ3R0EE/9dqvNq3CiHBqW/WJKe3kEpLlwirYmoLJflssNRO2ia0tIXX5S2rbeRgeVLpXmrqfLYCz+QUNd9Uh8RWRzLSfTpf5PW0G6r3DJzBcYn5g8E01wvqN/jXAHp7+Pdlqr1+jbaP+bPe0rBnmqlIOGIafZgSU4gbM0Bu/WsBsFkACST9dKQaZZkXVrq6xNSlyrI0sXzZfrUmLQ0hKRrxUoNiuvT9VLOl2SrjokybfIkNbov5PPSPzCkAE8+l1erc71IJKQgFzo7CDGTRlUGmFHRIGPiAPJUwyFN94LpozxA9vOerz6biOmrEAPw7IImHMrA8pg/LrWrVl9OuLsGGnL/VTlin6M2KTeudQd7ylINlSVULUl7fUV2nzokyUROErGEROrqpD7dJHV1GamGEtI/MCgl0u1igHEVZdGEozl9JjanNyHtP/72xpEA82qE5GsQz1jYsAfK1Ug+HiRee56jmD0TJzXJQYfsLD2D/Zp6iPNX57Kc0PwGBwakt7dTcsMDQnolIuG7zp4j7zrjk/KVS2+WxYOeXluVeA5A210FoNAb3XU4DbKJgmCPx14KheTOq7cwe8Y7Rm0O+71hYA/MFRMoi6joskvZGp025Vg/AC3sk0rVKzhDZ0UImc8J0BF1NpScl4Ep3vOjg64n2uzT3qBF2gTDXk5mlc55AZb89K1hG/QRgEuzAhLxnLj6vaAV+1uz3zR9k6THKrLVMsqCdbtjCllK2fiajQN7ALbWfTPap3MYM9cwU7QnP3S82gzrft231hFrC8x5bo7VA0ABkysIQpjrmj1rc6BaM0ABcEJARwAyVh0DwhDQEJxtLs/grdUiXn9pxgMgvv6rbDnDW6UG1seRi3eLc7Ab7QoX/NsJdLK/ey+4uWYwC8YXJx358rB3mMiyZUsVYCIQ++AHP6CBmGO1Mubw3gnOYfl9deUL1jtgD6AVTEKdRgbcUGriomM8KNsveA3ndmU7u2sHDyVNFgYiqWtuldsBymYz609S3X278wA2P/DAA5rK5ZfTrhOsb0vvJjXbzuWOt7Qn5iPo83WZlbkn5mvCxA5I8QAJBVA8QWOAi4A4s6jt+p61UN9n0XjMHVMgqek6GNsHQAJmSqtqlVQqtkBkzlKAPxxrwApso0o1JxFNWYKBNGDW4i51SkEe0k9Ibcp450hIqbxcqghNq1OVuycLn+2/DoDxU74s8iWMdYxlt7+X3uDOo2APBXZaNy7QcILP7ju9qwDYY9f169c0J0bK5QSZPq79u888G3m9rlmwU1+WytXgAT3GwLK25PrZOCdh4xyEKA0gjjurlsbr0I4NMlQqy/J8TgEfgJ7WeFw1fmI1a/E1lwlQgSeBvTtVVoMJ1Y3ZjnWsW76DccTHKwfKcv/9f5M9JrXK4s6FMmPPFZJa8FvZueExeWVwhmydekVeyM6Weye9KnU7d9fueHBRWiJ/+k9pDu24Si3AokMHjAWn0dp7zKfoYwDB490cs4fyzn/oKbnq23cbyw7QlblrBQFta2Olcl4X4ajsRDKl2izJuowuvMYTVUkmB6W3+3lpbypJQ7Ii2eEhHQ/7+wZkh+22l122215ClbJ0r1iumTf5AkwRkVw2L/2DfRJOYF+PJERe4omEAlkAPfyQ/kNd49BFSlA1ElKAJ++BPTTdQtFABJ57OGJtDrDIafQwhzTZiYpewwFAbrxWzRZkJugpEWu3Lo3riL03PbDHyXKsrq2Mzs6ohoqSiXXLblMr0pjOSjSSkLq6RqlrbJFkXUpjtYHBrGIdaEg2NkVlaKBP0vGYJOJFCUUBgaNSDeWkUKrIj3/4E+nt7qldPgiRODKh4zs6pp3N3Ufsabr2HsnA/97n+PhjrMipp8+RigxJS+Mk6e8f1DITf3QuG5COCe2yZNECefapF/S9PTyck5k77Cxnfejzcul3/izPL8JR0Pp7OGS6oRqXaNqjE81fXW1WJRzQRbvj2nO2pHGNd5DaDPZ7Q8AeOjhgDxsAC6Jqo3Org2COTXxg9JBWlVSABRAFMEcH+TgveZfONeyBKxFl5TjWjr0P/ReqmzzCOgAcciyOoPU7+/AdoBIdClDKAJ+8Xt+dwwehrPO5jft0jCTKN9oyb03tx4E9LS3rn1Pp8oLRG3Ki0ZRjc9EQWptIsz1fAwSbmlrHtBPn2ZszG0ETgJ4FUmZBzvMeuRljzc7p6M5BkIg2ASjkAjJElxnUEV7eso1dAy5Ie7PrZ111oN7s8m65/uuvgbWNIa//Cq//DAQN6H8xzsyYMX3McWx9rgKLiDEO/bE3ekO/h/cSaWDrum2ocgL6YLOObk+l2m34Sc0hC0DIAROU0HNRWdovoS88WCty9ZL9RCaZeK1q0fiiDt4xLlBwE3MAHXQHsX5u0ZVrTY9SIIV3DQtKvhsYDJ0QGjVhAI2UspEq5eUq4GxTHFgtKQnxvfBOQUOEwBmgx3RJyuXXPN0fDyRAm0ipE0GwxlLVuAcXqNhNEmpEjfEESKan8EAXLyXM3bdzFrP7CbB+lM1iTmcj6zTo0DVSsNqvYDuPgW2mmeJErmEYUZeRMHozLKyx8o2zq7GwKpWC1qcTnl7Xdra6/XnnZytlSQCkea7wOGKxYs93aPX0Fopqhw7AgxsXpY9HEGYN14ChNZXHiTWr7buXRqawnhKoAnNOT6QZUAkh6KUDVfnP2x+Sz29Tp4BD28DHZa8ZL0ilEpLhXEjqU1bP95Yi8vy+I9M9hn/yP9ISn7FKsUjdAsxhHsPYE0zHdtqH68Ls+VepIFvvYGlj8x9CoPlOCUfoi0VN4aIeaS8wkki9wYmL9CoWflPpJkkk66VRg/2qlIqLJDf0irQ3iYTLQx6oKtLb0y87zdpB9tlttnQuWyrVclYZQ8USYEpYirmCDBdzUglXJVdksRitrZDO08rM/dDnYVGXkqjmSxR4WHIAPTC7SOdSZo9jqxmzB2aGY+iXSrS/kB6rWQcFi4F8AMiAIuX8AZi7Z+sBlYcD9px17oZqtm/qeV5btEIFmoMZCKMLNBroCVXLko4OyMzJWeloyks8EpV4rF4Bv1h9Wh3SqNdcoSLTpk2XtvY2iURKsvCV5yUeXSlHHz1b+vqKsnJFr+y2+0yJRVOyorNbTj3lY7VRuqKL/96o4i0y6IIBMLwumsOgiajjmi2om6yH/s/r77bA4Jn/KEvLpDz4N5WKyqln7CiRcJ08+fgymdDRIi1tsNPqZPnSPkkk49LX0yMvPveaLF68VFKphEydNlXOvODzcvPty+TO+16svXvQqzKwx11jJAC16gOumt27N1zcfs0WsOdN7QRvsYu/IWCP0+px92opWCkVRg4GxoA5gCV0Hr6HeUFHHBjoVUAH3R4QUX3ZZocU0GAgJu3KOXa41UiHyrprWuczBN6t+hgoktW0E5e+xXecl/MD6gBMUUZ3PaOxNioI4DYDs/J6nBNkc4P6eK3YNwTYE2xLABDGUinr/W4OgM/agnMH9tBmGlcjSEh7WLJkkdx9992qhYGTFNoUPFfSJGgLCBbyzNHdYUOrh8/RrjjxxBM0pSG4ITQ6e/ZsTXlAD4d0CtILgiveboLwFhsP3pTi4BxEHY21ka5Betj6BInrejNra0/rer4t+789amBddHtgjSxbtkxTi9C9GW1R/HruOOiCw/hA22fMIeAi1ZJ0zuBGmhTvLLRt1nVj1Z6ULlK/RrvqEORx/fG6a411be4FgAdXvzVto51/Ru+L7g9soLGA9wcffEhTaoMbdUZa25quC1hRLi+TcnmlpV556VyWdhWcUFclNG+hhH70bO0S1Uv2l+qkRi8tyQcmVp2GO3YKbAHAHuYVTRIS0yHEMpjgpiLDUq0MSCjEghispH5L61KWT5+EwjiIMWfxNH5CMJzbtTwq5KxMEMAOC+Sr1W4plUmtRdDZghQVolZ2k2MrubkRwYQaAntW9MYq0bQtTeMysMdS2jyhZ3ddvZqdxwSYLbXMqs/THXKaQBosASAF07zgsYwGfIKJEo6BZKwex1AKheolHOH+cXCCqeus2AF7KIOJUm8oZq0uqFWN/xRUP1KXrZCl+XTRX0SkLgKTx2MZIQocCtf0fdbWP4PMNrumsZQsyFyVFYRQMMDQ4oGyXDr3r/L+bWxukl15n5y43VdWYZg/VgzLP/arSLkYlkisIsNdIUn97krVygpuXJs+iRgyv+P4h1agGyPQJkR/a7zb8p4+eW+W4P4AACAASURBVLV1iuw+A1abyPx5T8pV37hDQc8qrkncJxpWpMkVSzqvxjo7lkhIprFZUnUNkmlo0UA/mShKf98zUhheKO0tCamLi7JxELvNDedkzu6zZZuJk2Wgt0siYfXYloEhJCAAXyqSKxakFKqq9o6LQ0qkz+G0FjVmkbknxZR1U0Dbp5CTIuYw5ZK2g5guBlpXUnFtxJs9nVHtkdWyLu4xHy+XTCeSv8NRHIazel36ucYtLp3La2NH7XfMJgX2HPGB6wPNZGQb1rat4LPH9qN/hQdlZkdWprfmJBStSiKWVlZPOt0oobqoygYgPzBtxkzZdruZKso/0Ncty5YukLm3/lgOOnCG5Ifz0t8/rKL8xx55nDK6bvzd3XLr3Ee0znl/I01g/3rjihXGnK0UuDGAjhhNJQno5yUDfUi90pQ9Zdt4jr6KxVSV6XXmv+0ky5b0ytBARZLpiJoaFHIAfxXJDom0tDVLf2+XLF64TM8/YUKLDBf75awLPifPvtQgV/zsPm+koXy28KwjbchnB6/a9/y3zxawZ7wj0+a33wYHe4z5MNKBy1UrgyigCaAPnWhgoE8Hdz5vaLCXFfo4pNegiwMgQwdEt4f9YPjwGRNcA1zQ6yGdyzR7nK4O53GpXea+FddruDQwQBoYPZSD61AWgn40eEgZY0WB8wOecA3KDMOIAUJdArw0stHNZV1Alg0N9lAWJzJtTAlSupigbdrbmtJuHAsHIH91zB7a24IFr6pOxOTJE1TYFFFRplm0KwIeAo2HH35YNSDMMatZV76uv/43qmOx77576+QI/YpcLi9XXnmVnH76qfLII/+UW265TZ1qmCwhfIrYKq5cBIkcQ9CI8CjaHejgoLWBvgfXBAQBfCLYIzCjPGhz0A7R7AFMoh3RdgE/0RwiwAI44XroYFAH/O50QrjmvffepzoX3AfnQi+E9o6WD+UC3MIZiICQ4xYsWKhty6VHUFZ0ObhX2Gwcgx4R5eGFTP/gOgRdiNXS/5hAohWyYsVKmySXSgpI4hqE1gfAGhNJ7pt7AhhjMoBmCOKrRx55eE1LCcFI6oTy8nLmHBsCDFpbWuCm3ZM237tbF90exH9xldp9913VDQt9G3vfGHXfNgv0ea+4xQCb5DtRRUsLdilIjD177DFb2/e2287Q4wgWSLOiv3d398j8+fPl+OPfUTsGbR3KQroFfdnEGt0Ko606BssULAslZCziGMYsl2rgyk2/p683NKQ9woalK7h78Bc47F1PwAMr161wUjbElrmfgw46sFYuF9C6clIfiDEHnX1cmd21EKhH94hxxFHaqRuugaD05z732Vodcx+kfOEOiCA245F/b36dME+w9OxlUql21ZyoLJ2Jd6av4xO+9nGRv3bWOkfl6qNHMvw9IEO6slJtAWQA1PAZQpZyFffAHjRnsA733HgUZPEYQOq4ZSvL5r5VknLFdIIAiIzBYi5UMFoMaGGe5dqcMXzK5UWefo8TeqY0DuzRllpj+Bj7hoDbaSgak9XcwOKEsjXmEmwj0+7h/wUDgGoC0WiOZL1yEUABmhn45OsFcbyBQ3YSyg5DdrTQ8+hxyIE9Lu3N6fWQdt3sgT1er/PuYywdn/UZ3TQgZ16lNucwecxhCzhJFxBJ7/K0ehBt5jsFe8a42HjBJ72i00TyzjOaFe8WL6nH17qG5IFHHpPpjbQrBJeHZKfqqTJ90kgWz7L+sNy0PwGpSDhmaZjFy36g7/fgxvsW8wmu8fLLL6uuGAErGlg4CtLX+X48G+PLRV1pOWtqg+y6lTH65j80X666dK5BjOizeC2iUsaSGhvyklTDVUmmUgr2ZBpapSFVL+FQQaLhfunpfkqk0in16Zg0ZNIadHcuXiJTJ06UfWbPkUyyTrL9/aoNlkjEZHA4J5OnTFHdst7+fhn27NFTaYTRQ9LX368QZNQzfGGu39LWLuVqWfqHhiUaj+sPzmA2rFtDyBfzkm6ol4WvLZBsLqusEGOEozVE/61KDlApFDbGCCwg3MWYl2v8UhVlmXjSX/x9zAHHyXnv21TcuFbIEWf/3G8mVR8s1nHBsZqqRQlVIhIJ5WSr5j6ZObks4VBewrGwhOPNkkpmJJ5IS1YKUhwOS0MyLlN3Zs59gDRm2qSU7ZPBnuWy4KWHZOXKZ6WlqVVefPE52XrrKfLkEy/o3Jd59OKFffLKgl69MO0sEiUTw54Dc81SuShxT9uVZ0j5nAwJzxKwEOaZjo/6LvQAOy/9uL4hLh/+j4Pkufkv6Dtn4sRJMnF6uwxmeyUarpfH//EvyQ3nte8MDxTltVeXyPBwr4QjjNsReedpH5XWjv3lk1+8WkqhhFSijMtcw8oJY9NRdrTP1PAdfvFBc4cLU/Y7rztvSxrXeAaqzWSfDQ72OEFcAjUGTtOVsbQX6+SWg4j4GigtjTOTaTYRtXxOHbEAXABh2BfmD4GmuXMZ0mlCz+aqFaQJOocuJ94cvKYTVjbh56qycvgxvZ7MCDYPf3MtglYAHzb2c4BS8JrOHYz9DMVHWCu4BjR2S3ojwB6uRLoaKWhs49Ghebu38zUF6IzDzh3BgXjBiRPfDQz0KGjw0EMPySGHHCzf/e731Voc0IJgBWFkbIkBThBHRbSQFwggDMAQqwsEFWhfXHTRJ9QS/e9//4ecddYZKmoKsMPq81NPPaWuFhz/yCOPytln/5v88pfXq47FoYceolpAlOekk47X65ArjxUyK/uAQAQxlOfd7z5Fj7nuul9osDlv3sPqfEUZ+AGYOeSQQ2TOnNny3//9JXnHO45VgIqJGsKliD+TEvK+952l9tEIup566in6Qvn1r3+raSKAVP/+7x8RVs6xlsdtjPsFJCIo5UUH2AKohDvR3nvvrULW3N/VV18jHR0TtA65JwAoXMOwkgbEgqFAAPjAAw/K3nvvqSuLBLOUkftkbODlfNZZ71WhWs5NP3z++RfksMMOUeefT37yQhV45TNAL6zeCXhf7zYaOIx962MSmjzh9Z52y/Fv8RoYncq1pud+001/0HZLH8X5ir+HhoYVIMamnHeEMVXr5PTT36P9g++PPfZoZaj84Q9/VOFixhoYgIC7iDrTTwF0H3nkEbVev//++7Wf05/R6gH0YV8cuo4++mh55plndEx6//vPUg2xn/3sGnXW2n///RRA4R2EYw6OegiIMsbgFMh755hjjlKXLVduzuksYin3KaecpBNLxgdSOGbN2l6dxnAhw82Pfon7H8AtfZKxCfAEcHfffffVcQax5L322kvZSYC4gFKAU4DIgMUwbzgfxzzxxJMKOBNQnnzyO9XVi/ugzIA9uAwyBnGOk08+Sa3fqTvKfdll/yc33HCjvp8/8pEPqZU7YxD3/853nqgCzoz5gFqAygBH9933gI61733vO6SpCT0HgDjADYSbPQDCpvUSPudOv/Ue2i6Vs3e3SXctbdzT5PlLj8jCgsh+jVJti4u0AqQAmgAAodfT5DF7AK38lVgDvkhP8lk3Fj+QarKEN7qmLsH8CYcB1CirMWQcmxnwBbClUu2TSrnLY/m4dDLAHZuPqOW8Sf4GXL8cg4aAIcim4XcCDk//B30h/R6QAzHbpN2FBsDMw0iLQTzZgWVOwBpghJ0sJcvQQ0sRs7rmb8f4CYg4B+rXIKO4OpfZNYxBFIm0a90GU+uDc74NMew4QAdWB3NVBXs8QEfnkZ5eIlo7MG2cvo7dqgPyxm9WoDAhbSJQ+NFgj3+PIq/1FeX3t98he29jLlyAHMd2vEdSyVGaI1WRm3pi0nW0PxfPX/Y9aWxorl0JIAcgFYCH9yqLKI4Bw+f047uyMTl/xynSkB7JZh5d10t7+uSz9XvIso7pcmnuSdllSp0yIp6Y96T89Bu3SwlWm+cwpC2qWJZSAdYEEj5hSTc1SibTKI0NrdJYXyfJWF46l/5/9t4EPq6rPht+5s4+mtFol2zJ8r7GTmJnc/aVUCCFBCgvW0hCoO1bKND2a8vSspTlKxT6JRQoWXih+VrKFiAJ/RL2LSF74iV2bMeOF0m2dmlmNJr9zvd7/v97pNFYyzjeZFv3Z/0szdz13HPPPec5z7INsaHtCIZymDe/GR6vhdjwMJJDQzj/rHVYs2wFfFQBJEeRHBkRwKa5pVmAmoHBQXkas/kCkqMp+Pw+AV3I8pG+Mgf+vF+W2kPk7SJC4TAsjxfxREL6bewjERDgYzCaSQlLo6e/Vyaj8wIeq0co+zQSsU02EOO2nXogj4rEgDuAoFOpCI2y/b3mouvx3pvfcyyq7UnfB2Vck4E9Bqg0YI/LysNbLKDan8Cy1jxqQwpMu71+eALV8PpCKNpuJPJ5xAeSCHrzuPS6y7DxkkvFZ2nv7u3wuVPo2r8FhWwcB/btx0hyCK2t83Bg/yG5Z6y31dVVqG2qRsbOo7d3AH5vNbZs2i2+OG0LGhCJBDCSyCARG5W+rM9Lb6ARpFM5uWc+jw9udwGNzQwaykkrGAxZGI4NIeALYn5rC3w+D9IjKbgtNw52dyOZ8aFtUQ3C4RA8RR+GBofkHX6woxvbt+4SVi2fVz7v5268Hq+76f24+c/+FZl8CPPa50td6uw8KNegyYuOtJitqVYmR8ZYzkjVNuSR/3j3HNhz0p+E2XMCxxzsMcbMrKBk67BjQlCG7AOCNGwQS8ESMhII5Bj/Gz5YhuVD4IcDPWX5hGQ7UiEJ9HAxpsnm79raBjneOEijCUw8vs58wvEAUtDISLUMuKTpSSqFYvS6SniGDgOrFMii2XNAOpn6kh2W65OGwXe410v5LZ8J7NFZ4qk0mo5p1xT1iAAZy4DnX6msrHRXxghQP3OoihXU2dL7eqw7XVMdXgZqX31w7Gv3+14P9yUb5G9eB+8lX6R6X/xOGpcmr5HJxXImc+SOO+6UwRYTq5imxUEWjQop2XrTm24SgGbp0qVobm6SQR5nxJjMxUEF44DJXCFotHr1SmzatBW33PJOiUcn+MO4dA7MuB1n7p97bhP+6Z8+jrvv/oZ0qm666Q2ggSmTuzhoJKBCIIfpPd/97vfwwQ9+AP/939+R+/nGN94kiVx33XWPzLhxgMeOxapVK2QQRP8NAh9Msvmbv/k7nHPO2Q6bBtIJIXhVUxPF+973v/HVr35dnikm//DFw9hngkEcXHKgSXnaTTfdKElA7NA8//xmGZSyE8jjMmadA7cbbnitzORTZvL4409I2V922WXChmL5cpDGsmT5sHwZDf2Tn/wPrr76KjkWwR7+z31yEMhB4Sc/+Y/40pfukIEp/zYsCB7vU5/6uFwHB6CU3vH+cCB9NMuchOtoSu/U3vZIfHt+8YtfCtuPjD62IS+8sE3YLXwmWYcjkWrpnA0ODkjK1LZtLwoLhYAJo9L5jJERx9/5vuHzSaYQ2X0ESdjeEvi8/vpr0dvbLwlVBC127Ngl+yF4wllGJvwRcOLzwn1/+MMflfaJwA/bHLYpBIcJoPD5oYyUExF8ftgG0ZeD500AlnHlBHXMeZ911lp591CmyraQDCOCRgR4P/ShDwgYs27dOnz3u9+Xa7zwwgvw5S9/Rfa7evVqbN26FatWrZJ2adOmTZIExu337NmDj3zk7/Hv/34X3vKWPxHQmVHwPL+PfvTv8YUvfFEAHoIyLKO/+qsPSNIXE70INPMzAjpsKwmGE+S5/fZ3C3uSbdrNN79DwB4CZmzzeT7PPsvzTks5E2C++uorZV9sw2644XJEo3G43RzUKrOYgAglXjRJdh0amujX89mLUJznMCEcLxsxDtaIH2XlDNrAlpi8fIpnh4GGagElKDkiaDMRmDCAzLhUR9kkBD1yks5lF+MCrFhWnRM5fjhwIEylItNdumAX6WNiwWWFnGOS8UE/Er0uBbT4PjSgjwI4NI42ZtIqryIowGtj8AsHxI6PjgAdqmMpZTCNc3gcjYuwgMp9gij3UhhDj2GMpJ32Y0KqDQ+pvj0KmJHdpMwmBYj8sFw1UjbaTWH5aziF6YdUyqaZqfUyoJaR+JUCOkzSkpn2ktStmfZ3JN+XsvW4nXi9CLmEIKGF7v5BbNu2EyGnz5keHcY6z81Y2EzZ38Tld0Me7LjOmHEDma9/AdGQTmawPVBvwaCUH/8vl3dyvZ/ZUeyoasFajODC/CBWNI6DRaVH+6tEPV5oXy8ffTa1GWe3hqQ3u/WJLbj78w9L3SlSakVJZT4rrBfiZpbbB8vtR6SmHpHqKGqiNQh4yfrpwcGOTQj44ohGPaitqxZwZnhoCHY6jT99160IuNzIUMY5MChtDwEYJm7xDmUo4SoUEEuMCHAjjG2fT3wXKQXz+QOyP95PerZIXHbexmgmLe0t+/Tq3wLZNkv2h9uFdJ7PBmPZM7K9AfpFbVC09TycMQ/vnZH/kfFj/JnEjNuycPWF1+G2t952JNVj1q5LsOfqEmaPq6jSSsNuNb+73HmErDSWNqfQUjsKv8clXjsebwhFrxfkCVCW1dGbQCGbwcK2CK579auxYuUK7Nu/C/F4H5YurcPW5x7D7u17ZExnWWSXpwQsNP6aJMcMxJII1wWQK6Qw2JdDNuOGz+fCgkU1OO/85YgNjaKnM4bFS9oQqqLXbDV+95sn0dRSC+RtBAN+DA33oa93CI2NTbAsW9LABgeGZV87t+9Fe1uTPDtMC8u5vGhojiCZyGJeUyPy+YykwlmwMDyQQE/3gDAkLQ+wcOU63PqnH8MHP/Jf2Ls/ibyAOw5YbKmBuU4KjL9txi1RlCEq7V4JSvzwt+bAnln7gJyEEzumYE+phIvgDOVQpYuyfnIC2JTHrCvwkhKTZAIoXIfmuSZFifvhOvycx9HPGZnuxuCg0qzLwR6+DPnA8qHgvo2JMc+NHkF8MngMAiNqBD3O5jFMEAJFsZimGGiaV0AAJB63dOH+CU7pepUkO2n0+lQGzcagerI6oSAOYylJ7T6cNMwXTjw+6NAQZ55V4i5Miok2GjzquH5eZrQmkYRJx9TRwY7NMpbhU9qoKzBnGvjyazKmf+V9vUqeB/uprSj81y/GVnVdtAKet79uwqbj16QfT5RcKF3TzMKVxoZTr07mC1ktHDTNn69R7EbGQCkEf6emneXFmW6CJE1NDVK3OPDggIsDKg5U+DsBGg5M2JEiUEHJFAEk/s99kSnElwXPkQARQZH3v/8vBNxg+TU01End598m/Y0gFVkx3IdJnaNk6tOf/ixuueVdQlNV1hnd/1Myu86BH8+PZc4IdtZZepFofLpq0QkO8do5u86BE7/TbTlbkpQy4Xk2NNRLZHR1dRiZTE6eJ5YJB6Ymvp375GCV2/McTaqHufc0suYsBwedlIVJh4p6+HxeBtEqL0uIPJHmkPyO5UcwjwO3cu+BSurOhLaJoOFXHhj7yLr2bHhuf9OR7mZu/VO0BEpZXdPdezJRGGfO+kkWHIHieDyG9evXy3PGZ5P/UwpVX9+AJ598UiSOl156sUg/77//RyJJ4vPE9oPPO99T3IaySoKt9Pm68cY3CBBMmSf/Z7tCYIQgM58HsuoISF955eVCDSdrh+dy/vkbhD3HNoEAKBlAfOYJyJD5RzkD97Fp0xY5b7JreHxejzlvfs/Z/SeffEqeb7ZHvG4C2gRUyGbiQgCXjCVKNgnmEDTi/jo6OoTtQ9CZ59HT0y3r8Bm96KILsXnzljHZJgGk7u5eXHzxRcI2YvvL/fAayX4kWEN7hP37O2RgRmYjr5OAEoG097733cLUYZt6+eWXSZtEphSZvDwXAkds+wiKEegiGH/oUI901DduXIBwuE0kVqXvUXrl5PL74frWo8BvesZqtP3N68eNiB2GjBJQ1NNmLMGLfw/kgU098p21fjmsBt5nlaKZpfzdre9QTV0ZSytyDJsV7CDD53BptsrShpEvdApIRAaM2+LxjB8L39MJAXnIpqHUSyVYJjnMeOzQ4JlDT01KUqkWWTQqy1L/GGPeXBLJbkxMxuRrNE7meVKSZORkBmRw/IDkW4c5NKEPY8qHZcHEMZaZE79uhSRmngABywME0OScTCLXeNmUgySnaLN0mDSTcjI1FSfLyJI24YUXdozHficex/XtH5/0cntyLvz4QgIL+vXgnR9B2K2MIL77K/Hi2ba/Ez9deDE2r74CoaEefHTwaTR7bMQtP5Z5bcRyeTyYCeOHS66E7UyEfi61GevaOFlLsGcr7vn8T0WqxR8Us8hldTygQKAPgVAE0WgjGpuaEREpZgqZ1D50dWxGKJBGc1NUBsjsO/T39iLMduXsc3HhOevhKRTQc6hbJtYIsghzP1yFWCKOVJr+O9q34ckY35V0hslmKpch6MLTyBVsjKbSSlxjCjDlPo4sV55bxq576OuTE0kX7wmZRMLcceugnG0bJV8EHGyXsswN659gD++fMWrmvq/YcPVp5dlzxW3/5YC6NA42CYUFuAos1yBcVlHkW4tailhSl0bQV4DXH4LHHYLbGxLW3MDAIXTs70HPYBjtS+pwweoGbLhwI+a3LUPXwT1wuWPY+eIf0HdwPzKJHKojVRgc7BfLgFQ6ga7OfixaPA+2K4/u3hgikVrYrjTc/gL8ngAGegewYEEDqoIhNDbMFyZPtJaJ0EVkiyOojTajb6ALvV39sODDvr1dsOBGS+M89PYMon+wDwuWNKOtdSGefPIZeJ2kuhzT3QJBPPvcc1jYvkj60ddddxl+/+gf0N8zglj/CPr6BoUF76YfrCuAt739PfjOIzvx8C9eQMblh5tEM0nlYvKbVcIaFItv+UzGM8I6VLYpwUqzPPyt98wxe07Vhv84nPcxB3tM+hGBHgImh4MRRSSTIwLalHr1DA8PCIBB0EUZNjpQpMSL+yCQwhk6M2vD9bh/eWnNAPbwOGTdkH0jfTOXa4wtxAG2MTY2Jr5cj8chUMROo2Ht8Hg87mSLMXnmdmryNr2UayZmTzmjqPyYvAYDSE12PgSLKOmqdCkHQMq3oxyndGG5caZjMjbPVMfUF6F1mI/CVB5PlZ577mN3TVjV+9k/q3TTsfUqld8d8Y5f4QYsV7KKjFH0K9kNBz1kzxztDCfZCxycHgtfnFdyHSdimzm/nhNRyrP3GEcawa56fk1wMe+Uya5uskGn+az0O7O/SvYx1UC29PPJjlG6bz3vmVmbk+2TzBiCNiZx0Oy3kvOqtAYc6bVM18YZEEWkRpJ+lYZt94vfC82ODwddKMc4CPtd94yf7lXNsG85V/8eKztKigjCkMmrYI/j8iIsE5oquwbycG1NorhvGO5L18DV1ABXg7KIJgd7FPCxi5zUSmq6FJwEM4mEH48ad05G7iOTqGzbAZckmly3IWhk5FkEV2waU9v9evwxxxSTMMTBg/oGicxKQIVxBo+uT7CHki0jD9N6pNuY4jK+QKUTTRTRqLRNvJ1kP04q2QTJlvG8Yd0MCINHU7/IZKGUjEAS/X/IlOJ3peDX5GbGlda52bhe+TNFtgjLWb19XQIkl4I9noEv4aplj0x6Kay2n3D50HaeSpcy3/gnRL1qoE6WHWXYlSwEMX4znMO3r/7fjg+TbuUZ6kWesjAH5DH7IthzdhuT5SAyrnv/5WfI23kxYrZcjD3PoJBnDDsHtX5UV9ejsbEV0ZoauIr0vYmjt2cL3K4B1NUFUBMNCrBC4Jpsj/kNTWhtaETI48OKhQsx0NcvrBqCOJRg0VuHki0yfQjiEHShma6YQ1vqpcPBuZt9dolCV58mguQEcxTkKSKb4ToeVEVCIkMjU4jr54u0qlD1gPSjKVFjJDsTv+jVk1egs7SN53oywVqSynX5hqtx29tOE2ZPVy+uufU/JBVOvNakbSBwzHdmGpbth8fKoTaawopFFmp9KYSDQXiDvFdBFAouHOobwEt7d6OnJw1feBHWr2/GNRctx4o1K7D75e1omudF0ZVA98E96O3oxdZn98DOKci2oL0N9Q1R7NyxG41NddjX0YW21gUYGUkhNtqPdevb4Q8VEPC6YeU8ePLxXfB5wli5mul0WVxz7RWwPD5s374XXj+T3yxs3bQDgUAE/b2DONh1SEyXg6EAahsiSI6O4NWv+iPEhvOIRqlocaGlrUkAGbJ9Y0NJhKsDwtDJpTxwwytMMBq855mcl0xj9+59+PnTL2PrzmGkXD64+TzIe0L9V418l7JY286PTaC7x8Ae1sVx/56Hv/XeObCnkgbtDFnnmII9HPybhs10Zgi00AiZs/kmuo7gCpF8AkJkpyhQMjrGrjHyKsq5uD1BCxrpmoUvwKMDe7QTovunV1BKAChNBKsSYIhgk0kD4/EJnvABptEvX5o8B0Ytqs6ZyRfjSyXmyEcL9pjyNX5H5fVVr0nLTGct1KC6dDFMK/OZvoA8wnAyzCXug+wJA/aUsrekEbc4K61MI0kxKJml47pkRqmRtr4MpckXzyad/VCjbXbCKbljx3kye8Ppn8bi7g7Ym/eMr7RuCezFNDIeb/iM31P5nshCUdZLZV5Lr7RdILNHTUYrX2YaSM60p+kGkDNtW/r9sdrPkRzzRK5bLuHisX3f/tSJPIW5Y53kEjgSKdd0pzoV4HE6PUN85+n7/Mjb6pNzm4so2MMo2kzmqVY5U5HXsFQZIpMshc59KPzdN8e/+dx1wPywAz6wo55UMIfmy8K4CQrwQ0CJEigBWQRcioiRsHjZ9I/A3rxXBj+e9SvHQJ+Jh1e2LPctceoiYaoe6+jruuO+PcLzkIEU04J4PgRAjAeQ+sYogyaNgk1PHzKV8g43pJSGK24xDpDFbUqTslTCNZ5URrBGDZrH2TvO9uJnZKRh+r2CRiqzUrPorJSjgkTqIWOi2tWMmkxU9ls44+0Mygn0WGTyaPw6WT8as65gz+nC5CmviuXXRXBAy0v7daXMHsqTlhduwZqFsSkfs38o+NB+oYI96fs+ghqowfyRgD1c/0Aqj49vuBXFsj7lZAf+XGoLzmkLCetg65NbcNc/PywgUymOHwAAIABJREFUhy0AIYGSNIqFAlzilxMWtntzSxt8Xg88LqbeHkJnxzNonR9CTbUfHk8RydGk+KXQEHvD2rMRgAtVgSAuOPtsdB7oQDw5Il498ZEEqiPVYpJM8CeVyUpf1jC5TXIWmZg+vx8uJxgixeCLbEZYOaPptIBC9BnNZnIIhoLwBYkAWCIPowcVzZhNPeSVEXAgmCOAkGNZbtrL8QlhNXNnufCzK8+/9rQBe3oHErjj20/gmadfRF9vXJg1dsGPfNaNvNsFX8GFiC+NJQts1NakEQ35UB2uQyBUBZ+vCslECjt37cHO/f2IjUYQrAnjTa9ZgdUr5yEUzGLXniewaEkjLB+VIiPIDPnw2C+3oXVeG0aSI+qxuWA+YrF+ZDI2BoZ7sPbs1Thr7SoMDCXx1FObcf4Fa1AddqOmqh6dB4aRiGWxoH0eWlrqYXl4Z0IYGhzFosWtyIyOAjYZ7VkkR7MC4jQ118Eu5IGCxrYTZxlNcjyjoUG5oqaHkZHKapIr0GfWhmX74PXQqJv1g5C3hXwhjUPdXXh+1xB6Y35k+F5yJK86Se6H2+K7yqRkMhhB/YQI9kjdYz2bIOOaA3tOTn9jdh71mII95ZHrpZesFVblTerdU5Q4bP5Nk1y+w9TjxyUSJK5Lo2Tjo0NwiBR5NXzOHxXYQ6CI8i0eg8fkuZC9w36FRq+7EYsNOFHs1aL/14j4ggASBsSYitVSCmZMdduPBdjDfROQoqFc+UIAigAVz5Hnw+sy/kJmXTZExoDayML4v1m4Le8FQSG+INlQqUm1utHzfhBEYTnOtEjjl8tI42fi4Q37iWAPz5EUy0rMrWc6Vq6zB8kwY2zHO6wExcqvn/sxDKrjDfbQh4M+HXPL7CuBOb+e2XdPTsYZTZfsV8n5sINPqSYlS+VACI2Cly5dfEyj2is5p7l1nI5wMSNR5sXiKAr2ENxWPTyeNof1cngp5e79AYq/2jr+xbf+l0qyBHjhu/Cg+uM48ip+bllVTg6bpmnZxSFloli1DtjhJGkNxFF4fqfs2z0F6KPSYzJzCewYD0ADzihreLyO6WBRPXDU26H0HS4OOUXKhLsk5l1FQCoXGzdlNgwd7stJHhJvHPXgkX0KcFQGApUcy4nqGgN7xs8hB0tANe5b2RBjqWdi0lyaEEZ5FhkAxriZPieUo5GFRem9SSabmO4zsTzOnFpfLuPy9N+Bq5b/z4QCGIxb2NftRSzdgB8n56O2RSedGoZuQLV/nvx+pGDPQ71p/ODqP62ooAn2MI2LUqjtT23F1z7/E4lDJ2RFv56cw0D3egMiH21obBKvHp/XBY87hf7el5BNd8HlSqCujnHcfumv068nGongqksvQ3E0g4g/iHDAj0QsLoyaTD6P3r5+BKtC8MmkswLU7Bd6PV5JYOJzRsBmJJmUeslBPAGaXKGA0fSosHoIdLIryXGA5fbAHwyIZ4/b60a2oGClSTvk/jlGodePAXvMMY2VgTBCnUE549eNlP2qC67FraeJZ8+hngHc+/3HsHhJKw4e7Mcvf/s4OrtyKCAMG374rASWNWbR1mijutovRuE+XwS+gE9YVgc7evHSnkPoGLKQylVj8SI/3nrjeXDZaaTSHahr8CGXzcEbKKKhqRb7dg1g765eBLx+8bIjGz0kwBH9VcMYGEigOlolP/Rx4jkx/MRHUIeYo00/V1Vy2HYOBTsvQEw+50Iunxb2Vz5n6w9JDTYnr9lO2vAICKNWCQrkccLcB69P/a8kyU3qiC3mzaxLHjcZTpTfKs+xYOfQ198DVLXDHaxHikyyPP1uFTzK5Xgu3BefF7U3yOV5Tnnks3n5XybvbdYnfU88ct9fYEHbXMBIRY3UGbDSMQV7DIChg2pSzdSwbLKFD0Q0WicMH0aw8+Hgw2bMlUtZNWSXEFygrIq/c5ujYfbU1DSMxaqb/RgZlkni0gj4jABSfGBNDPtUdYLXrNerul16oEw383mswB4ykfhTvig7iWCPUkunA3tMtLyhCZZ2FA3Yw+vhy05ZMEwwi1QE8pSfF1+E5h6yfHhubKSOFdhTTKURu+9B2H9y1YRDTwf2cEaMCTbNzY3iu0OvC1KE+dJgjG9//6B4ZNC3gvWT3hs0J2ajyuth3aU5qvH4WbCgVVKyLrzwfPGHoNEx02PoN8EZB14rTZ0nM0A8A9qcWXeJcxKuWXdLTsoJVcLuUdA65xj/M3mLHTxb/HNoGsy2jGbNpu03xuK//e3vxU+H3lP8bu7ZP/G3mABMPr9X5FFu9wK43fRaO5ydVA7+uq5eDNx6+ZjsjfKiQmHAkTPR54MeOQyH4HvYJFrRG6cPxWJKPIHUX8YANw7DdiAmoI+9txvW4pbDgB9lHxDA0f6UevlwTFoO9mhZKuBj5Hnj1yUpQfaAgj1FspAplTLx6AZAUlaPsncmAjrjd8pIFuntQ5kXpVncgiAYgRjD/VEZmEjChJljzJZ5iIxjsazspPEUL03YUjaPSZ4ZB7doOO0CZV2MXqdMTftX5RNupw7b7NjU/1Kwh2Bz/57/F7dc+t0JO7/zd59HTV3ztP3RIwV7MgUbDwzZ+J8rbi1JU5v8mj6T2oy1rQExJN7yxBZ87QsPqfyuSLCHjA/WcbLD/YhEI6irq0FtlANvygUTGOjdCRSGUFdHGV9Ok3SzKeQyGbS3teG8decg7PYhSZCnkBfpFutdoCqEl/ftR7iqShLU2PYaJjoZPWyryYAna0eeBloT2Pyxxd+HUjA+CQoAMMGX3j4W3F6vsIT4qFs+j6ZvSRqX+iKyj8h95ZyxAMEj6evKuMALt9cjxyAIQNDHgEGnE9jT2dmDd/3513DlJYvx5huvx8FkFt+471fYtKMX7hxQV5vAipY8Gqtptt0Iv5eJhUGRxA0ND+ClXYfQ2ZvFcK4WsL249Bwf1p/dCg9s8W7leISR97ZVRC5fEOYMAQ/YSiQoSCiLTvjqO9gkGLIt5OSyAnQEbyjR4+/8MYANazJZXpT/ceE64j9JoM6RonIcynrBe64EAL3PYv7t9cLjoUKCQCGPr15OGveuk+bG+9O03bF4Audc+mo0tbYi5yrSE9oBboqwyR6iYZfj/VR06psmDqtkUIChDCRhjs/Vba9fg6b6yW1Hjk3rM7eXU6kEjgvYQ8CErA99SFipWRFVxkNJFB8MslEI6Ji4dQPuGGNiAjsEFUyyFI2b2eia748G7CFNlIbKTGMy7B6e6/Bwv8jKCJ6wweaxmcrFB5RgD89VWTt8kNWkmd8ZyROlaNzniQV7wo7Z9MRqVynYQ0CLQNBkSymzx3xP5g/XP5pOlfokxSZI/o4V2JN67HnE//MncL/xcljnjTNppgN7Bgb68eMfP4CVK1di8+bNeNOb3iix4ddeezU+//kvCkjDhRHBbMRpYMpY9cWLF0lSDQd3K1Ysl3QamgUzqp2GqYwY5/dMrPn61++W/bFjwDSZt771f6G+noONueVklsCchOtklv7sOnZ5XXC//w1jyX7mTPnc07CcLD0OkDgTTTNIgriXXHKxDAh279bEK0oD6PvA79auXSPtC+PMafLONKo5wOfE33+CC/SsIWBAJs5kSzn46/7CbcA8MoDpozPqMFTIBCAoQcYJGcrsVJfEp4uUa9SJLudAkAOBgMi6xqPWSwCZ/uExto+rtRFWUx1cDVFHnjQ+UNHz1e1KZSHm73Lpr/lbGE0FGvKndBZa/HKyzv8qNTGSK/3dGCubxDBTUo6EbMy0mYAMgRe/7ovnJkAQfy+Xiekx1BjaUBto9MxPVBZGJpTGt3NbglJkY6h0a9zDh8EcExNPT1cZ10xPSCnYw3bH57Wwwv9FXLb6pbFN73rynxEMK4OnfCFwzb4XjeAr9ewx++js7cPHLv/AYR495cf4ZHIz1rUGJLaeMq6v/8uDQNEteCAHpWKybSkTIhjyo6YmgnCVB5EqmtLGkB49BNhxZmqhKuyTyWG324WqYBCufAHnr9+AeG8v6kLVCAUC2H9gPyyPB23tC9Dd148MZVg2fTo1+IL4I/1SeO3si7IdJvhCAIcAD38XWQ4Nb+mpQs8dAos0aWaf3++V/ZNlQaNmkaQ5A3qRuPq8IiUia0esEwwoWSxK/1GAJQF7smMSLj4N1258NW57+7tnuuWnxPednb248Z3/LlKts5bX4q3veQuCdc34lzv+Cy9veQGrF7sRjVhorK9HpIrjDy+KRQ+GR+Lo6ujF3n1x9GWDyBRr4CsUsbQ1g/raInwuAshsh/k/QTpN9nM7ilLLZrvAe6zWDMpy0eQ6tbHg7zQ3Vn8vAihMgePvpj3leqwTbFMMMFMUKpYx39Z9ivG2TaDI7FsBdw05Yf2iQbgm3BEAMkCS+d8QIQzYR4XDhitfh+r6euStIqySNpTto3uszSPokwdNvrUZHWdyyliUKcRFG+cvq0N1aOZk6FOiQs2d5FGXwDEFezIZ1a1ONbDmd8bs2MiPiNLyx0i6mHzFyl9dTRNDapJppGjJPvmQHCuwh408WSvcd1UVJU4ekfQoC4bSrby8VExylzlPNZUm2HF4ypWRRfH82dCUe+SU3q1jxezhuTIhrHwxDKnpZFxEpo28brKaVA72KKOHMy6Hm08baRvLlewmNjoE0lSqdfjsqfFFMp3RYwH25Lt6MfyVb6Mw7KSilRg1Twf29PX14jvf+R4WLmxHb68muzE16rWvfQ3uuecbAtAwWYbUUCZekZXT2dkl/3MgR7CH8eKPPPJTuVbGkzO2mODOww//VFg/jAl//ev/WFJkuO0HP/h+oZHOLSe3BMoHdnMpXCf3fpzso5fXh3Lvpt///jF5hmmMyncGGX9r1qyR1CuCPUyiYsoW2wb+zo7eb37zO2zceJEk6ZHxxxn4m29+pyR0zC0nvgQUeFF50mRLqZzPdc06eG6/yQF4crCLMRQpB5NEqCqRJ7lcDJEwfmzjhsUSc27T845pnpwU4noEfLjN5O9Fnk+xBPihzEuWep2QKWWzlE64KNhhrqb8fctZaU62xWAXRxzAhwAU/eooMVBgh8CKeurQ0+dwdo8BXcbAHG7vmDjrkR1mUIkEy3GXcY4x7t2jjB89DqEfYS85ZSKsD4l452DGp2lpoLyLBtUEgjhjfmYOYspBrVKwh+xkgs+F3Agua/oEqkNJNNek8I2nPwVvaNG0DxrBHjKZK13ydhH/GFqLg0vPm3GTTzhgD5k9257agn//l4ekyrlsMhIIClqw3AEEgmFUR6tRW1ul/lpIIuQfwcGOrfB4sohGgzKo93gs9Pf3oqW5GfPqG1DHxN1CHtVMchJbiITU3oWLF2Pn7t1Ss6sCIWWRE8ghm6iofVQmEBqWz2gqJc7XksjF2uyCSLwkWcnjUckMLQc4uGfUPSVh5PcRGHImtlkYuTwBH58we4TN4WVATE4s3NO5rAzEM/xbrBEKzr5zuOr863DbO04PsKejswdvf/+3Mb+1Hbt3b8LStjDO27gK89qa8MwvHwVSHYjW1SISrYPXrW1iajSNg92HsG//MPoGvBh2V8MuBuG1CeZk4fdlYfG+oShyLy30LNw0jLcIGmbhcZElRrqUJn2R4cNxTiFvCxuI/mVeL2uEtnkch9kFTVpjXSCAouM3Ati0ZdK2lGCPsLLcBHw02MAYbHs9Pof9xSqhLCHWNVZtmn6THaQ2ER4Bhky7rf8TEFTygNcfwLmXXYdguAo2SQUEuYX65ahaxeRbmZe8XrlMzetSs32HJabna2PD8jmwZ8bG6Qxa4ZiBPcZol2VHE+PyaHJTpgRY1HNH2T+U9JBKSbYNGz7693BbDs5NgpbKjCb69xwts4fnQ18ePjwETMhYIZOH58BjE7AgsMSHnsc2hsd8YMlsmQzwMGygEwX28DgGJCuvs6VR8FPJuKaq52wc1VS5IFI208HgdZd6+pjtWVb0QOJ2BrU2SDnXJ7A3GROIdFxuZzqxlRk0a5JaOZDG48a++h1ktu0eu6xSds90YA9BOsq2gkHS88k+yyIUCgoYwwhPzs5XV0ckOpzoO2N+NapYdbcE/nh9jP1l3TaeHezzDg4OiK8RY49ZntwfW2XGrR8Lf6IzqK06Lpda7tPi/eJfwDV/Tud8XAr7FNjpTFIugrsEfGOxmAA3jPRes2aVDJQoE6AZI1P02DHk3xxEsR2gtJNtB+PL2UYQDKLs62gYkqdAcZ5ypzgZu8u6eL1zHTK60FlldrhFhqRfqa+Odt4NIEMWjW33wrbp/UEfJ0qRyFLxO5NF0xtcE/SxewdR7OqTcY373OVwNdSOlelEZk+phGsiiKXvb85SKzPJtinvJsOak3MK9si5WRHYhX4nep2DJsPMMdfFKPRqZ/DD7VNq/mwWAXnMNmrSPD7RY2bYKd/hx5yBzimoJKlI9L0wk0gcdJEpxLE3B+n1ei7i+8Py43lMbqx9ylW4ozzhUrBnz549ExIzE/EBLPT/AJ2py+GtWi5t0lQL+yXs71TSHrGv/5MRD+7f+A7Hf2n6i/h4chPOaVVfyR1Pb8VXP/+Q3nObdZJSJoI9VQhV1YrkvaamSgbtwUAOQ/0vYiSxF3W1AdgFgosFhCNh9Pf2obG+FssWLkJrYzNGhgbhKSh8yzbY7fMJs6fz4CFpqxn9zRE6k7lYKynrMvIbXg/rWiabgeVRQIgAjwFy2B/kZ5TwGCmOWJy7LGEC0b+H+zZ+luwTev0++Vz8gRymh4syG1uTulQEqX4uRUqEbBvXXfxq3H7ze46yRsyOzTs6e/GaW/6PpJepZ9goGkN5rF0agN+Vlfaotq5OAA7L8sMuWOjv7cX+Ax3o6Ckinq1HinYgDrGQJsRSYo4fjblKMdQmXMwJZtjwugoaUU5mj5vtHX128nDlLASrLGTzMYS9Wbjs3Nj9VxPljKg50pmk+PPwvriLBQlVUYlUDoGgF4EAmVwEnyj5gjxTVSGSA1zIpPMIhwMyNuDCMyLLxx8IyE/AH5Dnk5PH/J/1OJPKYseOvZi3YCHO23gp6uY1O1JDBZ/Mu4TlxfcO646xCBkPvGGbaN5DBkBy4ZxFNYgEz0xQfHY8BbPrLI4L2ENAZJwSp6lLZiFowoW+Ofyc8ig+ZAr25BGPD8vDQoDAgAEaeR6WhvNYMXt4DoZlZIAnAg8ENyjd0mPFHJZRrSPrissDSCZNqVacYIeCHKrF5MIH8ngye/iiIeBFIOHwRRlQLFculYA9YiSWZaOXkvtQvhCIoZl1+aIG2upvNNVC1FqNr8s7obbc78mON9W+pvIX4nkn//A08t//7dimlYI9BKmOt0Hz7Hrs586GJTBnzDxXDyYrgUqNmh944CFp95csWSxSzcmW0pn4M1VqcirVssmYXVPdN03e0hli9dJh59ykQ9G3g4weTgQwSUpTsorFcQPlSgbWpuxK2T4K/KyA1ajAj/ZFxsEeAziVlrsxfC4ird48AvowtYl9F6aGEYBiylhcjZhF4qUiiTEQS4As+uaUAjXcngxhPdr4Noa5VPrOL5d1je9bTZiVUaFSL5V1ucmGsupoYSqz68L4EbDncDbzqVTPjtW5loI9L7/8sgwky5f+/n7pzzY1NU152CMBe17KufGZc99R8SUYsIeD8O1PbcGe7fscwIXm28op81l++LxB+Dzqd8JI7ICngMzIIRSRgc9Hjx0FID1eN/JZsmZcCAUDaG+bh+HBIdDkhMye0XRGPveHAhgdTQvIbhds8TJhv5xMCyZ9mf4oy4ZADk2ZWcUIvJhYdbJ4+HzRlJfPBcc2XhozO/6VfPRMfLpNg1yGmRDcEZmjxq2TKSQTg2b/TrXnxKKkqxWVQbJ6+RpsvGBjxeU6m1cUsOdWTTNk2+BxpdEUTmJ+dQ61tSGZEOVkhyUApA+x4RHs29+NfV0JDKUCyBSDyI3JlCCJU5P5v5pJZSlnwZrHx5p5gzfTNBle+D0pBL0jCLjiqI2GsGTxYgE4jd9OlgEy2YSAhRxPvPjcc/I/mbhMXvZ4XfAHLBkn8d6pZMsrpIU8MfOiR/w8zeKvov9UHWpra+ELhuFnkA7LwjELZz0nC+3ZZzfjvIsuxgUbL4dXEnvH28kxsEey6205N04cq4+UnoPTZGqymzP+5OcXrmxGtOrIEoBnc52aO7ejK4HjAvZUckqTgT1G2sOH52SAPZRq8UGeDuyZqEOf+kqPFuzhuZQaeJUeiS8GjbOfIjZWQDMmnGlDMBPYY5g5JiWtVL+qDSwZREzKOjx1iwAZQbnpF5d4NJGRM7GDWxRmDxvUSpaproPnT8mdxLx/7K4Ju/I6Uq6Z0rh4X0nplI7GEUaklx7QaHynm0Wr5FpPxjqcweL9mQ3nThaVmtzNnPT2Sstqzpj5lZbc6b3dTOwec/XqRUddPmfhDpe2nt6ldPpd3ZGCvwqIEJjggEVlT6Vgj22PCBuFEiTLSWwxPXMDDr2SUiTwk39+J4olxs4q8zLpWuN7HX/fOklYjqSazB7OtkNSyhJO8hfDHMg2Yzx9l37vOPwo0OKkiY2NLtQwVI2dDRPIDFTGWTrjZ2MAKX4yDvQoOKVeGypJcEZpLo8D9lDGxWOQFaQyDYsx7BOSwF5JSZ762/QPDmHH9l3CNGBoxGTvS7KW+W7nO3UqXx6yF4x58VSlwv7oUwNJ3HfumzFa21Jx4RHsObctCD+ZMZI+pQAA/2b99LlcqPV5EaDMxQWJU/daLvm7lPtW7kdV8QnMrXjCS2AM7JHHvIDqQAztTSm0VLlR3zgf4XBEWD+Wx4vR0RwOHerDrr196B4MIIVq5N1k8ThS0iLBIg1yKV9KwR4xsC+RnxZd41JUn8eDulAWdcFRYfckRhM4/7zz0NraJkbMBCL7BwZAYJSBLQGfD1ufeAKDAwPy7FCa19Y2D6EqD+jNSlA1mRxFU1OD/OzevQ+FvAtrVq9DYmREmWseP6rCVQJsNbctRiavcjFh+/goSyXZYQQHOvajbdFSnHXOBpEb8prYn1CDfmeRazHvGH0qmOxVKt0qHbfxWT67PYpw8Pj1n094pZo74FGVwAkFe0w8Ic94MrDHJHOdLGZPJWCP6jj1QZwqaYzXd7RgTylzaLI7PN2soGEsGVR4OrCH11HKrlFXeu1s8frYCSASTbCkfOG2w8MDhyViTHa+aoStsfalizHonul6uU0oFBYPpfLFmGfzc/vZ7Sj88Pdjqxh2z3RgTyIRx4MPPoTu7h6sX38urrnmSulIGr0upX78vXSG13wmx7TVL4EdeO6L+2Gil2l8S69tz56X0dLSInTl2TTrz3PZuXMn2tsXioTteC8zsRyeffY5mSVpaTk+kqo5Y+bjfYdP7f1Xyu45ta9y7uxLS+BIwd9xZo+CFOOMGsoWmAqTcwyGyXQ208w8Yqk86pXdA9N+GsZPaaIX9+hqmIyFO5FZQ7DKtjkpRDkWJV1kODQBLj8K+f2wi8N6rg5LQRKwQHmVritfjUW4T5bgZYbq5rglM9YGdDLSN4FzlLUj3kCgjwfZRjRm5g8ntjhLrQll6n00N5ApBXs4SKVPGAMkSheydsguYH+OElSyA8zCesRJFX7PpSOZQTxnY1XEh+F4At0uP7ZXteCleSvRGW5BOlJXkXSr9PgEe9a3hdC7J4Zf/HAXOjvIjPDCtggwFYTF5bU88HogBtPSl7JdKLhoZEwjccp0lH1DqY7PTSm/D176oBTVY0cYP24Lbo8LPo+FfI7x1EVYXo+wcEZTjKrWvhpZNww2om+PsG1sF7xuP/w+F/LFlLBzCgUXsnkglWfMtgmaIbuMCV2U07D/z/PSOi5DcUnfYoQSgVXt5/L54HHkd3lE1MCcjDquy/3A9qBYcKEuauHLn34dLtwwvb/SK2sxTuxW9Oy5/rZ74LYtBDyjWFmfQ21dQcy3I7UReL30VwrAyrvRO5jAtpcPYl9PDqk86y6j6Vm+NCF2QGbx6tJFDLMnWYSHOCYjdUBoi/WiiAXeOCIR3tMh2S9j2c9df654+tDQm/Lsnu5uuEVVqhHqKJBR5hPwJ1XM46KNG9E6fz7yWUrvaHFBv588Al4v9u7di+7ubixfvUaepcHBIWTyQJB2ENEoUqkMvD4/1q1di0BQr9/n9wlLLTY6BJ/Xh6aWFgTDzU4AECWDHHNou6qG98rk4XH5jOvkrIWiTeaY4y3kyGo59ljXHkVkDuw5sRV/Fh/tuIA9RrIjMYVlZr4EB9gocvBNAGB0lJ496QmePUb2YwyPKZuiZEklQ/Gjjl6nZIwLQRE2HMazx0SCq2ePyrjUOLhGGD+UK/F6uH45y4WzvJRNETDicrRgzyurM4yHTAlbhg87QRsa4E0H9hjPJF3fAD3jjSpnrgmwEGgpX8gEItBS6TJZ/DsBPpbzdMCZlufkMjJTR8w5lIM9su1n/2xK03AyoA4c2I+HHvr/cP7562Xmi6lbmzZtRmvrfPnZtm27NOSkQbe3L0BtbR2ee+55+a6nRw2dacL80ku7sGHDeulQsQ4TPHnta/9I9s131hve8Me4886viIEzG2rGNV922SXYtu1FoXvSBHr+/PniHbR16wtIpdJiFL1v3z65h/QFoYk007x4vygf4WwHwaVVq1bK70899fSYdpwvqtWrV6GriyksvI9BAU+YNBaNRsWMmjMU7OzxZUU/kTe+UZPI5s1rxqJFi3Dw4CHZftGidqGcagqdBfoD8J7xfBKJEUke4rk+9tjjci4EvVj3+HLy+30455xzsGPHLnl2+TLcvHkLzjtvPQ4d6kZjY6OUz8DAoBzzmWeewR/+8ARuueVm6Zhy//Q4ImWd57pu3VlCzWbHls9ZJBIRg+wjWQ5L3JkkeelI9je37ulVApWye06vqz5zr+bIWT3shHPQ56QJCcvEyNc5WKDXnTJWdGJmen+eY1HypR4/Zn80eCbwM/lkCgdUg7DtpAAsKseiT0YQEJnXkFouS4KXJm0RdCnalGwrM0fBHh2I6EDLVr22AAAgAElEQVRWzUsV1ikFeyb6/5Rer/oYhR2DZjKlLLjI3AGNrDnIIwBAVjATcszs9rgc7liU3am6j6HhGLa9sEP6bnyHczGeIfx9ZITWBPrOnWrh9/Qb5Hu4ezSLO2rXo79lCWymJNE35SgXA/bs3XYQz/98H5hanitQjuWCz+9BLltAJpVCOEj7hhBSyRzolZzN0eRW044I5PBdT+YPzXX9/N2iJEYrW17AINZh1h6NuyZQlM3RDDmPLP1yGFFNzxcX7RYccHKsiqoNA8cmWSehKSceOzrMNgNtgk4i22JSk5PQRB8ZdeEh+ulybKvIMtH1pM6KNLIoMiOdhHVAIUVMVZKDPO7+7Ktw5RVnH2WJn/zNO7p6cP2t98BvJzGvrojF9RYiUQu1tfXwBYPweoKSvpWMj2LP/j7s7BjC8KgPeZdJSJzIZFHmnwIx04M9E1sWr3sU1VUF1Lk4dqO3Uh4NDfXSl2Y/ln1gBi7wOaEMz8V770Sjh/wc64XlftN/iUEM8+Zpqp1hwbEFzKVToDk6WUEBmoVblvRH+wbiYiQdDATVqNnjht/nh9vrF0kX++eBYAjVtfXSHw+GQvAGa8Sag/Iwn08tUGRc5mG94aSymhhpAI4DKNoaGS/BOPKRtrXrFlTPMXtO/qMwa87gmIE9vCKTxhWN1k0q+eE6HFxzwGcMlo0MSJk+NE1mQpZbABbDHNEELP37WIE9fDiY9EVAysS8E/zhQgYKGxQei5Iyyo9K07gm85/hdsfSoPmV1BACH4x+Fw2y4y7PQfHU8icFtHg/1HhuIuvGRAuWmmGXnpc2ipOj7JOdP+9jOSOJ21OCxYZqqoX1wdyj0nW4rTHVnnBek7B7aq6+VICK8oX1kVr3X//617jxxjdIQs5f/uWH8Ja3vBk//enPJUKZoMoXvvBFfOlLX8CXvnSHACRMvWAnhGDPe9/7Hnzzm9/CBz7wfgFamNrFlwhjmpnoRfBi8eLFYsr60EP/g1e96hp84xvfks7VFVdcjh07dkjn4/Wvv0HYLETpeRwCHPyeLBeaQnM24qqrrsAPfvBD7Nr1Em644bVyb59/fpOcL+nav/rVb8ZkWCzTjRs34je/+a1QuBkVTwCJ58aXG9PB7r//hxIjzeMyUvqmm96A3/72d/KSe8c73iZA18MPP4Lrr79OQCUay/ElxeMToCIL6NFHH5Pt16xZLSDV1VdfJWVArTMZTPF4Ahs3Xoj77/+RbLNu3Tr09PQgEqlCdXVUTG4ZSW1Aq6GhYemgnnfeBomwX7v2LAGdCC4eOtSDP//z9woI9POf/1Ke0+uuu2ZaP4Lyez7H6nklrcuZt80cu+fMuedHatQuVhtFgh6coScgwXfneNKKJFM5Pj4nqxRLWT+uxS3i8yN+OML6MTKq8ZQuSUUi0OOwlIpFTlzRkJSJYgnHUNlEqlNuZZg9/Mz0HUrZQyVXPpbQZZgNzncyE08flXkCMrnApKSEY2ZNNg9ZGyxjyhs4EHSSw4Ttc/wBtJN17yo9bnn0OsESs/DdyAEomcQzLUYiw37gP9Wchz2tZ820ScXffyK5CRe0VyHe1Yeu7fukj0XfEb7vLcuDkUQSSUnkjWDhwkUY6BtBbCiDxEgW6TSlsh6kUzlExFy5iERsSORg7BMR4OE68QTZZozvdsnkcS6fEWZFJuNDNldAARkURYZIXyj1aCTzh9/l88r0QZHmzEUxXebAX/q3Uj8VxCwWuB4nsJTFTcNcOhvQw4d9Lfq25HMqVaQVTTafgavI71hPbXi8Rfh9bmQySTk+WSU8d5uDdVtTnr72qWtx5eWT+79VXOCzYEXKuF59212YV5XCwqYsomE3amvDCFc1wOMLiodZejSHjq5D2LGnB31xHzLFEOySlGPLUrCMfVxN4YOmqYmca7ydKeUN8h6PfWVZqA8nUVc1AitLD9Ms6uvqsXDRIgEOuZ8D+w9g336dTCWLyLIhfU/2Nc8+a7XUUwFSCjppTpmkwFCi8FAQspjPyWSnMG089GezUB2JYCSdE9kWnymvOwy3h75t3JA/TPPyiEl1KKLhL8uWL4cvRNYPZb8uAXjGYXOJrxsrD5bFmAdq0TMG5rM+KmhZxIYltYiE5ozsZ8HjMCtO4biAPZPFgfPBoqM5mScEFwxbhH4vBFJM0hMBFzacmnilcegc1JNtw5f7sQJ7aCjMfZl0LT44Q0N9Au7QL0iTwGICMhBpNQwYrs9BtwIXEw2HjaE0z5ONgqHWTXanZ4peP5LawcaI5crj80HntbAxMwlplYA9kzGRDNhDoG0qf6AjOc/J1i3125nse5Yl6woBt9KF10yg0Bh+Twf28Lv6f/vwlGAPGS333vsNSdG56qrLcfBgtzB5CGoQaLj44ovwN3/zd7j//u/h7W+/GddcczUef/wJrFixHJRlffazn8a3vnWf3AOCK9zfr371a2GcEEjp7e2T/TCm+ZlnnhWQ58UXXxRmz5vf/Cb84Q+Py4vi/PPPw0UXXSCAyN133yv38Y/+6NXYtm2bzBRwnSuvvAL/+Z/flu1f97rXCujCn0984h8kdYKsH5qZ851HTfHq1Svxgx/8SF4aBHe+9rWv413veqcAUUwZ6+rqklhoAlH33vt/BFzasmWLXMM//MNHhYHz4x8/KNK2l1/eJyANI6YZQc3ZBwI3nFEki4csJbKiXv3qVwlIRAArGq0W9g6Bmx//+AEBizZsOBfx+IhQUTdt2iQgEUEqlhdj7Embfeml3XjHO96KRx99XDTSZFURqGK60Z/92XtEB/297/1Arvn222+Te1XpMhe3XmlJndnrzbF7zoz7X36frWvPhuf2N1V08aWMmdkMPpQne/F9QPBHWT9JBa4EPPEI4KN2f3Qd5cIB1kEntt3I0/SbcY+McsnWhDey8wcHbW5lQDg/6sXDQRNn2qPCbhAmkUTCO6ldZP4I+4dpUZp6Nh5dXwqwVXTLTquVDNjDvh6ZxOw7cOFEC/swU3n0lBeCAXt6E6P4yHm3ohiY2N86mkIj2HPd0hp0vrgHv3z4d6ivZ3/Sg5GRUVSHw8gXctIvYH+lublR+kcCwNh5iS1PJjPo7x+UzynlYr9vdDQpf4cCYfT3DSOVLiCTtRGLxRGLD6OmphbDI3kM9yvAs3hpLbK5OGqiteKT4g+4kcsT1PGivy8h26azaXgDNGTOSVpXQ30Dkqk0YrEk/N4A/IzeJoiTzcl50T+KtpkclOeyZKhn0dcXk8So+W0NMt4hANTfP4xcIYvGhiii0RD6+7ql+scTI+jpTSKdYiJwFRrqw/jIX1yPyzaeBsyezh686c/vxIrmLGr8adQ0EuCLIuCPIOALIZO3cbCvH9t296OzO4l0niAlgZJxBqBJo1KwhOQoC5k0gTsydHQ9lW45bZEAcC54Cha4m1BkGO1NgDebwEAiD364cNF8NNfWyea8Tz29h9Db1y3MGp/XK31M1rGh4WGsXbVqzIqBoCn7ymSes2/M/iiBHI5Na2tqMDKSFFY+im6Jb+dEsOUJIhipRV1TC+paFqKuoUn2bTMZUYCrvJyDWC8XKTcbHzOKcTc4llM2U8HOwBbmJZljZIUVxHRc2WQEe3Q9NuFiVk0Z18LwnIzraBqu02zbYwr2GACDsiuCHZxZ4GCeD0Q5jdjIcowpsxnQK/gzOpY0ZRg1BGECgSqRDZUyg3g/BgdVSlNbS3YQ3dIzsl4pa8fEuHO9urpGB7xJi7SF4I76BQ07xw0IcMJjk3HEhQwS7qN04f4V1CF6y+vNidxLTW7HE8kmqzMzgT0zedjo90pp5Lny2FwM0CMNISMkK2T2nCywZyp2jikz9fqpOSzJy9SbqcqpXM5V/7kPwFNLE8uJC8FE7ovSK6LznD3i/aRkj3WDs0e8xwS+CCgQcGFHip0sov4EKPg9QQd2VkiXpmyJjB82+KznjG3ni4v7JfuGIAj/JthSW1sj2xGkkxeOA1pw/3x2mBYgfV5nFpP3l8cis4XH5v+sA+z4mDoxkT7vkrh3fkdG0t13f0NAFAKWBFV47jJDJi+uglwbf1hvOAPH/ZOZw84I6yzLgbMQTz75FK666kopA67L+kfwhvspH/ToebkQi5E555Iy5nrcF/dNdhDLgtemflHaWeW181hkDHIdnh/Poa6uVtYloMZrJyBW6TIZq2cubr3S0jvz1itnfLjn5H6nVSU4vVh+hq0z0y0qwu4bRGHTSyju7YFrUSOs1ka4mviusRzmj84qa1IXGQ8DsAs9sItM89LIdGnnZczFIUe5Z485F/6vEjBl/5jZah3M6LstALebjFZKjShxoXF0FhCPIE6q0SeI8i7O7k/cj/j7nMFGzaXMnu3bt4/1FyizprS80sWAPdsG4vjSFe8jglHppjOu98nRzXjNslr07+3A5ue2alpVgQNT9b6MJ4bQ1z+A/oFBBIN+LGhbIJM5Hq+a4bJ/1NvXLz4o7CO1t7ejpqYa8UQckaoqDA3FkM0UMDgcRyKeQG1djUi4+gcT6OwYQCQUwsKF9aiJVqG5sQXPPfccBoeTWLFyEebNb0RXVy9Sozn0DQwik0sjm86gdd58YVYXYCOWSKChrh7Lly5BR8c+dBw4iFg8Lv4zixe1S1+G0d3xZAr79x1EKpNBIOCF36eAFp8f9jHpR+T3exDw+iUlbHQ0g5FkFulsFtl8GqFQAJ/44LtxxWWnfiJXZ1c33v/Rr6KhKomGcBDVDY3w+8iGD8ByezAwNIo9B3qwe18MiWQRecuPootA83h1UqmUyphQyMJV5BiL3L/cWBeXDJtxsIceSoDHLsBn2Vi9LICQN47EQD+GEnkEgh60tbcgymTnXAGDQ4NyX9i3ZB+V/WQNaAlIP33VsuUCnvD+cVLy4MGD0s+mrcKKFSuwf/9+kUyS5c/Pbrjhj7Fo8Srpw7IfH6yqRaS2EU2tC1HXNE/8e0SEOHbOKstSYN0BrxzzcvWG1R9tJPlF0fGtAtyUdFkOPl90yZjC/PCZ4jm3RrIIeErb5Rkf1bkVTuMSOKZgj0QcGgf1KQqND7BBHmtq6mWtGGmZ4oUTlYcuFhtwGDZhqcAjIzpA5gCVQM7Rgj0EDwgG8VhM3uKxDaOI6DMHwKWSLj0HTXuSCEVj4DXNNZKmOd1M30xgz3RpXNI0ODHvRv5kPHpKPZKOHdgTlfSv8kV1okfXmLBM6ds0Vawi71W5/IrXrPKzqSVk5WBP3d/fDu+i+Yddg5EVngnR65yRIMuIsrQjYcKUFxo9dPjiW7mSsoCTsxjPIwJVfAFXusx59VRaUnPrsQSOhvUxV4KzvwRO9/aAYI0mZZFVw5GUMYrmBJzjszNAjz8Lhed3Tbhh1rnLhfWDerI8GOt7SFK7dH8EcHSfYtjsyFuUHTQuP9Admj6COb5zXDOOcfngJrPHRXNWTRQzzB01Zmafi4wiAkD85wfohSQMn1Lj69lf3471GRqwhxMnlKNzAoiDULIMJothLz3+r4dyOOAJ423+hAxyN2/ejHxjG/7tug+VjDKP/ow/l9qMG1Y0YN+WbXjkF4+Kya1Isjh49VrqyxdPiESHE0IEd8io93s5uUZJVgGNjc3Yt++ATJzV1NYiVBWUPiMj2SmZYTQ6TXA5PojWRFAdjSA+MoLh4QRigwPCSH55z350HexFNluAzx/BwvYWLFu6ADXVEfhFmh9CKp0S1s6Wzduwd18n4olR0Lsnm8mipbkB1dEQUqMqT6+vjQh4U1/bhOee34x0NodYIinnwbopchxXEXV1USxdtliMfDPpJA52HdRBf7EoPoX9/X0i/QkEqnHnZ/8WV15+ydEX+knew8FDPfjHT38JQV8BTbUtCEdrYbn9KNoeJDKj6DgYx0svD2B42IUC3MhSekTwQgy35cl2PEQZlGLBZZMlRUDDDdtVGGf2GLxZAlIcsAcptLdEcd6yCDo6tmFwMCbbBkM+1NVXC9ucE4gEOCkDzOUKSI2OIpPNCnDDvjFtDhYvaHeS/yzs27dXmD2rVq0Sv8qzzjpLGO0cAxGYJON84yWXIBydD1+A1h8kEdSivqUVjfPaUBWOCHgp4I5hIznAlrJ39Gd8ccAcmcDXcBiVtGkr7hEGlEr/SlO7xqRdABr9I/BZldtsnOQqM3f441wCxxTsoZRjsng8Dtb5Q8aPym/ish7BHSORIsJqfFkomeLfHOgTvFB2DxFyLQ3uo9RH5kiZPWSLEGQIBsMIBslMyAp4QECDkYDUOxJwMmyjUhYJwSF2fPgZfyZjLZWya6a6fzOBPQaEmOn+a0yfMiLKwaWjB3sUvJsqBcv47cx0jtN/PzVgROnW5PItNfWeaSkFfE4U2CNGe0WaCk4fxXyk0eLszPGFsmDBgqOKIz9woENMmtm5m82yg5nu7Sv5vnzgzn34vv2pV7KruW3OoBKYk3Odnjf7SE2ZT7VS0MkY+u5QohVwTt92ABqCKpQcMPHqcBaHyL56+mF3dTvgDTtfeeDsagVe6tSzaDyNyxmpOBHtIrWawPYpHcaoCfOYzw+jtj1LYFn14oMiTB5HxqXnxgENwakkihiF5aKkf86zhyVqwB4OTvv6+gQ4MVKumerrI9kQ/nv9mxGK92P1gc1IBMLYO381cqGJaV4z7Wem7/85vQU3rmhA975OPPfMFtj5PPwBP3KFHLx+v7B8co4KgBN5ZBz7/WRBFKWfR+YFJ5fImiYYE66OIsskJLuITDorQIzHR6PnrMi4aHobjZDFnROmB2XtwZAXvoAXu3cfwKbNuzAUS4gMffmSdixd0o7enm5hDZMukcqkMTgQE4PdeDItRsz5XF7YFErCoIG4jeamCOrqquVYoWAYvT09EmYxkkyjKlwNL71Gq4Kw3AU0NtSiva0VhXwWo8kkii6ylDOwihZCwRBWr1qDc85eh0UL5qGx/vAkvZnKeLZ9T+n+pz/zz4iEo6irbYa3iul5PpFhHRzox0u7E+juSyNT8DMDkJllKFr80ZaD/jlBi31UVSvQZ4n3h/5HttBtzFiQstBxOw2uR0PmKy9eh8JgF3bt2orRdBK1ES+qQn5h13Dcp4lWIVhuS2SABADzuQL8oYAcjxPJ9NmkLItt0K9/9XN0dXZg7dq12Lx1Ky6+5GI888zTqI3WoS4aRSw5jKuueQ3q5i8Ro+VgIIRI7TzUNzShpq5e6tqYrYcDUJm/J7MeEzZ8CY5N2ZlA5QL2KCPIsH8o61IGkgvFEmpUk28E/jmwZ7Y9GiftfI4p2GPABV4NUW0COQRQStFGVmKyatjQEfwhwEPgJx4fHANXFEQYln0Q1GGjTnZPKZPjaMAePT8CO/pS4/kYcImglAGbSsEnesNMlgjF66H/D6+HbAPRwk9idlx+hysFewyV8fAaQpBHnf2nWo4W7DHgHe8jgbnyxZhczyQ5M9vpLJwTazhDldd7r872pQvLeSom0GS7zH3sLvn4RIE97HTx/hPZn+6+MOqRDBuyyCpZdu/eLV5Cl1568QQgSXW6lRtVfvnLXxUz56YmlTxOti3rDTstlHGVJntUcp6zdZ3J5BpzkpzZerdm13nNSf9m1/04VmdzpKbMx+q4J3I/BE80Ip4LB6t5kWFpShiBnqnTlhRgyQowUxwYESDG3rRT/X32jwLtPhTnuYBGxzOizi2DZZEkiCGzHnN84XfisiEePKWmzh7vco19d9g6PNZEOTInUZh4xEm/CKxpzvtElu/JPlapjOvpp58WGRfZCZUse4cS+ORl76tk1aNa50uZrXjL6mZ0dfVg78sHWJvgYnIWWRX5Auw8I6QNc8EtEiz6p7B/S5CFTH6CQMbjezSVFr+bTDYHr8cvfXexUHD66IeYkFq0JK2Lk1rsl5P9QHk9JUQko3d2HkJiJCmgEccf7IcFq6pk/VR6FF0H+8UgmkCCUSLwvJnGRTNnYdJbHGTnEfR50dbShPnzGlDIZcUOgMwfkdqHwxKxLbYO0vfVCHlGwxPwWti+COeesx4tzS3Yvm0b2uY3Y93aNUdV3rNh40OHDuHzn/9XAXqolih4LBQKFmLDSbzU0Y39BzJIF9zI0W/GQW7EQNuZIyVxpcrtkb4uyyxXZD2geTvhZU9J06DG+KZ9cyGNs1bPh1WIY6S7C9lcEuGIH37XqICGZO0ogGxjw4a1WLhoIX7+s18jHksJ4OMJ+OV+B4JBrF67XgAqSkn3792JwcE+Yfa8tHs31q5bi61btsLr9qIq4MP+g/vw2te/DZHGZaJAqQoF4Q/x3vvVv4djtYlDmQmerk7CvLbSTGczYI+zDcuDgI+O+fj8EBDTJtItYI9G1IsXuDMcaPbOgT2z4VmYLedwTMEeBT7Un2dqNkhBEqME1ZaUJZVNGS+eSESNmMnmoeEtUXmi/ASATDQ6C09ZHzT1clXk2UOwhttzIaBDsIgMH35Oszf6s3CfbFASCWo3FWzgQpYPGwDjGzQZa4N0U+6f1z5T7Dr3WSnYUwlwNFVlOlqwhyAbEXACLtFo/aTAgEa9a7lOt/Bes3zZcPPFzBf0VCAR7z/LniBT6cJtaZpt/IlmOia/N+ye6cAe3n81FC5g1aoV2Lp1mzSqNFdm50lNj0NSR2iyzNj1Sy+9RCLBn332WaGE8j4RvaeenJIwGgzzM8az05eGPjuUG3Ff0WiN0JMvvPACMYXWSMcWMUOmVpggELfnc0Fa9vr15+J3v/u9mB8zsYtGyaxjTMyi0fLZZ6+TWT363rBDw7q7du0aWZ+GcoxHf/TRP8i6Dz74IP7xH/9BjsekqwsuOF9SMbg/RqfT7JnpHQ899BNcffXVCAT84ptDg+nSpI9Kyn42rTNnyjyb7sapdy5zcq5T755Nd8ZnUnugNP9SKRVLRkcF6hnhBKWXTBroZxxg0wtQWUA0Ti5KMtcILKsadn8fivYQsIXR7BOhGcxzCwgk7+C6slGOfFr6WRFez2q43fRHLJVlGb+f8cGcyscoh5ieOXuq1db8z5+Ee/1Kxy+p8rPvGxjC9x97HufUh7Fr1y7xzTML+398d0/Vzzo0HMfnrvwAO8Sw6PsYPj6Mkn/LvoC3ndWCl17aiyee3YxQVUj6StJn8vpkcEsAhAlbLrcbthMywv4PDWwJ/kiAkQz8C2KeLGx2fi9pcTaKkoaVFQCH0ihG0nt9vrHUK46UKQ+jqS37MaEgQ1eSyGRySCZTsl2KPjrpDFL0ZcxqVPtIMoVMNoNCgYqElCRo8YfnE/BbCAe9qI6E4GO6ViEnZs210WpJGvUxHt7DiHj1qgoG/EjEhoXxs2LlSqw5ax0WtLahs6MTTz/1NF7c8SLefes7ccH5GyqvALN0TZqD33nH1xCJ0CYjgLzbi9HRHLoP9ePFA8NIjHpQIPohHo2iwYKLjCnHgIeARsDr+PUASOeYykZDYnr08L7rovIm/Z1gXNBrIxpmhHocvmIGVRGqSbKo8hRk4lKVEJD+8auuv0oMzO+779vYsvlFuedub0DGPI1NzbjoitfB5yNw6sW/fvFTeHn3Tlx51ZX46cOP4PZ33477778fSxYvFd+mLTu34GOf+hc0ta1R30kaRZc0UYLFTNYMTnH/hEPG9cW3xyWG044ntfwyHv5ThNf5ggAQ3OOspybPCHyuORnXLH1ETvhpHWOwB44psy2ACmVYhjnAAboaCatW3LyAjJSK3xsplbJ5OLAflvUMw6YU8CErgWAAAZ/h4QEpuMkMmvk9j0n2DffJgTANmfmiUSPnhAyqDXOFwAWpoyaBykTDS2fGiW5USZp/AhjB7Qh8cOGAe6blVAB7eA3mPFlmBDvKF94fppqxfKdaWG68z2Z74/VDoI33oDx2XZPa2MhOZKwYOd/E2cKZShogu2c6sKejowMPPPCAdAIuvnijRJOT2XLRRRdK9Pp3vvM96TTRsO/SSy/F3Xffgw9/+O8EqGGiFkEUpllR837NNVdJfXriiaeEGcOFAArBISZobdq0BR/60F/ihz98AG1t87F37z7R15Nt8+EPfwzLly+T2YPHHvsDXvvaPxJw6JZb3iWmggSM+CLiC+pnP/s5Vq1aKWAQjeWWLVuG++77T0mqYjIYY+QJELHzx/StO+74sqRxMUL+rW99C+bNmyedQwKe1B5zxqOtrU1i0HmdjGHnOT/xxJNiXn3jja+XbU7FZY6ZcSretdl3zqe7v8vsK/Hjc0ZnGnCnfa3DzUAN2DNZKds2WQ1k9dDzh6wEBj7Q5zAlr2XLFUWh0IOC3SeMBR14SScJrsGc+gP1FeA65MQkH8ij2O6Mflo8KDYpEFSsU98fj2epGDSrhEvNe3Upmap24uLLU1CPTy05MXulXI5L4fmdsPdSMge4L1sH95olFZ1Ax+AIrv3FHtxZn8C+XTscdrluSpYKUzynk5T/pjeJZxuWozneg59f+o6KjnmkK30tvw1vXdOCHdt24Je/fQwevw+sX92d+7FwQTs8/iq43F7x3WElog8JR8Zuj1fl5m71JjFjCcZdq3Ev6w79nFwCtki/kNHqRSCdyQhIVMjnkC8URL5DQIljCWFeB4LyOSc0ycChH8vwMMM68hgcimNoOI5UWmVhZFmEQxEMDA0jlhxBcmQUPq8bNZEgCvkUaqrD0n+ilKyGIRUueoFWC8jDdCduz/FNJBTA4oULUF/XgEVLVqBvYBgvbtuGgd5eDfwIB/Gmm96A885bf6RFPOvW7+7pwVe+cg/8PkqlfEjlLQwMJNDdG0NvwkIqa0msPU2rmV5FvyZxWqbvDp9/1l+PJguzDRhNEdBzLtMis0cBoiIBaQfItsjecmXgs0bhsUYF+KF8j8FpYb+CiyoJKyBaXYX3v/+9WLZ0MXr7+vCT//kZfv/7Z+H2BZFOZbFkyUpcdcM74fEG4XH78MjDP0JvzyGctXYtHvvd73DN1dfKmIETo8FwAFu2b8Vf/+3HMH/RMpXJFgGPg+6IrQPZOI7USpvLcaZPwR5nP05o7Qfoj4cAACAASURBVDwGhHdaQgeMFzmX2Rcmgj0i41KSD+bAnln3WJzUEzqmYA+vxEh/yOQgu4cAC1kMpWwMA5pwkK9pS1GRlJDxo2yeamHRkGlBwIfrayOtceJcj8yQclNfHo/rEhQiYFM6o8GHnLIxrsPFJHbxPHk8DtB5ngR3yCQiC8XIy4RRV2KSZe4Yt/H7Q/JCosm0UDTdmtA103KqgD0sA95Tlh/9isplVdJRKRSk3HiPS83C9D4T6KlyNNgTS0UlfQkpd7PwfkSjdZP4D7EuxGYq1rHv1TtH3w5k90SXr5jSoJnmfT/60Y8E+WesOIEdgjDr1q3FsmVLcO+935RZIIIw1I5v2rQZX/nKnWKIyM4AWUEbN16IX//6t7j88svk/pNVY1g9NHcjC4iacwJDjGq/6667JV2isbEBfX39+PjHPyZx62T2vOpV10kUOVOzHn74p7jllptlf+yIsN4///wmYeNcccVlAhQdOHAAF110kcSq//3f/1/4zGf+b4lB37lzl8SvfuYz/4Tvf/9+AW0efPAhfOhDHxDghtdSXR2VVCsylsgA2rr1BWEKkYZbX98gsfDsyBDsWbas8nSPim/UCVjxTJrFPwHFecYeYk4KeOrf+jMd+NV3IgEYelFMNdVchC0sHiZvUSJAM1wOeuOwxPuH27EvNoSCzSRUx1RZZCpOHSlhCWm8upO8NVhQv56+vABBkrJ1oAC0BzR9iz/zOUnihdVMf0SBmeBqYJiHRg1bk3gMzbaaaUAcu3dw7NSKXX3aH3FAHWtxC1ytOiHE7/j5kQA93K4jUcBZmzO4b/C3iA0NCdv3SJa7c/XYWdWMkVAt0q3H5/1+V2E73rCyCc8+9ii+8Nm/RWvbErjsIl54/hnU1FaBFIjahkYsX3EWvIFqNLUuQmv7YjGJFv+UXEFBIK9f6g4ZDARoaM7MfjmDJzg5GBse1lRS1jbGT2vJSl+fE3mc6OUYQhND3SrdCvgQ8PlUkcCE1GQSHfs70dHZieH4ECyPhXhsBAP9w+jsOoRAVUD6w2QG1dZUI+D3CJOH52fn6BGUQyI+hHBVUNjWBJRaFyzE4MAAhgf7MNTfj+bmFkRrG+Hxh+APhIT9I+ORkQRuv/XdWH/uuUdyC2flukyj/dpd/yVADsGu4UQGQ4kchhM5pAs0ws6IJI4yJ67D9oFR5AxWlzbKIbYYCk82bcZU5ZYFatbMcYadz8BtJ+DBKHzuHIIBIBDwIFTlhc/S+y4BQSjA77bw5pteh2uuuQRuXw7d/XF881sP4OChAfEVqq9vxsqzL5I6GK4Ki+0Ho9Hpx0OpVCAUEsYXx4pFl1tYY/PmzUeBhslOvXMzbc6xrRDPHZpPGwP7ohp0S3tQ0gxbDqAlzB2PekSR3aZJXAoiGZt7lhs/L2X2GD8jYmRzYM+sfDRO2kkdc7CHSLmyd8xMUqlmmw71atTM/zl4JzDDB4ZsHoIGZPeUsnkIIJA1w88IGvCh4wPDQa9J5uI+Jl+UBmj8gxSEcQkQRJaIyoUYne0VoIIMFZMKxv0Zlg9fEOb8DHBVDiQZ4In01Eo8VE4VsKdUmqdSNwXUyheuxzJUfbVqSFWCRkR9cvDLAG7jNHJLyrlcvvVKng7KAktNnKtd/imj13keXJfny06BSVwzYFUioWlhBIMYCc7fCdyY6xyv65oyUpo4x++o4aZunAAmWV+sh1rXSYdnLGde4sT5wuC5UHM/NgshlGb32LHI7BkZSQqoyI6dOZaJTjf/83gmEp2GjZxh4r65PY9lWFM8DwJZfB75w3Og35AxHjeG69pZmtrf4ZXcoxOxTTnQw2PORa2fiJI/PY8xZ/J9at/XM52dNc7ymU5TwMEy+1SUWrPvVYBdHJE4dMsiWzsEuCi/YYBDL2x7UIEhGVs7kevSRyhN6jT9QLIxxhcOZ9wWB+g5uAaYdloNlyuKYm9cjZkPOWCJMzAq7uuFiyCJswsDlpTXSquJQFFli6uhBgacKd+iFKw5rM/jgDfm81IQh5+Vnps5Hx5rsqWw/WX5uFJGj9kHwZ6Nv96H79YP4KUyGddMV0/A5E7PYry45goUJ0lbnWn7Sr//f7Iv4FVL67Dt8cfx1+97l/g15bNZuFEQqRXrWm21D2E/+znq5xOqqkZD8zxUhWtQXVcHjy+A1/zxG0TCky3YAhBwrOsPBKVflU6mhB0iKbiOzyP7Qi/v3i0TYiOJOLweD+rr6lVm47FRyOWFxe33BVBTU4dC0YWug52oqwlj9+6XxUsmOTKCroNdyLJ/aBEkYn31wi4UkMmmxFuop7dHQFGv10IyEUNnx34UOeGcy8HnDwow0NffB48FZFJkxrnQ1Dwf5244Dx4vFQI+5LM5SYR6y5/chgsuOPWj13t6+3HPvT/QSPPhGHqGRxCINKJoVSEWH8VIMil94IXtSxEOB+Gysnh5z24B9vg572GBicN5GrZbkuJFE2/eM35nkf1V1L62yAAZ5JOMwSrE4HVlEPAWEPBxIt+HQMiDgNsn63LcRTmgz22hLhLEDTdcg4suOxvdfXHcfc8PMTg8iuGhIdh2DiECOQIus80isKgAecFN32ZnfGP54LGC0qf3+Lzw10QEeAwGA8IeU0PooNQDVTcE1DIkEELAHxAyk0SxOz49RdthNLqKyDtNJklPNLvnOQsBShhs2gISWvKxLMS82YLtMHvmwJ5KW6czZ71jDvaw6DigZKNdunDQT7CGD4WZUeLgkwAL663xaOEgk0lUBnThA0bwiIN3MoEIFHE/pRHo/FwZKNSX60KAgcfi9qpvJOOngHQ6KYNefk+2kNk/QSZzHjxXypJ4buo/NC5hMp4zTAcr946pJIXLnN+pAvbwfA27h+BHIGC8kqZ+SCoxDdaEM5bveIeQoJ9hZx3tI3gY2FNde1iEO49xJkWvH22ZnmrbTzYwnzNlPtXu4uw73zNNBjT77sArO6M5hl9l5Wb8euziKIo2J9+SsAXM4SC7SqRWygyqgl1MoFA4iGJxdFx2LYlcPFYp2MO/2Sd0jwE1TrYRLIJH4sMTdMAkRqsHxRhVPYVUCqbSLifFa2Aiy3c6UMZctWHWzFQKUwFIMqCaAkSaCsSZ6VhH+70we7Zk8aPMs9i/b69MFFXCLOdxf5UA/uOim8cGjkd7LlNt/4XMVly6qBq7n3gSf3nrzQj52Y+EDN4ty4fRZAY1Ecas60RhMOiGx2WjmglKQTfytF/wBRCJ1iCXzYuEJRIOwut1wx+OwOdXdgwZ2WT3sJoFQkEBY2LDcfHUEU+fbA410WphM2dyjHmPYSSRkATemto6DMWS6O3rQfuCVvT1D8IjITNk73uVlUF78wKZOwlJiyKbvyoUEJYRpTgiKKJvj0vtD1xunlMOdsGxUnG5JH47l8+JZxEjwCWlSeK4Vbr0/r/+Gi659IrjdStO2H57ewdw1z0/lrIZGBxELF9ADn54AzUCivUcpGSxiNb5LVi+YgG8gSz6uoexZ2e3MKdoXk1AJZNOQYybmYhGEMjlEokcU9g4gamJgm5kc1kM9nfDb6Xg9+QQ8NLzx4u6+ihcVgE+l44jWb/Eh4eqEjuH+S0NuODiDXjimc2Ij7gxmk5jaLgblpWHx1I/KWkPxUtIosKM25ncM0q1XKIicFLDnPEMASKT6sUNcnZOIuPVn4qApBqQE+gLVoVRHa0WkMgTpME6bSzC8AfpE1olf/v8VfCJvUUYXr8XRSd9meXhJ/jkRNaT2aPm4S40BdLwW2w755a5EgCOC9hTmsrFCi8V1GHkjL14i/9/e98CZdlVlvnt876Peld3Jf0I6XQnGAgJxojkQYuylIE1MyggjDKjLNQBHBwVli51Ho7irBnUGZ2Fogtm1jggjoARQdaoPNN5EwKE0J13p5N0+lHv132e56xv73uqbndXdd16dnXd/yS9qurWOXvv8+19b53zne//vnRBYaNrGm1j1kwSJvfS4bF5+ZZRSLDkx3jD0NeFChDusyCNu2BGjcM/iScqcugRwzcbFQockyF6jHKIhAZJHT4lMH5B0wsx8uyL/84vYcoVQrnnDJ8qrBS5nQ/xciJ7OGaqRHL1Us5Qr6V23iiAQl2+1V6G1z7/G/HG7JTsmbn/YaTfY0yVO527jRiftLG5CCxVrmG97kY4P/uWze1YWu8KBM5PchIScXtP+1LEryj8lp4zY3pa14odEj7QEeuhVi8YssUYPpOc0ftpomfBMtX4qJyTwtUifrToJzdgXiSCdGmOjlLnNRYNhj0oqwQFxjWbNB7eSlMRwp93mjnzet45JHve+JUn8ceDs5iemtIqXaoHOtm+VPfwF7f8i052Xdc+JHted00/HnvgQXzwF38KJZbXeIZjshwFxluVCkbt7LpKGx9boHVACkcrOKj2oY809zElWhTn5KlEVOzw+jQv26LygyUylkNfzgQu+9BJWqYNlgrWYqBSY3WAKT30PFsne1FhUghcNBqhVgoZI2iLhlW6DeMrpOCwD1YleEqTO7zHMJo1KkFM0aJOjtJ1OPwNU8aM+ickYdUy3uX7SSvIW8ToOz/wGbz6jh9cF97b4eDRsUl8+E/v1ISaVr30FBGU+xGmCmEc4vix5+FaCX7gpkPo72eojYWTp2bw+FNjaCYObA/oK/nwggRZYiGMmkhiVoH46O/pw/RsHeNTdWQJiaAUM7NjCBvz8KwItp3C9RWuGB7CyMgIpqengNjYfhBr3jdSkMDZcujfVOqD8gsIYyBqNjE7OYrAYYy58ZDKy61yXEnOnVPdcK6uYUn4zWfYohG+LmXVG9VJRpTAkrbigLHK4FhpypwrJbn8tKqHn81MrlMkQD2tIPItBy5VRb7xkWX6G83Af/R1t+lSQ9kEASKwKWQPG87JDJMoZBK2zEbiJdTEC9Uderm3EiG4UEm4kPFkuQy9eXI1CUkYU1LED+hFD6DFGlzDpBre1fxB4BvMqFJMmRfLudgOyR5+wFO9wyQmDo1qIaqGSNxQcUISKB8Xv1LtQ8KHX/NzYR95bDtf0/GKHcZgX25kjyFpaGhnLtJI3hksGWXYSfS3Ke8zEfWNc0qgOGd8ukL8N2rrlOyZ+q//C9mbboW7d0TIno0Cfxu0s1T5lveXv70NRiZD2AkIiH/P5TOLQvSsfq5MiRbLGWZ1iRUTbVjGZaLbadpMFfWCQY958t166q19JXiPbhwnFq7JFr6nUkeTPkyt4b68piq2CB6TwGlZfBjXo4kfc9VIDxbzdL2z643Vn/PleATJnuuf68Ffjf4jBouBDonYvZsR9itvn4168Lev/PGVd1znHr/fInue+voDuPP3/yV8N4PnAK5NE16q8FkSQ9NZBQZXUedimTvdhSWmk4a0Ie/ifQTXQ6tiy6yM/DpUC/kzKNssRBIuaaZ0ulac2GiGGcJEodpIUa1l+nUyQb7jw7ZieD6v95n+xZItEhGeTvEyxsGmdIgm0Uka6RIfjiuMUkT6hpxGwlyrJKyM2bDdSoDSY9JnYGm1ivZiaZXiaCYqs/CTH7gT33/75U/28Lwe/uZRfc3vB4EuyVKWo4kTGm/XZk0lRblEVZYhYZrNGM1GjEyX6OX3U0Y1Q2KN93Iab20Wz4oDY5ugfVpjigAMvrlBMVUzvEepN2pcAOd+XhkveV1lor1gaQzd8tdJ4tAQd62UqwUfstb7oKPbnSXeM3k7Fx7fKslSllaT6ZQ54qRj1nMKsUVlaiKeBJQxFzckpsGIa0iTQfoDM8NVV+3TqbuyCQJEYNPInnZ1Tx7DvqjOYS24IQ1YusM3JI2YuTmOp9U8fAOfX75FmZuu39RqnaTlQRIulFO1XwTkpUR8IxvPnmBBBcSx0VCYZI8xaDa+PeZ1ox7Ko8JJTCySUnkCmCkj4+/yuPXVRqQvplwtbahHMowfbqttt31Z53OgpX4+JdLn1ukTI6qTiGUncfFsOzfg1n+kWlLF3IOJGJ6/sSwvT0PL/XzMxRyNrPnkhUy8vaSB83reormfU95GuzIr/fqxhaZrX3oAyeQsCh/6BSF71gP4NjpWbu620WTs4KFImeD2n1yZo/XMEa+zqPBh+EQFaTqvyR4Tx87ygJY6RxM9vMXg9YW5HdelD/q1VkpS2016e5qmUgEcZ78mk9iuVvcopn6S1HG1N5B5Cr7YjlEUd/KAaT3nfnkcS7Lnhm/V8LnsUf1k/9vf/ra+jmEK13Ib56Yap/i13a9Bdc+hTT9RevYcPtCH4w/dh4f+5zvAy0SKZZhQpGOlLSoVlPYu0Soe7Warb+MNwdcyttWJTa2Hw7lniVaYtVaDXhGtZUH1g6ZcLEcrNnhfXK1naPK5b+YhShNU6ykaEckgo9KhU65tpXDtTMdm2/orbRx87cHD62SWyVg6LjxDo5mgXHRRLDlIIirPGB2v0AxpK0E1CkvSqAziabGSwcHcXIz5SoSwVV1DVZDjsE0qgmy85zf/Gre+ZmeQPZu+sKQDQUAQ6BiBTSN7+Lc+r5EkcUJTKkav58qQnICgoobft5v1GoWPKbPKCRgSLvwjzyh1oyZpf8KTaWKk3TTZEEeL5IORJjMZjIohyo7PLedqV+nwdySASJBwIzFkSsAME58bNlM9os3ElGlrNU+ccrJnpZnaCLJnpT4MFpQSXsy0cbEVYkVW3WB6roaRbXDe+PpSxtm5cTNN8rgPcdjqjelcyd/cc0633o/fDu/2m7d6KNLfBiMgN3cbDKg0d1EEZL1t3wUic7Mxc6MNmlOWXY/rki16+FD5Y3JnWJ7ArRWdnMt7Wq8peC2Fz1Jmzbyx5/Xc9UBGv5Y5KIulWy2FL9VFGa/76GtCdXh+PlLKlSNxcjbEv/m7+/D+/UyqAh588EEdHjE0xPSyCzdec338VB1fff17NmZxdNDKh8OjeO3BATz7jXvxrU+8Q3vumGQhE+KiS5iMzMKUQbVSh4xfivG70aqFlvemOc78Tmt92spq8lKZlKUu4P2DjTjJUG0kiFJ6u9gI4xT8L44tNJquToiKogQO1flOhsA3qoqCZ2lVTpY2ddkWS42ijFVnCTxXwQ9MXDxLxZTjYr7G14EotNHXq+A7QByFiDMLtaaPeqOKkSs4Ty7CRgpaUEXNGHHqIE4T7e/zvn9/J24XsqeDVSW7CAKCwGoQ2DSyR//5T/mBeiEJQ7Ik99zJCRKqPnLyhMcaQ2deCPit8i0mJjW13wvJBF0H2kp6MgTDhU97DAFEYsKoS3gsx5QrfUzqkykrIxG1aLhsot7zVKhcAWPIqgsNr1ZDlOSTwxrj9idcy02arhmmxnUNmym9Wi6prL1BymhzDDvviFhSSrhI+rRFr7aaMX+ITameUQKdW+/KOcrliJ33vP49028cRfJXX1toyJqvwf35N8K+TQif9aN7aVoQn55Lg3u39yqkwvZbATInGz0n/FtfQZKcQZJOLJgmm1KbXImR9+mYcq+FEq7821z9wzt1HTGjDZ8d9/qWeodGLG3XOhmv3+o6FUwpKqCNQbMp++rswdRGo7Dd2js508CN90/gk84zGOgpa5Pixx9/HFdcsXT5xuenEtx5xzs33ZS5HaePxMdw+JoBnP7W/Xjw/7zd/IpKnpSkD+fceKNwTrUfj04dal1Ltggdk9rGY+iE2yppYdlUK/2N15eaTtQx3qaqkKRMmjmoVjOkTPGKLW3MXKnFCAqMW09BO5dGnIEVQYzWZmS3Yymt6KHKp+BbcPlgkul0um9TlmgUSVQFGeLIdh3t+0PjYNtVyBIHlp3oEpsoyeAFvk6Wipra+QfFMu9hLBS9VO/L+O5mArz9vX+BV++QMq7t9l6R8QgC3YzAppI9BLa97Ic/m3jrHk245Btv+FnGRSIlZ+mNmZalS7zyEpxcLULSpd3vJ6/bPH8ijepkUX1C8oZqHZJNuR8PI9hZykRSKDd65vd5ede54zSpYO0EylqVN+crYpZbhKtRCy3Vxlb0Y8Q9F3cpu9h5dDrGjX6jJvd/G8mf/p259tA104AYrW40ylvTnhA9W4Oz9LI0AkIubJ+VIXOxeXPBUqsofhZpOtlS9+i/ntpAeUHdowmb/CFT67pAp9nwHp9EUOt+X/tt0AfxGlhW37IEjjY3zSJ9k2wpX7chm0Hg5OQ8bnzCxu++8EXcfPU+TE5OYm5uTpd0nb/NVuv4lVe8A0lhaeuAzcL0M+opHD44iO88eBce+POfNH6ZVIanCr7Ha3HSNMyyoqrHKPb1g1q9YIyvk1k7uZqn5QeliSATvU0ehgoe7YWjLPBZai1kHw7qDaXJHF3wxfjzZoL5WoxyyUdlLkWUWdq/hxySZ7PErKUwIoljZSgUlDZdpprH+PGwV0NU0b0qH1vLLEX7D/Eew/PM76JUod4ECoENz0uM91BL1cR9kzjTiV+wYrz13Z/Gq26TMq7NWovSriDQrQhsOtlDYNtLlhixTgIn36imYex57pTO31OxQy8ceupw4wcn/Xpsm3F15omOMWtualf1JKGB4Lmqkpw0yhVAeekXjzVeNozuqy4QTOyTpWMmnaui2yPhQ4VPezlYe7nZak2Zu3WRbefzXsrIVwif7TxjF45tKaKHe0nazuU1j5f7aIVkuPQzuNQcSArfxs4LyZc0HUWcUOFTAVrR6AuEj7lCO6/TvAaLhqMtFbZW+/bA1WQPzZgvvuU3yCvt102/Pzkb4Qe+9BTu3EsFFDA2NobR0dGFh6btmNUzC79x63ugTXO2cPuC8wxee2gYjzxwBP/4sbeAaVmNMNWmxwWSHCwJ1OpvpvKatWHU3obUYaw0eZr8NfPgsGX8rRU9jOWm+TKJHqWVNPTpqTXJDtloNo35ruPZqFYiBCUXoxM1DPQUUK+HaCY2GiH7dpE0I1iOpT2FuM491/j5BIFjvno0Xk71CtZ3IjaJpdj47mhT8pZfVZ7MpRVARm1EQsv3jfEwf44SYHouxdRUhN6yjd4eCz//65/GrTsgjWsLl5d0JQgIAh0gsCVkDz+kqYbhH56cVOFX459DabBR9FDBw9ItfrJzf6p9ciNnnguPIWnDf1TUtEt5c0+e3EJmMZLdoGB8ZljKxfrcUH+fK0q4b2/vwILXDJVDJIK4meh4JkX5+hiSUHm511rKtzqYE9llixE4P0ZZ/w1/35ukpGuL52Et3QnRsxbU5JjNQkAIn81CduV2hehZGaON24OETx1xchJpMt7y7jEePuekdLVu2Vu3xgsOugoOoBw49l7Y9r5V+R1u3Dlc/i2dHp/Ej37uEXzs5X36ZKanp3XcNZOIltr+YTLEp279V0jdC5U/m4VGO9nzxY++XZc9MZ2J/9ELh548JmktYwp7rpXRyhnVSh5StoVmw0Sas/yJPlJ8kBtFPCbRMeuNhgvYpo1Gk2owhdmKhcBVCLVSyPj0WK6N2bkQDqO/qPQJU5QDF8+P1rFvdxFnJ5ooBI4ZV0qDZu6TwLNp4AydJJaxNIvlXm6GJq0ddDUjCR+Ly1qXdzXpy6MtJ1iWxgQ6Ko14D2R8rGg4naQ2bMtGscBXXLzr1z6OOw6Lsmez1qK0Kwh0KwJbQvbkZEvu38MPaZZTGWWNMe4jmUJT5JzA4e9opEwSnyQPCZZ2csYY/br6A5/KH6pw2r1t8v1N9Pqi+mfRINqUiJHY4UajaP7jxn5yU2b+bJK5ino8uWeP6VfqxnfCG2c5wkAIn+0/u6LM2v5z1G0jFNJh62dcSLatx1wHoqfNlsrnNLKs0SJ6GKBh66h2pmmZEi0+xKNVD42ep433jlWA4xyEbfVfisHviD5nZmbxl5//B3zvtQf1+czPz+PUqVPo7e1d9vxOjI7j3tJ+PHDoDlSH9mw6DjnZ860HjuDzf/ZmuMrWxIutGMkdaW8cmuykqYle54Nel7nsJIRIoqgUUWhp5Y7r2UizWF97xxF/Z8PyM4R1lmrxepwECo2WXbxwpgnfcZAyRj1zUGk20N9n4+xYHSUmbKVKK4zCNEPgBJicr8NTTIjN4DomGr1UcDFfDdHfYyFKGbceouCRqnThuLGOCy8UmeSb6fHwHsf1XFg2qwdoXm6MqNkXPX0imjkrkkSm+JER4/UmSakmeno8/MZ/+TRuE4PmTV+T0oEg0G0IbBnZQ2AN8XKhwTFJmt7ewYWnO6a0a64VCc4o9j79gWn8dYxcdT0bo8JZFkYShyVkVBhx6+npX/ASIqljSsnCC7paq0/PesYsx24uAkL4bC6+G9065yv5+3uRfuXRc5oWgm6jkZb21oLAcoSP/YY7oPaMrKVJOWYZBITwvdRLg8mb9DJ8Fmk2DSZwMWErQwRLBbAsEg8tU11dAsYU0xc14eM4B2BZhgiSbfUInBqbwHePPYW+wCh5zp49u/AAdaXWfq/nRhy76pUr7bbu3+dkz0P3H8En/8fb4NGHJ0ngBVT3k6CJdOmVDl7R/twRXNuUZ6Us4UqVTsUK4wSeb4GX69qQmR7fFOc4GWZnFGwfqFRSWLaPMErAW42Bso0z03X0FBzM1SIM9LsYn4gw2F/AfLWBhOlcWYxqzUZv2ceZ0Qp2DZYwPVPF0EAZ0/N1/TpVOpmdwHVIMsUo+S5m5kIMDrqkLVGtR/B9G0mcwubD6cTYTFD9T7+gOE5Rr6bwCy5inQpsSB9LGw6l2Lu/gMFSjPf/9qdx4y2i7Fn3opMGBAFB4BwEtpTsYc8kfPLYbv7MD/ienj6tzuFGUocETE6ytBMwVOFQccMLByptSMjkSVtLz6uC49iwLBMrzg9f9k9VEVVE+s9KFGrTZSp+qCAisZT7ApF0MqVki/XnJHr4VGG9xsmyDrcfAkL4bL85WWpEMk+Xxzx1+yiXInyIiXhJbczKWA5fIXw3Bt/VtpJmDSTxi0iS03Ccq+E4+xdInvPbSrMmsrSmvXrEcHm1SC/uf3Z8EkePPYmSb8ie48ePo1AorNgg1TO/uvswpq48tOK+690hJ3vuPnIE/+GX3qojzhlZXiw74eNefgAAGzdJREFUqFTiluIlRjFwdQx7sWCuseuNCHEKWLatjZHr9RiDQwGmp0N4gQIDsvr6XNQrEebmUgwM+5ibi1EoOZiZCrFvXy/Gzs7D8jJ4noV6LYUfOJifixAUWItlfH6YmjU1m2CgN8DETBOu4+iH0o5r0rZILhULLmrNJgIqi1re447roNmI4NiWJpccz2rd21iwqBCKI+3lo59vWxn43JjFANrbJ4X2/ykWoFVDV+12MNKf4m2/+Cm88geE7FnvmpPjBQFB4FwEtpzsyQmfXOHDsi0aI+emzaZ8y/jl0JuHZE++zc5OarImf50kTBg2tAKHG313jJO/8dbhxrap5OFGUocqHhJLJJhINLEN7st2eCxLuegdxI0pXbXa/ALZI4qenf/2ESJhe8+xzM/2nh8Z3bkIyHrdnBUhRM/m4LreVumlwqSuNK3Cca6EUothHOe3zX1NkqqUw68V9xfHp/HBu76LG9wQt4z049FHH8Xw8PBFm+ODzQ+5h/DE99yx1m5XdVxO9tx/zxH84W+9DXGYwg0cVGoJMovJVkorYrRrjWtpP5xm00SWZ+DDWoUwihH4LiI6Lytbl0iRjKHvjaKHT2Tconi8tmrITHJWmpCwYfS5QtoyBEpZjoUUpQLj2FlOlqJSpZeOyWwPk0z7+ZBoslWiSRrHy3TqOsuyuMVQ2sTZiJQyeE5mktktCnWUjolXlomT58BY1sXSNBo0+66NwMtQLimUfYVSoOA7GcpBhh/96b/CTa8SsmdVC0x2FgQEgRURuCRkD0fFD+Tcw4c/k2DJU7jyGHSSN7nihyqbuTnWehsCJydkcnKovRSMZA/3JZFDc+UgME868n1J6jD1iz5B3KjuoZrIJHBZmmAi0cOSsVzVQ4VQuyfQisjKDpctAnKDtj2nTm7wtue8yKgujsByJYdMiZKyrtWtnuWwZCuimFodlpu5d5axNJ4K6OWTn3grz/9FJb32mSDZ8+f3fQdO1MThvYN4/vnnlzVn1iRFluHfFW/C2WtuWlZ1tfbRLH1kTvY88cg9+MpfvxtRbRa06UkyR0ewp5mFICBRQl9OG3HMRWFrEoVEDSxH++ekWlLDrzqkXRs50ycnjWw0ogyOawgjki0kasKERI5CkjHiPUUUK7BKLM1oDm4UNuRibJt+O9wvgQ2FKE41aUMPICpwfI+R7hl8Jm6xrMxSDPmCrRyEzRilsg1bsWSRD48T7cNDPx6Onw+U08hEtfOkPddDkoStNK8UYWT2JYnlBkW86ec/gRtuObzRUyDtCQKCQJcjcMnInqUIH/7Rz8kVqnGMYbNh0llORVKGP7eTQLnnznJkT3vJVntsunm9vPAHb36epWPGu4eEz6KRM42gjaxUtu5BYDnCR2J8L80aEKLn0uAuvW4cArKG14el4Lc+/OTonYcAo9c/9g9fxRuuGtIn9+STT6KnZ/kY+6+MV/HxH3wPGbYtAyMneypTx3HkCx/EEw/9P7hJDMe2MVdPMF2xMNQPFF3N/GFmPkWh5CKJGcluY3Y2xd59PuZm6yiWjLlzo04ikaY9QExDZttGqeShUQ8Rhxn6B129n0e5jm1UOJlK4DsuKtWQKeio1hP09XpwC4BjkewheaRQmYt1eVe9xn0ilPvM8VQTNespIpoxpyRqHDSrQLlM/yGAWS8s6aKhtEUCKTQJXUHAqPkMNaZzKRo1G5URA7p6ehX2X1lE3Ixh912Ln3zfJ9Az+JItmxvpSBAQBLoDgUtK9hBikjv08GF5Vr7xA9GUdhlFjlHqmBh2Kn3yci3+bmaGkuFEEzK5yXO7ssd1fZTLvS1DtxQsBTMKHht9fYum0FTysMyrfSPpQ0WPPHnqjjfD+WcpT+S3x7zLTd72mAcZxfoRWG4ti8pneWyJWfb4iQvM2HmE+POsf01KC5cvAqfHJvEzn/oqfueWAzh58qS+jl4udp1needUis+/5p1besI52bOlnUpngoAgIAgIAgsIXHKyJx/J+WVdfJ3ePPTQoaKH5swkaejtw9Is48afYHaW5VqshzWpXTkxMzMzodU555NDLO9iSRi3QqGso9tZrpUncvF1E+tuSdmWvFE0AkulvciNxuYvjouVbMhN3ubjLz1sDgIXW9dC+pyLuZBjm7MGpdWdgcDpsXH8wd98GT987X6Mv/DcRSPXecYfnrTx8OF3bOnJC9mzpXBLZ4KAICAIXIDAtiF7OLJc5UOSJi/nyskb8zMVP4sGyu1eO8uRPTRI6+8fWiCB2g2g28vGcpKHah5J25J3yvkIXOymw/nZtwhgG4yA3ORtMKDS3LZDYLk1zoF2e7noxbARonfbLWUZ0CVC4ORMHX/xt1/AyOAAgso0fN/4UJ6/hWGID9UG8Myrf4wmNVs62nayZ3ymvmTfbYG35/4+rzZbCMTlC+ZeYPHrRU4n3437q1Yj9N0553t999HmYUQb5gxuYxo+Uu3V00pIR5V+Qqw2aO1NU2gaPLAbuzXWBv2hW68FLfcHHtbMALfYC2UzOa1tDOe5Jw32Lm9qvqUTJ50JAoLAjkFgW5E9Oaokdkj4tEe0578jGWMIGRr/MY2rqYmh5cgeHseSMKMcirQaKPfjydvMlTxsV0q2dsza3vATEQJiwyFdskEp29oanKWXS4/AxVQ+HB2JDevqvVB7Ri79YLdgBCuRPN2ExRbALV1c5gicmpzB2z/3MN69rwBverSlSr+QzPliXMYnb3rzJTnbnOx59NkJfPnRUU1t6FQrki6tdKv2gbUTPzRcNtSLBQsxEsVzS2Bllk6/AhzTDF9LbR1xrqkben/r12mATErGRqoSY4ycGXNnzfm0SBfuk8HTyWBQMQppE9fc859wy+BplHv6UG828eKZKUxMNTA210CY2lBpgt6ShyiOUW2k6A88VKMQL84kmGkCrp3gFSNlDPUXcOx0Bd+s9+GHfvWjUH4fUu3zTA8fjoi2EgaVWw4O4br9A5dknqRTQUAQ2LkIbEuypx3uc0mfTH+Ib8RGUof/GOsoJM9GINodbaxUgiEqn7Wvg5Vu9Ozbbl5743KkILCNEViJ9Nnp5V0Xe+/npJe8/7fxApahXRIERscn8H2POXj/i3fhVS+5Ek899RRc10WxWDxnPF9MevHJG39slWPMYI+fQeY46GlWUHUCxENXrtrcOSd7vvvsBL569EzOwiDLjCYmjzPXJI0eId2UWz9RgbMQec49dVA7qZ3WufBnEjWt43RKlzF6XhTv8LfmdfpS0zSZPxmahW0qZJp0SfXr/NbKMlz/zMdxaOIunaf+zPNn4QU+arGDk+Pz2NUTYKiYIrUd2HmgSwbUwxgzlQTfeX4eTqDgKA9xmqGhLDg3/BO87Cc+oHu0dF8pMn0fYlCwlIWbDw3h2n39q5wn2V0QEAQEgYsjsO3Jnnz4Ru1Dsmfxn/5z0AH7k6t1cnKHH60keUTFI2+PtSKwnI8P25MI4NWhyhvd9LlTSP74c0seKGUbq8NT9r58EVguBTA/o51E+pDg4bbc+15Inst3HcvItwaBk5NzeMXJYdxy/AH8zpUm7Wl6ehr1+mK5FB+Yfmc+xh/d9nOdDyqOYM9N4d/e/RF8zd6Ft+wtY2J6Fh+56ScQDe/pvB0AOdlz9MQEjhw9q+PMF6/rSbSQhFlMu01JgpAI0ioepWPaGXWukgSpZcOJHTStGJZKWuVSZHDIITmavtGEDlJNqVC+Y8gctsTXgBgkYQwZlKoUGSsFUmp/EiTKg5Wlup+B2SfwvU/9CUrRDO59ahKVeoKJShW33XAl9u8uw1OAbTHdq4revgFEjN+KYzx3el6nd41XavjOC1Uw8P3ZaoZX//KfoGfvIThpgozx7Yx9z0hWkegxiLzy4DAO7RNlz6oWmOwsCAgCKyJw2ZA9559JO8mjJZvtf0FaO+fqncVjDYsumyCwEQis5Llhv+GOrim/WCueouZZK3Jy3E5GYCWlC8/9ciR+ViJ28zkVgncnr245t41C4OR8glccjeE0arjukS/iv736ICqVCqampnT4SBzH+l8zDPHrV78RtSuv6bjrl97/N4iyDHtrU8gmz+Let/0mYK3e7ycnex47MYF7jp01/WspDmmOVtkVv2+peQz9YTaqX1SWgIHrGRwkKkMEDzZieGmGyLKhMv4m1sfYaQrVqMEOa7CSEHESI7FdZIUSoDxkxR7EyjEEEEmfLEKqLEQWbSGM0ocFY2SClIrhTJ1A6Rt/iROP3g/HyvD9h4awd3cPxucaqMxn6C0CA/0+XMtHljZRjxTG5yOcnqlh90AZf/a1E9g1MIBb3/Vb6Ln6FZpqIimVgim/7CNZ0DZZSuHGa3bh4L7BjudIdhQEBAFBoBMELluyp5OTk30Egc1GoNvLL9aK70o3s3Kzt1Zk5bidhMBKny856cOv25Vc7pTg0efwvjdByrV20gqWc9lMBEj2vOxECZkXoPDEN/Af5x/F/7WuwC+7Y5ibm8N1112nU2UffOoEPltx8ciPvKvz4ZB9MXVPqy7dau8kJ3sePzGO+46dXjAnVpmCHTVgNeqgFEabGqcJVByi1JyHP3sa6dhzcKuzKMRN1OfGMRW76Lvlh+DMjaNx4jH4RR9FcjO1KpI4RGAl8C2FNKxrVU+dxshxhhpszDYzDAztRt0rohnH6Nt1BaKwidlYAcP7oV7yCqR9V0LZPlKX9JKL1IlRjOoYu/czqB2/H2+6FhgdnUVYaaKmgIP7d8HxLHhJhkYcY7yWolaP8fCpOg7uHcT/fqSCl7/mjTj8Yz+FRLnad8iCo4kkGjrnJWe2rjRTuOHAMA7uHep8jmRPQUAQEAQ6QEDIng5Akl0EgZUQ6Kbyi5WwuNjvheRZD3pybLci0Anpk2NDxY+6/sAlM3bOyR2O52IlWvl4SfBookc8ubp1ect5rxEBkj3Xv9AH0DtmZhzvOv4lvG6kB8+NT+Olw30ol0v4/JkqjlVi9DrA39689cmhC2TPc2N44MkX4cUKhYnj8OcmcObI53FFFsNyLTgqQ79rwVd1oBHCsWzYKtTeOmGcwLI8XYjlW4DjA8+MzWFffw8slSGJEzSjFEMlG9UIUI6N+VqI02zH9dFn25hLM03ylNwA/UUbxSzR6pr5ZoKzNaDh2Cj0DGI2TFEo9SG++iZ4N9yOsDyEYtpE8ehnMPjiEVhuht27B1AIAoxONHB2voqhcgEF38XxE2dR7Cvh3qenMd6IcN3bP4grrr0e1O9QscTSMZaskexJlQuHthQWC8sUqOx5+dVDOLB3eI2rQQ4TBAQBQWBpBITskZUhCGwgAhfz8mE3l2PpxUbAIyTPRqAobXQ7AjmRkj1+AulXHu0IDn7mcMsJIP39BqR7cSzc6LfFbTVj0uROlyWNdTRZspMgsAoE2sme/ueP4adHH8YcHBxVZZSiGvYEDuKghLcPZLDjCO99QeHs7YZc3aotJ3uefG4Ujxw7jeCJuzH4zc+iUg9hRyGGfQXfsTQRE7j0zIkQZjaeHq9iqORjKoxw3VABcSOG5WQoOTammimaUQLbtaCiDIWCgyxLEHgO5hopHKb5sjwrtdDIUgS2i9M1tptgoOihWm+g16PHD+CzDWSYiizEYYKRso2iDUSui6m6QlYcRJw14cYzQCnBS68awNT8HMLYQaXWwOjkPHrLBWSw4Xk2rNTC6TDDncdjvPPX/jtKfcPan4dFaSw/SywFN1dLKbRK0Uj22HjZ1YN4yR4he7ZqbUo/gkC3ICBkT7fMtJznliHQyVP4biB9Oi3fkNKNLVua0tEOQiD/nNGES4fEz/mnnxNBORm0HDwkcvJtrX0JwbODFp+cyrZAoJ3sGXr6m5gZ3IOrX/guXj9/Ag/37IMKitjvpNqz5+f6I/z18TF88rafQeoYj5qt2HKy59lnnsc3P/FRFB69C9PT84iVhb6ii6uLCq5toZnGQJghzRJMxdDOPJ7tYLRZw76egi4nS22Fgg2kqQ3bAp6ZnENf4KLfKcOx6piIMzRqNbxs1wDmkxiVWhOW62KymWK+maLoOShaFuqKmV4KWZLBtxIUWP7l9eLo+Az2ln3sKyqMVkKUAxuu7WCskaDaqKF/xEd5IECxaCOMFKZrVRy44gqkKsJsPUaSZih4Lh47XcdnH5nAjUM9+P6RQfgvuQGlYoB4ZhRO1EBlahKZayMp70L55tfC7e1D6AY48D0Hse/QtVsxLdKHICAIdBECQvZ00WTLqW4tAp2QPhzRTiN+qOLp5Cm/kDxbux6lt52LQK6ySf7+3jUTP5uBzqUuKduMc5I2BYHtgkA72aPJ1OochiZP4p+d/DpeddUIvjCr8OW934dffe6LuHXfLhw9ehT3ow9/d9s7EPvnxrNv1jnlZM8L992Dx3/3V1BPYswmMRqZh8AGdrsZyp4HByFiMKrLwddPzeOHD+1GvVGF7dg6qLwZKtSyGG6qcGKujpcO9GC+WUfZtVCJQ4yUA9QjC3acoMdnHhfVQoCvgFqocLLZwEDRgcqo+FGYbMRwHIWRYoAIKZpJiCgBKjGwu+Cg16VPs0LJsrQaZy5O4RUzuMMevKLC4MAQmilQq9dh2x6OPXYGg8M+hnt6kVjA46NNZFNVkLoJsxR9roVSoOCTwJqpo69Uwkwz08ldsBKkysPVv/C7GL7tNZs1FdKuICAIdCkCQvZ06cTLaW8dAqslfTiyjSiz2LozBDqJUc7HIyTPVs6M9NWNCLSTPzz/9ahxOsUvJ3Y0gX313svuM6zT85T9BIHtgsD5ZA/Hdc1j9+BX3DG8f/BWBEmM3ePP4XD1JN56YAjf+PrXceDAATw+No2PXf9PMTW0D5lO2NI54ubrBm852XPqvrvxxIc+gLl6jLlmhJGSA9uyoCyFk7N1HOgvYzZJsKfsoN5MEbhApR4jsxXsJEEzVZhLUlTDCLbtI0lD7A18OFaCwXIARE0mn8MNXNhZCEdZyNIUtuNo8+cnz1axu7+E+UaE3sDH0zMhhgrArqKLMMzQSDMEro3nKhGaWYRdQQGWZWHAM9HoVP/Mxgl2v3wYw3t3QVkZmpUmqrUIM9UG6tUYpaINyzblYS9MRThydAxvGOlH2IzQ41oo+gojXoaJWoT+goezlQhlz0GcAr5nYfi9H8LwbYc3eAakOUFAEOh2BITs6fYVIOe/ZQh0Svrom6WWz8Z2T9jpRMHD8xET1i1bZtKRILAkAkt57OQ7dkIGLVfyJcSOLDhB4NIgsBTZw3InK02QKYVXPfRZvDaZwKsPvgQF18Y3HnoI+/bt0yRGkmWYqtTwweB63PLk3fjam38dqett+InkZM/xe47g8Q/+ItJEaa+dYT/DYKmAqWoDftGjuAVffn4Mh/f0wrEtZJaDLE7Q79tgMnolTBFFKU7PRaglwGCQYVe5hJlKFXt6fE2kJJkN32WoukIcK2RpjJC+PLaHZ8fmMQsHu3tLqFZnkNke4jhEj+fDQwTXsuG6wJFTIYaKRQzbESppqL1/Rgoe+jwbkbJQvraM0kAvmmkTfT39qDUjjE43dOx7EHiYnKljbGIWz05WEKUBvjfwEUYJrDTCiakmbtxVgK8UbCcG4gyeY8N3bMRxhJFf+iP03ypkz4YvQmlQEOhyBITs6fIFIKe/9Qisx2T1UpE/q03YyVEVFc/Wry/pURAQBAQBQWDnI7Ak2dN22gOVSfROnIQq9+GVzzyA+73d+JET9+O024NjN74O4yPXIAtKQJroRK/N2HKy58y9d+PJ//xe2JaDNItxVX8BSqVohAr0Sm5C4UQlg5Mm+nezsxVktou+IjAbZriyx0HcSPHkbIgwSlEKAvhOihIUhnsd2KlClIQouQmUU0AURdr0OEpT+LaP+TjBV16cRxjHeP3+ATw7XcWV/QEcxqZn9NqxMOhbOD4XwrVS7C4UUUti1BMFlWaohiFqscLAwTJ2jRQwfMUuJHEGNwhwZmwaVmZjuhrBthRq9RDHp0I8dPQM3rqrF/UoxFiUYTpJccuuEni2g46vjaEJe+DZSKMYg+/+A5RvlTKuzViH0qYg0M0ICNnTzbMv537JEViN2uf8wW50ys75T/7ZXyfRyeePS1Q8l3xZyQAEAUFAEBAEdjgCK5E9PH3VqMKPmjj8xFfhBQG+lvagesPtgLIAS8dEbeqWkz1j992NsT/8ZcxHqTZJ7i/SHNkBLAczjToacHGilmC6FmOXZ2F/j4N6owlVKOCu5+dw04CHQV9hspKhvyfAfByjkSQoZClGel00ahEcy8KeXge1KEPRt2BZCvONEIHr4sXZBE9WMhybaeCfX9WLsfkaBgLgimIRT8/VMeRZ2Nfr49mZGvb2BqjT8If4RSnKno06UrxQBXoP9OK66wZg2TbiMIayLDTCCNMzIZqxBcu1MVOp4enxBprzMW73LERxhBcjC4/OVHBDbx+UFcGzFfb1BwhUBt9RsLMMg//69zAgZVybuh6lcUGgGxEQsqcbZ13OeVsisB7iZ6kTai+7WO6EOynf6AQsIXg6QUn2EQQEAUFAEBAENg6Bu54eB9TGe+1s1AgP9trYv3sAtVMv6mEmGUCXIPrg5KOOMiABwK/5PgUFuApoZuaf1/o5zRhiDmRKh3fp7x2lw7r0xv10H7QhUrpSSm/cl/8iAGyb7fA46pmqrXYCvs6yc7bf+sdjuR/35zhocVQmgcNOWi5H/C5MMiimfDE1jP20+i209iF1xONpGJ2PySffpkPZzVbYs2+jYJd2BAFBQBBYQEDIHlkMgsA2RGAtpV5beRrtZqz2bTdvZdfSlyAgCAgCgoAgIAgIAoKAICAICAKCwAoICNkjS0QQuAwQuBTpOu2wCLlzGSwSGaIgIAgIAoKAICAICAKCgCAgCAgCLQSE7JGlIAhcpgi0e+wwFSvf1lqa1U7osC1J2blMF4YMWxAQBAQBQUAQEAQEAUFAEBAEuh4BIXu6fgkIAN2AQE4M5eeq9ox0w2nLOQoCgoAgIAgIAoKAICAICAKCgCDQlQgI2dOV0y4nLQgIAoKAICAICAKCgCAgCAgCgoAgIAgIAjsVASF7durMynkJAoKAICAICAKCgCAgCAgCgoAgIAgIAoJAVyIgZE9XTructCAgCAgCgoAgIAgIAoKAICAICAKCgCAgCOxUBITs2akzK+clCAgCgoAgIAgIAoKAICAICAKCgCAgCAgCXYmAkD1dOe1y0oKAICAICAKCgCAgCAgCgoAgIAgIAoKAILBTERCyZ6fOrJyXICAICAKCgCAgCAgCgoAgIAgIAoKAICAIdCUCQvZ05bTLSQsCgoAgIAgIAoKAICAICAKCgCAgCAgCgsBORYBkz/8HjdFcDThVgw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30" name="AutoShape 6" descr="https://0701.static.prezi.com/preview/f2lha3srzu2c4bs4mkn44x2wth6jc3sachvcdoaizecfr3dnitcq_0_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928802"/>
            <a:ext cx="4895850" cy="471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7850725" cy="575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6" name="Picture 2" descr="E:\Contracurso\PLAC2-GROB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63" y="661988"/>
            <a:ext cx="7534275" cy="553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040" y="260648"/>
            <a:ext cx="8640960" cy="90872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AR" sz="3200" b="1" dirty="0" smtClean="0">
                <a:latin typeface="Arial" pitchFamily="34" charset="0"/>
                <a:cs typeface="Arial" pitchFamily="34" charset="0"/>
              </a:rPr>
              <a:t>Importancia Económica de la  Vid en la Región de Cuyo</a:t>
            </a:r>
            <a:endParaRPr lang="es-A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850" y="1484313"/>
            <a:ext cx="8569325" cy="51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AR" sz="2800" dirty="0">
                <a:latin typeface="Arial" pitchFamily="34" charset="0"/>
                <a:cs typeface="Arial" pitchFamily="34" charset="0"/>
              </a:rPr>
              <a:t>Empleo generado: </a:t>
            </a:r>
            <a:r>
              <a:rPr lang="es-AR" sz="2800" b="1" i="1" dirty="0">
                <a:latin typeface="Arial" pitchFamily="34" charset="0"/>
                <a:cs typeface="Arial" pitchFamily="34" charset="0"/>
              </a:rPr>
              <a:t>113.000 puestos de trabajo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AR" sz="2800" dirty="0">
                <a:latin typeface="Arial" pitchFamily="34" charset="0"/>
                <a:cs typeface="Arial" pitchFamily="34" charset="0"/>
              </a:rPr>
              <a:t>Cantidad de Viñedos: </a:t>
            </a:r>
            <a:r>
              <a:rPr lang="es-AR" sz="2800" b="1" i="1" dirty="0">
                <a:latin typeface="Arial" pitchFamily="34" charset="0"/>
                <a:cs typeface="Arial" pitchFamily="34" charset="0"/>
              </a:rPr>
              <a:t>26.175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AR" sz="2800" dirty="0">
                <a:latin typeface="Arial" pitchFamily="34" charset="0"/>
                <a:cs typeface="Arial" pitchFamily="34" charset="0"/>
              </a:rPr>
              <a:t>Cantidad de productores: </a:t>
            </a:r>
            <a:r>
              <a:rPr lang="es-AR" sz="2800" b="1" i="1" dirty="0">
                <a:latin typeface="Arial" pitchFamily="34" charset="0"/>
                <a:cs typeface="Arial" pitchFamily="34" charset="0"/>
              </a:rPr>
              <a:t>21.813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AR" sz="2800" dirty="0">
                <a:latin typeface="Arial" pitchFamily="34" charset="0"/>
                <a:cs typeface="Arial" pitchFamily="34" charset="0"/>
              </a:rPr>
              <a:t>Exportaciones Vitivinícolas: </a:t>
            </a:r>
            <a:r>
              <a:rPr lang="es-AR" sz="2800" b="1" i="1" dirty="0">
                <a:latin typeface="Arial" pitchFamily="34" charset="0"/>
                <a:cs typeface="Arial" pitchFamily="34" charset="0"/>
              </a:rPr>
              <a:t>U$S </a:t>
            </a:r>
            <a:r>
              <a:rPr lang="es-AR" sz="2800" b="1" i="1" dirty="0" smtClean="0">
                <a:latin typeface="Arial" pitchFamily="34" charset="0"/>
                <a:cs typeface="Arial" pitchFamily="34" charset="0"/>
              </a:rPr>
              <a:t>977 </a:t>
            </a:r>
            <a:r>
              <a:rPr lang="es-AR" sz="2800" b="1" i="1" dirty="0">
                <a:latin typeface="Arial" pitchFamily="34" charset="0"/>
                <a:cs typeface="Arial" pitchFamily="34" charset="0"/>
              </a:rPr>
              <a:t>Millones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A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704088"/>
            <a:ext cx="8048652" cy="938962"/>
          </a:xfrm>
        </p:spPr>
        <p:txBody>
          <a:bodyPr/>
          <a:lstStyle/>
          <a:p>
            <a:r>
              <a:rPr lang="es-AR" dirty="0" smtClean="0"/>
              <a:t>ECOREGIONES</a:t>
            </a: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6762897" cy="507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305800" cy="57606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AR" sz="3200" b="1" dirty="0" smtClean="0">
                <a:latin typeface="Arial" pitchFamily="34" charset="0"/>
                <a:cs typeface="Arial" pitchFamily="34" charset="0"/>
              </a:rPr>
              <a:t>Importancia de la Producción de Olivo</a:t>
            </a:r>
            <a:endParaRPr lang="es-AR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RICARDO\Pictures\Cuyo\Olivo\oliv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4049037" cy="6021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6 Rectángulo"/>
          <p:cNvSpPr/>
          <p:nvPr/>
        </p:nvSpPr>
        <p:spPr>
          <a:xfrm>
            <a:off x="4211638" y="3328988"/>
            <a:ext cx="4932362" cy="352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AR" b="1" dirty="0">
                <a:latin typeface="Arial" pitchFamily="34" charset="0"/>
                <a:cs typeface="Arial" pitchFamily="34" charset="0"/>
              </a:rPr>
              <a:t>El circuito productivo olivícola ha mostrado desde siempre una fuerte presencia de la pequeña producción en el </a:t>
            </a:r>
            <a:r>
              <a:rPr lang="es-AR" b="1" i="1" u="sng" dirty="0">
                <a:latin typeface="Arial" pitchFamily="34" charset="0"/>
                <a:cs typeface="Arial" pitchFamily="34" charset="0"/>
              </a:rPr>
              <a:t>PRIMER ESLABÓN</a:t>
            </a:r>
            <a:r>
              <a:rPr lang="es-AR" b="1" dirty="0">
                <a:latin typeface="Arial" pitchFamily="34" charset="0"/>
                <a:cs typeface="Arial" pitchFamily="34" charset="0"/>
              </a:rPr>
              <a:t>, </a:t>
            </a:r>
            <a:r>
              <a:rPr lang="es-AR" b="1" i="1" dirty="0">
                <a:latin typeface="Arial" pitchFamily="34" charset="0"/>
                <a:cs typeface="Arial" pitchFamily="34" charset="0"/>
              </a:rPr>
              <a:t>EN LA PRODUCCIÓN PRIMARIA</a:t>
            </a:r>
            <a:r>
              <a:rPr lang="es-AR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AR" b="1" dirty="0">
                <a:latin typeface="Arial" pitchFamily="34" charset="0"/>
                <a:cs typeface="Arial" pitchFamily="34" charset="0"/>
              </a:rPr>
              <a:t>Se distinguen pequeños y grandes productores.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AR" b="1" i="1" u="sng" dirty="0">
                <a:latin typeface="Arial" pitchFamily="34" charset="0"/>
                <a:cs typeface="Arial" pitchFamily="34" charset="0"/>
              </a:rPr>
              <a:t>La principal diferencia es el destino de su producción</a:t>
            </a:r>
            <a:r>
              <a:rPr lang="es-AR" b="1" dirty="0">
                <a:latin typeface="Arial" pitchFamily="34" charset="0"/>
                <a:cs typeface="Arial" pitchFamily="34" charset="0"/>
              </a:rPr>
              <a:t>: los primeros producen principalmente aceitunas de mesa, en cambio, los grandes productores orientan su producción a la industria aceitera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RICARDO\Pictures\Cuyo\Olivo\6eb8e6ee3c5fa9d2fc69c0fa53f8a47f0365fa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43926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 descr="C:\Users\RICARDO\Pictures\Cuyo\Olivo\Cosecha de oliv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88913"/>
            <a:ext cx="38163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C:\Users\RICARDO\Pictures\Cuyo\Olivo\8ff763b9dc7d02d74fa50ffe74bf3e5c858a434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213100"/>
            <a:ext cx="4105275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s://encrypted-tbn3.gstatic.com/images?q=tbn:ANd9GcTuLZOWyI974JVsbUs7Mi6vyaEHYBjT7Mf-RJ_Cnh226hOR2kYgh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3" y="3714752"/>
            <a:ext cx="3885017" cy="2390780"/>
          </a:xfrm>
          <a:prstGeom prst="rect">
            <a:avLst/>
          </a:prstGeom>
          <a:noFill/>
        </p:spPr>
      </p:pic>
      <p:pic>
        <p:nvPicPr>
          <p:cNvPr id="8196" name="Picture 4" descr="https://encrypted-tbn2.gstatic.com/images?q=tbn:ANd9GcR75IXdiAMR0TydqwsvYxdI1Cz3pZid0JQgXVy-bx60ZerI7vzD9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1857364"/>
            <a:ext cx="1838325" cy="247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7086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A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Circuito Productivo del Olivo</a:t>
            </a:r>
            <a:endParaRPr lang="es-A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748883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1"/>
          <p:cNvSpPr/>
          <p:nvPr/>
        </p:nvSpPr>
        <p:spPr>
          <a:xfrm>
            <a:off x="827584" y="764704"/>
            <a:ext cx="7488832" cy="5760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2 CuadroTexto"/>
          <p:cNvSpPr txBox="1"/>
          <p:nvPr/>
        </p:nvSpPr>
        <p:spPr>
          <a:xfrm>
            <a:off x="1331640" y="0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/>
              <a:t>CADENA DE DURAZNO</a:t>
            </a:r>
            <a:endParaRPr lang="es-A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19672" y="764704"/>
            <a:ext cx="5760640" cy="3849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s-AR" sz="2800" b="1" spc="5" dirty="0" err="1" smtClean="0">
                <a:solidFill>
                  <a:srgbClr val="595A5C"/>
                </a:solidFill>
                <a:latin typeface="Calibri"/>
                <a:cs typeface="Calibri"/>
              </a:rPr>
              <a:t>Produccion</a:t>
            </a:r>
            <a:r>
              <a:rPr lang="es-AR" sz="2800" b="1" spc="5" dirty="0" smtClean="0">
                <a:solidFill>
                  <a:srgbClr val="595A5C"/>
                </a:solidFill>
                <a:latin typeface="Calibri"/>
                <a:cs typeface="Calibri"/>
              </a:rPr>
              <a:t> primaria :COMPOSIC</a:t>
            </a:r>
            <a:r>
              <a:rPr lang="es-AR" sz="2800" b="1" dirty="0" smtClean="0">
                <a:solidFill>
                  <a:srgbClr val="595A5C"/>
                </a:solidFill>
                <a:latin typeface="Calibri"/>
                <a:cs typeface="Calibri"/>
              </a:rPr>
              <a:t>IÓ</a:t>
            </a:r>
            <a:r>
              <a:rPr lang="es-AR" sz="2800" b="1" spc="10" dirty="0" smtClean="0">
                <a:solidFill>
                  <a:srgbClr val="595A5C"/>
                </a:solidFill>
                <a:latin typeface="Calibri"/>
                <a:cs typeface="Calibri"/>
              </a:rPr>
              <a:t>N</a:t>
            </a:r>
            <a:r>
              <a:rPr lang="es-AR" sz="2800" b="1" spc="-25" dirty="0" smtClean="0">
                <a:solidFill>
                  <a:srgbClr val="595A5C"/>
                </a:solidFill>
                <a:latin typeface="Times New Roman"/>
                <a:cs typeface="Times New Roman"/>
              </a:rPr>
              <a:t> </a:t>
            </a:r>
            <a:r>
              <a:rPr lang="es-AR" sz="2800" b="1" spc="10" dirty="0" smtClean="0">
                <a:solidFill>
                  <a:srgbClr val="595A5C"/>
                </a:solidFill>
                <a:latin typeface="Calibri"/>
                <a:cs typeface="Calibri"/>
              </a:rPr>
              <a:t>%</a:t>
            </a:r>
            <a:r>
              <a:rPr lang="es-AR" sz="2800" b="1" spc="-25" dirty="0" smtClean="0">
                <a:solidFill>
                  <a:srgbClr val="595A5C"/>
                </a:solidFill>
                <a:latin typeface="Times New Roman"/>
                <a:cs typeface="Times New Roman"/>
              </a:rPr>
              <a:t> </a:t>
            </a:r>
            <a:r>
              <a:rPr lang="es-AR" sz="2800" b="1" spc="10" dirty="0" smtClean="0">
                <a:solidFill>
                  <a:srgbClr val="595A5C"/>
                </a:solidFill>
                <a:latin typeface="Calibri"/>
                <a:cs typeface="Calibri"/>
              </a:rPr>
              <a:t>de</a:t>
            </a:r>
            <a:r>
              <a:rPr lang="es-AR" sz="2800" b="1" spc="-20" dirty="0" smtClean="0">
                <a:solidFill>
                  <a:srgbClr val="595A5C"/>
                </a:solidFill>
                <a:latin typeface="Times New Roman"/>
                <a:cs typeface="Times New Roman"/>
              </a:rPr>
              <a:t> </a:t>
            </a:r>
            <a:r>
              <a:rPr lang="es-AR" sz="2800" b="1" spc="5" dirty="0" smtClean="0">
                <a:solidFill>
                  <a:srgbClr val="595A5C"/>
                </a:solidFill>
                <a:latin typeface="Calibri"/>
                <a:cs typeface="Calibri"/>
              </a:rPr>
              <a:t>la</a:t>
            </a:r>
            <a:r>
              <a:rPr lang="es-AR" sz="2800" b="1" spc="-20" dirty="0" smtClean="0">
                <a:solidFill>
                  <a:srgbClr val="595A5C"/>
                </a:solidFill>
                <a:latin typeface="Times New Roman"/>
                <a:cs typeface="Times New Roman"/>
              </a:rPr>
              <a:t> </a:t>
            </a:r>
            <a:r>
              <a:rPr lang="es-AR" sz="2800" b="1" spc="10" dirty="0" smtClean="0">
                <a:solidFill>
                  <a:srgbClr val="595A5C"/>
                </a:solidFill>
                <a:latin typeface="Calibri"/>
                <a:cs typeface="Calibri"/>
              </a:rPr>
              <a:t>produ</a:t>
            </a:r>
            <a:r>
              <a:rPr lang="es-AR" sz="2800" b="1" dirty="0" smtClean="0">
                <a:solidFill>
                  <a:srgbClr val="595A5C"/>
                </a:solidFill>
                <a:latin typeface="Calibri"/>
                <a:cs typeface="Calibri"/>
              </a:rPr>
              <a:t>cc</a:t>
            </a:r>
            <a:r>
              <a:rPr lang="es-AR" sz="2800" b="1" spc="5" dirty="0" smtClean="0">
                <a:solidFill>
                  <a:srgbClr val="595A5C"/>
                </a:solidFill>
                <a:latin typeface="Calibri"/>
                <a:cs typeface="Calibri"/>
              </a:rPr>
              <a:t>ión</a:t>
            </a:r>
            <a:r>
              <a:rPr lang="es-AR" sz="2800" b="1" spc="-20" dirty="0" smtClean="0">
                <a:solidFill>
                  <a:srgbClr val="595A5C"/>
                </a:solidFill>
                <a:latin typeface="Times New Roman"/>
                <a:cs typeface="Times New Roman"/>
              </a:rPr>
              <a:t> </a:t>
            </a:r>
            <a:r>
              <a:rPr lang="es-AR" sz="2800" b="1" spc="-5" dirty="0" smtClean="0">
                <a:solidFill>
                  <a:srgbClr val="595A5C"/>
                </a:solidFill>
                <a:latin typeface="Calibri"/>
                <a:cs typeface="Calibri"/>
              </a:rPr>
              <a:t>(</a:t>
            </a:r>
            <a:r>
              <a:rPr lang="es-AR" sz="2800" b="1" spc="10" dirty="0" smtClean="0">
                <a:solidFill>
                  <a:srgbClr val="595A5C"/>
                </a:solidFill>
                <a:latin typeface="Calibri"/>
                <a:cs typeface="Calibri"/>
              </a:rPr>
              <a:t>2</a:t>
            </a:r>
            <a:r>
              <a:rPr lang="es-AR" sz="2800" b="1" spc="5" dirty="0" smtClean="0">
                <a:solidFill>
                  <a:srgbClr val="595A5C"/>
                </a:solidFill>
                <a:latin typeface="Calibri"/>
                <a:cs typeface="Calibri"/>
              </a:rPr>
              <a:t>0</a:t>
            </a:r>
            <a:r>
              <a:rPr lang="es-AR" sz="2800" b="1" spc="10" dirty="0" smtClean="0">
                <a:solidFill>
                  <a:srgbClr val="595A5C"/>
                </a:solidFill>
                <a:latin typeface="Calibri"/>
                <a:cs typeface="Calibri"/>
              </a:rPr>
              <a:t>1</a:t>
            </a:r>
            <a:r>
              <a:rPr lang="es-AR" sz="2800" b="1" spc="5" dirty="0" smtClean="0">
                <a:solidFill>
                  <a:srgbClr val="595A5C"/>
                </a:solidFill>
                <a:latin typeface="Calibri"/>
                <a:cs typeface="Calibri"/>
              </a:rPr>
              <a:t>6)-</a:t>
            </a:r>
            <a:r>
              <a:rPr lang="es-AR" sz="1600" b="1" spc="5" dirty="0" smtClean="0">
                <a:solidFill>
                  <a:srgbClr val="595A5C"/>
                </a:solidFill>
                <a:latin typeface="Calibri"/>
                <a:cs typeface="Calibri"/>
              </a:rPr>
              <a:t>Fuente : Informes cadena de </a:t>
            </a:r>
            <a:r>
              <a:rPr lang="es-AR" sz="1600" b="1" spc="5" dirty="0" err="1" smtClean="0">
                <a:solidFill>
                  <a:srgbClr val="595A5C"/>
                </a:solidFill>
                <a:latin typeface="Calibri"/>
                <a:cs typeface="Calibri"/>
              </a:rPr>
              <a:t>Valor,Frutas</a:t>
            </a:r>
            <a:r>
              <a:rPr lang="es-AR" sz="1600" b="1" spc="5" dirty="0" smtClean="0">
                <a:solidFill>
                  <a:srgbClr val="595A5C"/>
                </a:solidFill>
                <a:latin typeface="Calibri"/>
                <a:cs typeface="Calibri"/>
              </a:rPr>
              <a:t> de carozo, Ministerio de Agroindustria </a:t>
            </a:r>
          </a:p>
          <a:p>
            <a:pPr marL="683260" indent="-115570">
              <a:lnSpc>
                <a:spcPct val="100000"/>
              </a:lnSpc>
              <a:spcBef>
                <a:spcPts val="215"/>
              </a:spcBef>
              <a:buClr>
                <a:srgbClr val="00AFF0"/>
              </a:buClr>
              <a:buFont typeface="Wingdings"/>
              <a:buChar char=""/>
              <a:tabLst>
                <a:tab pos="683895" algn="l"/>
              </a:tabLst>
            </a:pPr>
            <a:r>
              <a:rPr lang="es-AR" sz="2800" spc="5" dirty="0" smtClean="0">
                <a:latin typeface="Calibri"/>
                <a:cs typeface="Calibri"/>
              </a:rPr>
              <a:t>Ciruela</a:t>
            </a:r>
            <a:r>
              <a:rPr lang="es-AR" sz="2800" spc="-15" dirty="0" smtClean="0">
                <a:latin typeface="Times New Roman"/>
                <a:cs typeface="Times New Roman"/>
              </a:rPr>
              <a:t> </a:t>
            </a:r>
            <a:r>
              <a:rPr lang="es-AR" sz="2800" spc="10" dirty="0" smtClean="0">
                <a:latin typeface="Calibri"/>
                <a:cs typeface="Calibri"/>
              </a:rPr>
              <a:t>para</a:t>
            </a:r>
            <a:r>
              <a:rPr lang="es-AR" sz="2800" spc="-10" dirty="0" smtClean="0">
                <a:latin typeface="Times New Roman"/>
                <a:cs typeface="Times New Roman"/>
              </a:rPr>
              <a:t> </a:t>
            </a:r>
            <a:r>
              <a:rPr lang="es-AR" sz="2800" spc="5" dirty="0" smtClean="0">
                <a:latin typeface="Calibri"/>
                <a:cs typeface="Calibri"/>
              </a:rPr>
              <a:t>c</a:t>
            </a:r>
            <a:r>
              <a:rPr lang="es-AR" sz="2800" spc="10" dirty="0" smtClean="0">
                <a:latin typeface="Calibri"/>
                <a:cs typeface="Calibri"/>
              </a:rPr>
              <a:t>onsumo</a:t>
            </a:r>
            <a:r>
              <a:rPr lang="es-AR" sz="2800" spc="-10" dirty="0" smtClean="0">
                <a:latin typeface="Times New Roman"/>
                <a:cs typeface="Times New Roman"/>
              </a:rPr>
              <a:t> </a:t>
            </a:r>
            <a:r>
              <a:rPr lang="es-AR" sz="2800" spc="10" dirty="0" smtClean="0">
                <a:latin typeface="Calibri"/>
                <a:cs typeface="Calibri"/>
              </a:rPr>
              <a:t>en</a:t>
            </a:r>
            <a:r>
              <a:rPr lang="es-AR" sz="2800" spc="-10" dirty="0" smtClean="0">
                <a:latin typeface="Times New Roman"/>
                <a:cs typeface="Times New Roman"/>
              </a:rPr>
              <a:t> </a:t>
            </a:r>
            <a:r>
              <a:rPr lang="es-AR" sz="2800" spc="5" dirty="0" smtClean="0">
                <a:latin typeface="Calibri"/>
                <a:cs typeface="Calibri"/>
              </a:rPr>
              <a:t>fre</a:t>
            </a:r>
            <a:r>
              <a:rPr lang="es-AR" sz="2800" spc="10" dirty="0" smtClean="0">
                <a:latin typeface="Calibri"/>
                <a:cs typeface="Calibri"/>
              </a:rPr>
              <a:t>s</a:t>
            </a:r>
            <a:r>
              <a:rPr lang="es-AR" sz="2800" spc="5" dirty="0" smtClean="0">
                <a:latin typeface="Calibri"/>
                <a:cs typeface="Calibri"/>
              </a:rPr>
              <a:t>c</a:t>
            </a:r>
            <a:r>
              <a:rPr lang="es-AR" sz="2800" spc="10" dirty="0" smtClean="0">
                <a:latin typeface="Calibri"/>
                <a:cs typeface="Calibri"/>
              </a:rPr>
              <a:t>o     5 %        </a:t>
            </a:r>
            <a:endParaRPr lang="es-AR" sz="2800" dirty="0" smtClean="0">
              <a:latin typeface="Calibri"/>
              <a:cs typeface="Calibri"/>
            </a:endParaRPr>
          </a:p>
          <a:p>
            <a:pPr marL="683260" indent="-115570">
              <a:lnSpc>
                <a:spcPct val="100000"/>
              </a:lnSpc>
              <a:spcBef>
                <a:spcPts val="90"/>
              </a:spcBef>
              <a:buClr>
                <a:srgbClr val="00AFF0"/>
              </a:buClr>
              <a:buFont typeface="Wingdings"/>
              <a:buChar char=""/>
              <a:tabLst>
                <a:tab pos="683895" algn="l"/>
              </a:tabLst>
            </a:pPr>
            <a:r>
              <a:rPr lang="es-AR" sz="2800" b="1" spc="5" dirty="0" smtClean="0">
                <a:latin typeface="Calibri"/>
                <a:cs typeface="Calibri"/>
              </a:rPr>
              <a:t>Ciruela</a:t>
            </a:r>
            <a:r>
              <a:rPr lang="es-AR" sz="2800" b="1" spc="-15" dirty="0" smtClean="0">
                <a:latin typeface="Times New Roman"/>
                <a:cs typeface="Times New Roman"/>
              </a:rPr>
              <a:t> </a:t>
            </a:r>
            <a:r>
              <a:rPr lang="es-AR" sz="2800" b="1" spc="10" dirty="0" smtClean="0">
                <a:latin typeface="Calibri"/>
                <a:cs typeface="Calibri"/>
              </a:rPr>
              <a:t>para</a:t>
            </a:r>
            <a:r>
              <a:rPr lang="es-AR" sz="2800" b="1" spc="-10" dirty="0" smtClean="0">
                <a:latin typeface="Times New Roman"/>
                <a:cs typeface="Times New Roman"/>
              </a:rPr>
              <a:t> </a:t>
            </a:r>
            <a:r>
              <a:rPr lang="es-AR" sz="2800" b="1" spc="10" dirty="0" smtClean="0">
                <a:latin typeface="Calibri"/>
                <a:cs typeface="Calibri"/>
              </a:rPr>
              <a:t>industria 32,7</a:t>
            </a:r>
            <a:endParaRPr lang="es-AR" sz="2800" b="1" dirty="0" smtClean="0">
              <a:latin typeface="Calibri"/>
              <a:cs typeface="Calibri"/>
            </a:endParaRPr>
          </a:p>
          <a:p>
            <a:pPr marL="683260" indent="-115570">
              <a:lnSpc>
                <a:spcPct val="100000"/>
              </a:lnSpc>
              <a:spcBef>
                <a:spcPts val="90"/>
              </a:spcBef>
              <a:buClr>
                <a:srgbClr val="00AFF0"/>
              </a:buClr>
              <a:buFont typeface="Wingdings"/>
              <a:buChar char=""/>
              <a:tabLst>
                <a:tab pos="683895" algn="l"/>
              </a:tabLst>
            </a:pPr>
            <a:r>
              <a:rPr lang="es-AR" sz="2800" spc="10" dirty="0" smtClean="0">
                <a:latin typeface="Calibri"/>
                <a:cs typeface="Calibri"/>
              </a:rPr>
              <a:t>Durazno</a:t>
            </a:r>
            <a:r>
              <a:rPr lang="es-AR" sz="2800" spc="-15" dirty="0" smtClean="0">
                <a:latin typeface="Times New Roman"/>
                <a:cs typeface="Times New Roman"/>
              </a:rPr>
              <a:t> </a:t>
            </a:r>
            <a:r>
              <a:rPr lang="es-AR" sz="2800" spc="10" dirty="0" smtClean="0">
                <a:latin typeface="Calibri"/>
                <a:cs typeface="Calibri"/>
              </a:rPr>
              <a:t>para</a:t>
            </a:r>
            <a:r>
              <a:rPr lang="es-AR" sz="2800" spc="-10" dirty="0" smtClean="0">
                <a:latin typeface="Times New Roman"/>
                <a:cs typeface="Times New Roman"/>
              </a:rPr>
              <a:t> </a:t>
            </a:r>
            <a:r>
              <a:rPr lang="es-AR" sz="2800" spc="5" dirty="0" smtClean="0">
                <a:latin typeface="Calibri"/>
                <a:cs typeface="Calibri"/>
              </a:rPr>
              <a:t>c</a:t>
            </a:r>
            <a:r>
              <a:rPr lang="es-AR" sz="2800" spc="10" dirty="0" smtClean="0">
                <a:latin typeface="Calibri"/>
                <a:cs typeface="Calibri"/>
              </a:rPr>
              <a:t>onsumo</a:t>
            </a:r>
            <a:r>
              <a:rPr lang="es-AR" sz="2800" spc="-10" dirty="0" smtClean="0">
                <a:latin typeface="Times New Roman"/>
                <a:cs typeface="Times New Roman"/>
              </a:rPr>
              <a:t> </a:t>
            </a:r>
            <a:r>
              <a:rPr lang="es-AR" sz="2800" spc="10" dirty="0" smtClean="0">
                <a:latin typeface="Calibri"/>
                <a:cs typeface="Calibri"/>
              </a:rPr>
              <a:t>en </a:t>
            </a:r>
            <a:r>
              <a:rPr lang="es-AR" sz="2800" spc="5" dirty="0" smtClean="0">
                <a:latin typeface="Calibri"/>
                <a:cs typeface="Calibri"/>
              </a:rPr>
              <a:t>fre</a:t>
            </a:r>
            <a:r>
              <a:rPr lang="es-AR" sz="2800" spc="10" dirty="0" smtClean="0">
                <a:latin typeface="Calibri"/>
                <a:cs typeface="Calibri"/>
              </a:rPr>
              <a:t>s</a:t>
            </a:r>
            <a:r>
              <a:rPr lang="es-AR" sz="2800" spc="5" dirty="0" smtClean="0">
                <a:latin typeface="Calibri"/>
                <a:cs typeface="Calibri"/>
              </a:rPr>
              <a:t>c</a:t>
            </a:r>
            <a:r>
              <a:rPr lang="es-AR" sz="2800" spc="10" dirty="0" smtClean="0">
                <a:latin typeface="Calibri"/>
                <a:cs typeface="Calibri"/>
              </a:rPr>
              <a:t>o 21,1%</a:t>
            </a:r>
            <a:endParaRPr lang="es-AR" sz="2800" dirty="0" smtClean="0">
              <a:latin typeface="Calibri"/>
              <a:cs typeface="Calibri"/>
            </a:endParaRPr>
          </a:p>
          <a:p>
            <a:pPr marL="683260" indent="-115570">
              <a:lnSpc>
                <a:spcPct val="100000"/>
              </a:lnSpc>
              <a:spcBef>
                <a:spcPts val="90"/>
              </a:spcBef>
              <a:buClr>
                <a:srgbClr val="00AFF0"/>
              </a:buClr>
              <a:buFont typeface="Wingdings"/>
              <a:buChar char=""/>
              <a:tabLst>
                <a:tab pos="683895" algn="l"/>
              </a:tabLst>
            </a:pPr>
            <a:r>
              <a:rPr lang="es-AR" sz="2800" b="1" spc="10" dirty="0" smtClean="0">
                <a:latin typeface="Calibri"/>
                <a:cs typeface="Calibri"/>
              </a:rPr>
              <a:t>Durazno</a:t>
            </a:r>
            <a:r>
              <a:rPr lang="es-AR" sz="2800" b="1" spc="-15" dirty="0" smtClean="0">
                <a:latin typeface="Times New Roman"/>
                <a:cs typeface="Times New Roman"/>
              </a:rPr>
              <a:t> </a:t>
            </a:r>
            <a:r>
              <a:rPr lang="es-AR" sz="2800" b="1" spc="10" dirty="0" smtClean="0">
                <a:latin typeface="Calibri"/>
                <a:cs typeface="Calibri"/>
              </a:rPr>
              <a:t>para</a:t>
            </a:r>
            <a:r>
              <a:rPr lang="es-AR" sz="2800" b="1" spc="-10" dirty="0" smtClean="0">
                <a:latin typeface="Times New Roman"/>
                <a:cs typeface="Times New Roman"/>
              </a:rPr>
              <a:t> </a:t>
            </a:r>
            <a:r>
              <a:rPr lang="es-AR" sz="2800" b="1" spc="10" dirty="0" smtClean="0">
                <a:latin typeface="Calibri"/>
                <a:cs typeface="Calibri"/>
              </a:rPr>
              <a:t>industria 41,3 %</a:t>
            </a:r>
            <a:endParaRPr lang="es-AR" sz="2800" b="1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00100" y="100010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HORTALIZAS</a:t>
            </a:r>
            <a:endParaRPr lang="es-ES" b="1" dirty="0"/>
          </a:p>
        </p:txBody>
      </p:sp>
      <p:pic>
        <p:nvPicPr>
          <p:cNvPr id="3" name="Picture 6" descr="http://www.freshplaza.es/images/2009/1231/tomate_seco1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14" y="4071941"/>
            <a:ext cx="3153022" cy="236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Papas Shepod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714488"/>
            <a:ext cx="1740230" cy="1500198"/>
          </a:xfrm>
          <a:prstGeom prst="rect">
            <a:avLst/>
          </a:prstGeom>
          <a:noFill/>
        </p:spPr>
      </p:pic>
      <p:pic>
        <p:nvPicPr>
          <p:cNvPr id="2054" name="Picture 6" descr="Image 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714488"/>
            <a:ext cx="1152525" cy="2286001"/>
          </a:xfrm>
          <a:prstGeom prst="rect">
            <a:avLst/>
          </a:prstGeom>
          <a:noFill/>
        </p:spPr>
      </p:pic>
      <p:pic>
        <p:nvPicPr>
          <p:cNvPr id="2056" name="Picture 8" descr="http://www.agritotal.com/files/image/4/4154/519a0810bc148_648_335!.jpg?s=e45819a12985f684633235219a6513c8&amp;d=13690491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866992"/>
            <a:ext cx="4357686" cy="2252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2.bp.blogspot.com/-7pR8U90IFxA/UTX8BPwEMtI/AAAAAAAAAq4/9jl1acGTI4I/s1600/Plantaci%C3%B3n+de+%C3%A1lamos+en+Mendo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7105750" cy="2072117"/>
          </a:xfrm>
          <a:prstGeom prst="rect">
            <a:avLst/>
          </a:prstGeom>
          <a:noFill/>
        </p:spPr>
      </p:pic>
      <p:pic>
        <p:nvPicPr>
          <p:cNvPr id="37892" name="Picture 4" descr="http://www.mendozabackpackers.com/fotografias/galeria13-foto240-alamos-mendo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3248"/>
            <a:ext cx="3297039" cy="2035922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195736" y="332656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ALAMOS</a:t>
            </a:r>
            <a:endParaRPr lang="es-AR" sz="3200" b="1" dirty="0"/>
          </a:p>
        </p:txBody>
      </p:sp>
      <p:pic>
        <p:nvPicPr>
          <p:cNvPr id="37894" name="Picture 6" descr="Fotos de Las-Malvinas , MendozaPLANTACIÓN DE PAPA, LAS MALVINAS, SAN RAFA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5214950"/>
            <a:ext cx="2190733" cy="164305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929058" y="3429000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Protección cultivos  </a:t>
            </a:r>
            <a:r>
              <a:rPr lang="es-AR" dirty="0" err="1" smtClean="0"/>
              <a:t>frutihortícolas</a:t>
            </a:r>
            <a:endParaRPr lang="es-AR" dirty="0" smtClean="0"/>
          </a:p>
          <a:p>
            <a:r>
              <a:rPr lang="es-AR" dirty="0" smtClean="0"/>
              <a:t>Envases</a:t>
            </a:r>
          </a:p>
          <a:p>
            <a:r>
              <a:rPr lang="es-AR" dirty="0" smtClean="0"/>
              <a:t>Tableros/aglomerados/molduras</a:t>
            </a:r>
            <a:endParaRPr lang="es-ES" dirty="0"/>
          </a:p>
        </p:txBody>
      </p:sp>
      <p:pic>
        <p:nvPicPr>
          <p:cNvPr id="6146" name="Picture 2" descr="La industria de los envases de made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5143512"/>
            <a:ext cx="2333625" cy="1314451"/>
          </a:xfrm>
          <a:prstGeom prst="rect">
            <a:avLst/>
          </a:prstGeom>
          <a:noFill/>
        </p:spPr>
      </p:pic>
      <p:pic>
        <p:nvPicPr>
          <p:cNvPr id="6148" name="Picture 4" descr="http://www.madereramendoza.com.ar/imagenes/img_producto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810124"/>
            <a:ext cx="2762250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http://www.lagarbancitaecologica.org/garbancita/images/stories/alimentos/nueces%20partida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4041775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6" descr="http://farm7.staticflickr.com/6157/6143510037_06955b5a8b_z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290888"/>
            <a:ext cx="4033838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042988" y="5805488"/>
            <a:ext cx="237648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/>
              <a:t>AVELLANAS</a:t>
            </a:r>
          </a:p>
        </p:txBody>
      </p:sp>
      <p:sp>
        <p:nvSpPr>
          <p:cNvPr id="30724" name="7 CuadroTexto"/>
          <p:cNvSpPr txBox="1">
            <a:spLocks noChangeArrowheads="1"/>
          </p:cNvSpPr>
          <p:nvPr/>
        </p:nvSpPr>
        <p:spPr bwMode="auto">
          <a:xfrm>
            <a:off x="4500563" y="3357563"/>
            <a:ext cx="4464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s-AR" dirty="0" smtClean="0">
                <a:latin typeface="Constantia" pitchFamily="18" charset="0"/>
              </a:rPr>
              <a:t>Condiciones optimas para la producción de frutos secos</a:t>
            </a:r>
            <a:endParaRPr lang="es-AR" dirty="0">
              <a:latin typeface="Constantia" pitchFamily="18" charset="0"/>
            </a:endParaRPr>
          </a:p>
        </p:txBody>
      </p:sp>
      <p:sp>
        <p:nvSpPr>
          <p:cNvPr id="30725" name="AutoShape 14" descr="data:image/jpeg;base64,/9j/4AAQSkZJRgABAQAAAQABAAD/2wCEAAkGBxMSEhUUEhIWFhUUFxgXGRgYFxgWGBcYFRcYFxoWGBcaHSggGB0lHBQXIjEjJSkrLi4uGR8zODMsNygtLisBCgoKDg0OGxAQGzUmICYsLCwuNC0sLDQ0LCwsLCwsNC8sLCwsLCw0LCwsLCwsLCwsLCwsLCwsLDQsLCwsLCwsLP/AABEIALcBEwMBIgACEQEDEQH/xAAcAAEAAgMBAQEAAAAAAAAAAAAABQYDBAcCAQj/xABAEAABAwIDBAcGAwcDBQEAAAABAAIRAyEEEjEFQVFhBhMicYGRoTJCUrHB0WLh8AcUFSMzcoKSovFDY7LS4hb/xAAaAQEAAwEBAQAAAAAAAAAAAAAAAgMEAQUG/8QALREAAgIBBAECBQIHAAAAAAAAAAECAxEEEiExQRNRImFxgZGx8AUUMkLR4fH/2gAMAwEAAhEDEQA/AO4oiIAiIgCIiAIiIAiIgCIiAIiIAiIgCLHiK7abS55Aa0SSVi2fjWVmB7DIPoRqDzXNyzjyDZREXQEREAREQBERAEREAREQBERAEREAREQBERAEREAREQBEVd2x0sp4aoWPY4gGMzYgWmDO9V2WwrWZPALEij9mbZo1xNN4O6DZ3kdVIKUZxmsxeUAiIpAIiIAvFaqGNLnGA0Ek8gvapvTzbOWKDDr7eo1EgfXyVN9yqg5M43hED0j227E1RcimzRu+LEkjfoVvfs0xxDn0jcPGYa2I+8n0VZYJaeLQdR8XZmfFTfQtwZiWG4nsnmXC0+PzXi12y9WMm+W/14KovMsnTURF9AXBERAEREAREQBERAEREAREQBERAEREAREQBERAEREAXLNv0+sq1Tms5zpEC1z8vouprmHSDDEV6gJ99x3bzP10Xl/xPO2P1Iy6KzSrPouAB7QIIItYmxHqr10S6ZZstKudbB547g77qo47AktLhEsBIjWOBEePnxULRrQDxt8ivNrsnVLdAqUnE/QQK+qkdCuk4d/JquiLMce+MpKu69+i+N0Ny+/yL08hERXg1dqYwUaT6h90WHE6Aea5Vi3F7nPzOJOo5g8d1pVv6dYs9mm0xFzvknQeU+aolYmZiONxfnZeJr7d09vhFNj8HtzTlBbo4geAF7+XipPo8YxFK+j27ufAdxURVqnsAfiPeSYn0+aktiz11Pk5sCdTPI6WWLd8S+xyPZ1pERfUF4REQBERAEREAREQBERAEREAREQBERAEREAREQBERAFS+mGCy1Q8SBUF/wC5tj3GIV0UN0tw2fDuO9hDvKx9CVk1te+l/Ln8HH0c+dSv7RMd0j9dygNr4QMOZo7LzpwN7eMyFPOqcfnPy1CxOLXAtIkH9A8F4Ca6KWivUMRHpy1Av6/JdF6E9LMxFCu6XTDXH5EnmLLmeLouY8td8Qjm3QHy+S9YavHa3gjwkO+ysrnKqe+P/TkZNM/QyKtdDekjcSwMcf5rWgmfeHH5KyOMCV9FVbG2ClE0HOelGKzV6kHQx/pgfSVV8VUDYkW8Y5jj+S2dpYvM5xzSc0/O5UbiKsyHCQfhsRE3/NfOSnvbfuZpPk2KrmyA0R2Rofi7UeqkNh1P59Ifjb8wLeahq1YNe6BABgE69m1uAtqprYNB5qU3tacrXAk3906Dw3KDT9T7k4JuWEdfRQVTbuYlrABGs3N+Q09VoVK73f1HE8ptrYxp6L6CWqguuTdHTyffBZKmOpjV48L/ACWP+J0vi9HfZVR7czYPac0iQx2XwmRuK9Y/qmszVfZbvkwJ1Jg/NUPVz8JFy00fctjMdTOjx42+a2GuBuDIVGf7bIHZAsRB8/eHfcLUxe0C3stMeJ4966tbJdo49In0zoqLU2RWL6FJx1cxpPeQJW2t6eVkxtYeAiIunAijtpbboULVHiTuFyq5iOnrdGUpvvOo7hos9mrpreJSGS6IueM6d13uhlJlrnWANLmVdtkY01qQeQATNgZFrJTqq7XiJxNPo3URFoOhERAEREAREQBERAF5qMDgQRIIII4g2XpauMx7adjd25o17+QUZSSWWdSbeEc92rgjQqFjhoZa7i3cRun6rVp4Iu0YTz9n10KtuNf1zw5zGy0QLTG/VfBSsvAlTHc9vXgvjo88yZSNr7Ae9ktYS5umlwdRY+IsqvVwtSmD1lN7dPaaWiRPEQdSuwdVyWN7bfRPTRKWhi+mcu2PtJ9Coyox0EHjukG/HUruGzse3EUG1W6PbMcDvHmqJtHYWHeD2Ax2ss7J8hY+Sz9D69TDVOpf2qVbssdIHbgkDLMiQI4adyu0lrqs2+H+pRLTzq5fRTsRTF5JE287g8rgGFqYHAVKr8rc1iMx3NEzc890XUjh8O6q65IDTBO+DoAeOvdKsmCb2ewCGtBgAaxvvrPqsdMc4OU6V2fFLhfqauyej1Jjy6p/MeTmM+y2bjs/f0U+5piBGoi/u+XetSnlcWOIcDlOWcwsSJlpMTpqJF1usqgOy8ACfHT5LZGKR6MYRgsRRka2L27+7ivjng2487r51rZ1+3cofG9Vhg6sKZJbNwHOcA9wsAPASpnUSOIrFjRkYXkFoibwSBMk/MrV2ltJ1NzAA3K8kOJdBEcBBzHW3JagxVcnM8sYwtsy/WB02LjoBE2udFrVcYD7bWOghwkBwBGjhNgRuKjklg3cRi2kzAzAEB0DM0HUTrBgWUNVcW2c4ExciYJ5A6eq1MVjSXuERAB7806eS06mJuIvLgP15LqR3B2nYLYw1Ef9tn/iFvrTbVZQoszuDQ1rW3PAARzVH6S9NnOJZhzlaNXe8ROo4Bb7dRCiKT79jyJyWWy57S23QoT1lQSPdF3eSpe3em7nS2l2GRc+8d2u66pVXGlxlziXEm57r79/05rDUfMW19dwHpPivKu1ltnHS+X+Sp2exsYjFF1ySSZJ7gTb9clmwuHc6Do2195tcN8Tros2E2RfM/dEM3mLCT4aBS2YGxbBFvZ04RwWbakQx7mHCUaegERw+crp+xaHV0KbYIOWTOsm9/NUvo7swVaon2W9o+G7lJ8V0Fen/Da3zY/oXQWEERF6pIIiIAiIgCIiAIiitsbSydhp7R1Pwz9VCc1BZZKMXJ4R62ltIN7LDLt53N/NRESZJnmdStSpXDBLpuQIAJMkwLd5W24AgideFj4FeXZc7HlnowqUFwZWNWQALWoQBAEAcTK+1K4HfyVeSTRmetHFYkCwueA+p3LV2ltIMbmq1BTbuAMuP65BVTaHSRz/AOkeqYP+o+Mx7gZv5nuUXyWRiTW1NpMoiahl50YDJPCeA5qu1MZUqVA8lwcHDLAhtODNudhz8lE18U0HM5zr3Mkl7uZM9mfPuXrY20w+qTHZaAGjcCbnxAjvlR9PhkpxUo7X5LhhS0AQYkydP1rdbtN4v2t5/wCPJQj6jXDK5ocJDhqIjhGupWVmLAEcEjwRxxwTNbHtptlxgc17diQVWcVUdUc1vVMqUNXvcbsLTLQGe9ePrzy/vxOaJJgwBAkjdJtfwVqItG7Rw2SpUqdc5zX+ywjss43m6+P2gdQR4FQ3746BnaWkgS0uEjiJBIkclqsotp5nMfUIe4uh7s2XkzeGoDZxu1qnWDMOwdXZhAJ0BHErxXxIElzgAFhrYxr25Hsa5oIdBHvNMh0i9oWpUqFl8wcTeWy0AHdfknBLBtYqu0t/FMTwH/M+axbJrRWaTpTIcRuNwY9I8VGGveVLYLZtfqgG035nGTIi/wDlrePJRlLbHgjbmMG0bW2dvVcS7NUd/aNwvuHDTx7lEufHj6AfmP8AapE7AxBJApwBa72CBe8Zp5+KDYFTNDnMAAE9oEi3C2plZcNvLPF9G1/2v8Ghh6LnuAbrB5ATNyd2qsWAwrKQE9pw97hb3Ru71nwuFyNyilbiDmJ5kgrJ1bTuH+779642/BBxceGgwj9FbuCpuqODGiS4xcQPHuWo2kN2ptA3/Uq89Gdj9Q3M8DO7v7LeEm88fyVunolbPb48nYokNl4BtBga3XUmIk/ZbiIvoIxUVhdFoREUgEREAREQBEWtj8WKbC467hxK42kss6ll4Rr7W2h1Yhvtn0HFV7Od/GZOsrFVrOc5znGZWrWqm4DS53AFojvkryr7XN5PRqqUVg3nV+S1cZtalSEvf4NBJPKy0cVUqAdt7aLd9+sqH+0aN77qvV+k1Gm7JQGap8bgar+87m+KzpyfRo2pdlop7UqOGeowUKW4vPbd/j7vdryUHtPpMB2aDb/GdfAHdzPkoLF4h1TtPcXHiTPgAozFVyLRfcFJR9wsGfF13OJfVqHxMk9y1aVCrVvRoufwdBIH+TrDwhSGzMEwdpzRUqc7U2RuM6lTTNoGYL5PCmNAOboAUXZjo0xpb7K0zotjahMUTxu9n/ssuD6K42jmLqDr3sWnURJgzoFajj2ggve6L+8CfIDfwW6zGMns17ReXNHhN5hPWk1jBF0LOclYNapTgVKZHMgjdpJEFKuIzAdvJ6+MK2ur5daocNJDQ8eJaRHiFqV8JQqESKbnagt7LtNQDv71DdjtD0/YrNN72tAfUa9x1LZDfCb+i9tDm+09vLKZt5BbON2A6f5byZvkMNf/AIk2KrmLqFjiwhzSNzrHyKuhJS6K5Qa7JR9XP74EcRmniBdeKtZrRZxJ7gI7lEnEwteo9zrjSbk8FZtKjfquL7NIBvciRPO6lNk7DfWhzyW0510L/wCwbhzPqtfo7s3rT1j/AOk0xHxkbhy4nw4xLO24416hcOrw2HaS50RndBGVvADlqQNLTCWXwiecEkWsoscKDWsd7LXFud5cbd5PKfIXUFtV76cB2OFN0drtMaTvuIEeBPjqqntPpFiMbVFLDNcAZysZ7RHxPdP2AU5sb9njBDsXWkm+SmYHi4jM7wjxXZVxr5sf27ZyE3LiCyY8Lt7qnB/72xxjK4uzO0kieIUniNuYbHNDDXaarAYPVPLbiL6TxU3g9gYGiLYemIsHODXH/U+SfNbrsdRZZuW24WHjFlS7Yf2plyhLPLILBbMe0S2sRYzkbVAd3BziGmfP5StY1m0iWltZ25rm5XHxnW/ovZxua4bbkCfotettFoibd7Ta+6/0VLnl8olKtSWHz9jPsLprh6FQCrRLan4iZaOWb57+Ku9LpphSQC+C7SYv6rm9TF03kE5THFskTI1Xna1LDVGDNSgg+0x4bHLtED1WmnUSgsR4X0M09JU/H4/2dow2JZUEscHDl9eCyrjnQZ+Vzv3etWcGvyvDi8dWYmIcIuAONjqrrs/pDXpz+9NZlns5XS+OMREaWmV6MNUm8SRgs02OYvJbkWHC4tlUZqbg4cQsy1J56MrWAiIugIiIDDi8S2mwvcbD14Ac1RsXtKpWeXR3Dc0d6l+lbMU7+lhzUa0wBnY2T8dzpu48lT6+HxDhFWm5p3tAMDuMesLBqHKT2+DZQoxWfJtY3FUqYJrVSd+VpgeJULiOkryC3DUg1vH2dd5J7R8E/h+U3E8zuXw0wOCz7EuzTvIbFYSrWvVqEz7o7LfGLu8V6w2CZTGVrQONrk8SpKqGj3pjdbyUdX2gNA253Ez8vuu48BNs+1WbhdYaeyqheCQBa0m97TAndOq3MNhqsTAvxOX9BSNJ7xbqweeYGeZlwVE7UuEaq6sYbNUbLn2324AWIHGDJ71vYbYefstymN3VTHO9Qr3SpvPu3ce/wEOV92fsLqqYbmhxF4477rlUHNjUaj013yc32rgTgy0PaMrhYjIGyBLmnsk8LXUd+8h12URPBhEeREjujyVy/aBh2sw9PMGvitIDjA7TXDXcqDVdVZdrS0fhe0t8hv8ABTlWk+CVFznHLJWnjKzTIoFs2Jl0xwDhGXuus38Vzf1KT50zScwG6TAJ8vzroxFYXg3Imx8FsNxtVo1P+QNvImFFwLtyLA3abYgPn8NQW/1RHyXnEinWGSsyJ0ndfVlT3e42+SgG7YefabTfz0JPPRZ37SBbBBZO72mnlNwFD02mMpmhtfYbqBkHNTJhpiCPwuvrzFiox9I6SRNlZKGPzg08pLCMsC+XuJ3aHlChc7qeKZSdAfnbrZoEzmLt4gaC501WmuTfD7MN0NnPgtNF5ztp0mzSpgA2MgRDYBiZh0uE6ERJJEH0tp1MRUp4VpIbl62o4zZslrR5h1uJHBWX99NOuW06fZqjQthpLXQHZoIaIDuyOZiSoTpLiBTrg5Q3rGAA5pB6suOWYue3P/CjHKeUuRw+G+DJsajTwrclCmCSBme6Wk/3u1N5sLclJMxrAe3XJJ3Mho87nzKgBXIgtgk3J18PCy9nGyIy3PC31hUyg28s1JpLCJ120KDDuJ/ycRy3b1jftse6033xHibqFYwalju/MPuvjwdTbkAPrJXPTRzcb2K2k5/5AfM6rVdiHHf5fksT35dW+bp+RWpiNq022kF3wtufL7qyNeeEjjnjtkg2uYv+aw7PwdTFVerouLWz26loaOAO93Ld6HSodtwOIOVhIGWYJJIABPir3s3ZrZYW03AsPYZun4iBv5qahtfzKZW5RJuYaBZTohtOhTGgALqr3D2i6Ztcm0kxde9j9HHYlxLi7JnLnOJzEl0y1s2FjFrAes5s7YIJD67pPwA2/wAj9ArNSLWgBoAA0AsB4LZTp33M8+2/xE+4ag2m0MYIa0QAFlXwOX1bTIEREAREQGtiahCgcfUcVZH05WpWwQK40EUHaDXFV/GbMc7cuoVNlDgsD9kjgoOJYpnIauw3cF9wmy8hOmYCQDv19YBXVnbIbwVM6W4QU692yx7Gx3tJmOengVRqItQ4NOmnmwjaO1haZnutAG9shfXbXG8GODRljmFpsw9N0hrrjcZB8t6+uzM9qm1zfiAPykA6LynBHq5RMdHMUX4imBn9qb6dkTcTHuq+16751lc42BXoDE0nCAc8CAW+0MokXAuY1XUmuA0HjvWiiKSx8zDrH8S+hQ/2hhxwRc8AxXYYI3QR8yueMqnUVIG6XQI/tC6J+1PEj93Y0ic1ZlhyZUM+i5vh3NdcNnvEiOMqcl0W6Z/AfWu41oI/FI+d/FZ6FYg2Jf5ehheGZZ/pCeH6C3QWj/p+kfJVs0nkV3bmtHIkeeiyNDjqQBykr1Tb+EDv/NbGEwT6lmAxxmG+v0UVHdwjkrFHlmu6kwey5wP19ErYR2JAc8SW2B3kcO6fqrJg+ioN6lSfws7I8XanwhTVPZLGiGgADcFqq00k8sxX6uMltRTHUnhjGx7Ni6TMA5huvvHks20xh8Y12HdZwAcCLFs+yQdJt6HmrPXwA4KDxuyQO0wAO0mBIBgwDrEgGF2yqSeUVQti1tZzfHbIxmGJyy9rfeZ2vNmo/V1q/wD6Cu2zhB5gtPkrjjdlVg51SlUgkQ4PBc3vABt5la76LiIqtl3FpJGnwk/UrvqRf9STJbZr+mTRUqm3qzt48ivjMbiH2bPlHqVZhsJz9HCNwFvMELG7YDmk5sQ1vc4A/dSVlfhHHGzzJkRV2c9sHEVzB90OPlJ+y3tl4Z5MYbD2Ju8//Rv5+Ck8Hsuiy4a6s/4nT8z9ipqhgq77ey3g23rqUzKXH7/Bz4Y8+f35MtGhTaAKuV5ES3USpvAbSyCKbYHJa+A6NneFY8DsEDcpV1bSudqfYwm0ah4qcwNR51X3CbLA3KWoYaFoSZncl4MmHBWyF4a1e1MgEREAREQBERAfCFo4t0LfWKpSBQIq+Px5aqf0h2sKjcrhcGQeB+y6Ri9mB25VbavRcOmAq5RysMthLDyc6FRjtYPImP8AS6JHcfVfKtJl5NVs8SSD43spbaXQ54MskHkoOpgcVS1bmHkfMarDPTvwejXqU+zco1S2Mj6ZjjLTbm2Cuu4KuKlNjxHaaDYyLi9+9cRbjBP82k4c4HzAlXzoZ0kotZ1TnZQ2S0md5JI0tc+qrhCUZcoajE45T6Nb9o1J1Z9Ok0xl7fiZaPSfNVCl0arj2YPeF0rCbOdiazqpBykw2fhGn38VasLsdjRot0Kljkxeq49M4f8AwPFD3B6hexszFaZQPP7rux2az4QvB2Uz4Qu/y8fY7/NT9zh9LYtff8lN4LBV26rqn8JZwC9DZjOCkqkuit3N9lGwVOpvCncNhSRcKebs9o3LYZhwFNRK3LJXKuzSdyjsRscncrt1QXk0Au7TikzmmK6Pv3LQf0ZqH3neZXV3YUcFjOCHBQdaZNWtHKHdD3O9ouPeSVt4ToY0e6ul/uQ4L0MIEVaHqMpuE6NNb7qlsPsdo3KwNoBZBTCkooi5NkZR2eBuW5TwwC2Q1fYUiJ4bTXsBfUQBERAEREAREQBERAEREB8heHUgVkRAalTBNO5aVbYrHbgphFzB3LKtX6LU3e6EwfRSk0zkHkrTC+Qm1HdzMWHw4YIAWZEXSIREQBERAEREAREQBERAEREAREQBERAEREAREQBERAEREAREQBERAEREAREQBERAEREAREQBERAEREAREQBERAEREAREQBERAEREAREQBERAf/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58007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onstantia" pitchFamily="18" charset="0"/>
            </a:endParaRPr>
          </a:p>
        </p:txBody>
      </p:sp>
      <p:sp>
        <p:nvSpPr>
          <p:cNvPr id="30726" name="AutoShape 18" descr="data:image/jpeg;base64,/9j/4AAQSkZJRgABAQAAAQABAAD/2wCEAAkGBxMSEhUUEhIWFhUUFxgXGRgYFxgWGBcYFRcYFxoWGBcaHSggGB0lHBQXIjEjJSkrLi4uGR8zODMsNygtLisBCgoKDg0OGxAQGzUmICYsLCwuNC0sLDQ0LCwsLCwsNC8sLCwsLCw0LCwsLCwsLCwsLCwsLCwsLDQsLCwsLCwsLP/AABEIALcBEwMBIgACEQEDEQH/xAAcAAEAAgMBAQEAAAAAAAAAAAAABQYDBAcCAQj/xABAEAABAwIDBAcGAwcDBQEAAAABAAIRAyEEEjEFQVFhBhMicYGRoTJCUrHB0WLh8AcUFSMzcoKSovFDY7LS4hb/xAAaAQEAAwEBAQAAAAAAAAAAAAAAAgMEAQUG/8QALREAAgIBBAECBQIHAAAAAAAAAAECAxEEEiExQRNRImFxgZGx8AUUMkLR4fH/2gAMAwEAAhEDEQA/AO4oiIAiIgCIiAIiIAiIgCIiAIiIAiIgCLHiK7abS55Aa0SSVi2fjWVmB7DIPoRqDzXNyzjyDZREXQEREAREQBERAEREAREQBERAEREAREQBERAEREAREQBEVd2x0sp4aoWPY4gGMzYgWmDO9V2WwrWZPALEij9mbZo1xNN4O6DZ3kdVIKUZxmsxeUAiIpAIiIAvFaqGNLnGA0Ek8gvapvTzbOWKDDr7eo1EgfXyVN9yqg5M43hED0j227E1RcimzRu+LEkjfoVvfs0xxDn0jcPGYa2I+8n0VZYJaeLQdR8XZmfFTfQtwZiWG4nsnmXC0+PzXi12y9WMm+W/14KovMsnTURF9AXBERAEREAREQBERAEREAREQBERAEREAREQBERAEREAXLNv0+sq1Tms5zpEC1z8vouprmHSDDEV6gJ99x3bzP10Xl/xPO2P1Iy6KzSrPouAB7QIIItYmxHqr10S6ZZstKudbB547g77qo47AktLhEsBIjWOBEePnxULRrQDxt8ivNrsnVLdAqUnE/QQK+qkdCuk4d/JquiLMce+MpKu69+i+N0Ny+/yL08hERXg1dqYwUaT6h90WHE6Aea5Vi3F7nPzOJOo5g8d1pVv6dYs9mm0xFzvknQeU+aolYmZiONxfnZeJr7d09vhFNj8HtzTlBbo4geAF7+XipPo8YxFK+j27ufAdxURVqnsAfiPeSYn0+aktiz11Pk5sCdTPI6WWLd8S+xyPZ1pERfUF4REQBERAEREAREQBERAEREAREQBERAEREAREQBERAFS+mGCy1Q8SBUF/wC5tj3GIV0UN0tw2fDuO9hDvKx9CVk1te+l/Ln8HH0c+dSv7RMd0j9dygNr4QMOZo7LzpwN7eMyFPOqcfnPy1CxOLXAtIkH9A8F4Ca6KWivUMRHpy1Av6/JdF6E9LMxFCu6XTDXH5EnmLLmeLouY8td8Qjm3QHy+S9YavHa3gjwkO+ysrnKqe+P/TkZNM/QyKtdDekjcSwMcf5rWgmfeHH5KyOMCV9FVbG2ClE0HOelGKzV6kHQx/pgfSVV8VUDYkW8Y5jj+S2dpYvM5xzSc0/O5UbiKsyHCQfhsRE3/NfOSnvbfuZpPk2KrmyA0R2Rofi7UeqkNh1P59Ifjb8wLeahq1YNe6BABgE69m1uAtqprYNB5qU3tacrXAk3906Dw3KDT9T7k4JuWEdfRQVTbuYlrABGs3N+Q09VoVK73f1HE8ptrYxp6L6CWqguuTdHTyffBZKmOpjV48L/ACWP+J0vi9HfZVR7czYPac0iQx2XwmRuK9Y/qmszVfZbvkwJ1Jg/NUPVz8JFy00fctjMdTOjx42+a2GuBuDIVGf7bIHZAsRB8/eHfcLUxe0C3stMeJ4966tbJdo49In0zoqLU2RWL6FJx1cxpPeQJW2t6eVkxtYeAiIunAijtpbboULVHiTuFyq5iOnrdGUpvvOo7hos9mrpreJSGS6IueM6d13uhlJlrnWANLmVdtkY01qQeQATNgZFrJTqq7XiJxNPo3URFoOhERAEREAREQBERAF5qMDgQRIIII4g2XpauMx7adjd25o17+QUZSSWWdSbeEc92rgjQqFjhoZa7i3cRun6rVp4Iu0YTz9n10KtuNf1zw5zGy0QLTG/VfBSsvAlTHc9vXgvjo88yZSNr7Ae9ktYS5umlwdRY+IsqvVwtSmD1lN7dPaaWiRPEQdSuwdVyWN7bfRPTRKWhi+mcu2PtJ9Coyox0EHjukG/HUruGzse3EUG1W6PbMcDvHmqJtHYWHeD2Ax2ss7J8hY+Sz9D69TDVOpf2qVbssdIHbgkDLMiQI4adyu0lrqs2+H+pRLTzq5fRTsRTF5JE287g8rgGFqYHAVKr8rc1iMx3NEzc890XUjh8O6q65IDTBO+DoAeOvdKsmCb2ewCGtBgAaxvvrPqsdMc4OU6V2fFLhfqauyej1Jjy6p/MeTmM+y2bjs/f0U+5piBGoi/u+XetSnlcWOIcDlOWcwsSJlpMTpqJF1usqgOy8ACfHT5LZGKR6MYRgsRRka2L27+7ivjng2487r51rZ1+3cofG9Vhg6sKZJbNwHOcA9wsAPASpnUSOIrFjRkYXkFoibwSBMk/MrV2ltJ1NzAA3K8kOJdBEcBBzHW3JagxVcnM8sYwtsy/WB02LjoBE2udFrVcYD7bWOghwkBwBGjhNgRuKjklg3cRi2kzAzAEB0DM0HUTrBgWUNVcW2c4ExciYJ5A6eq1MVjSXuERAB7806eS06mJuIvLgP15LqR3B2nYLYw1Ef9tn/iFvrTbVZQoszuDQ1rW3PAARzVH6S9NnOJZhzlaNXe8ROo4Bb7dRCiKT79jyJyWWy57S23QoT1lQSPdF3eSpe3em7nS2l2GRc+8d2u66pVXGlxlziXEm57r79/05rDUfMW19dwHpPivKu1ltnHS+X+Sp2exsYjFF1ySSZJ7gTb9clmwuHc6Do2195tcN8Tros2E2RfM/dEM3mLCT4aBS2YGxbBFvZ04RwWbakQx7mHCUaegERw+crp+xaHV0KbYIOWTOsm9/NUvo7swVaon2W9o+G7lJ8V0Fen/Da3zY/oXQWEERF6pIIiIAiIgCIiAIiitsbSydhp7R1Pwz9VCc1BZZKMXJ4R62ltIN7LDLt53N/NRESZJnmdStSpXDBLpuQIAJMkwLd5W24AgideFj4FeXZc7HlnowqUFwZWNWQALWoQBAEAcTK+1K4HfyVeSTRmetHFYkCwueA+p3LV2ltIMbmq1BTbuAMuP65BVTaHSRz/AOkeqYP+o+Mx7gZv5nuUXyWRiTW1NpMoiahl50YDJPCeA5qu1MZUqVA8lwcHDLAhtODNudhz8lE18U0HM5zr3Mkl7uZM9mfPuXrY20w+qTHZaAGjcCbnxAjvlR9PhkpxUo7X5LhhS0AQYkydP1rdbtN4v2t5/wCPJQj6jXDK5ocJDhqIjhGupWVmLAEcEjwRxxwTNbHtptlxgc17diQVWcVUdUc1vVMqUNXvcbsLTLQGe9ePrzy/vxOaJJgwBAkjdJtfwVqItG7Rw2SpUqdc5zX+ywjss43m6+P2gdQR4FQ3746BnaWkgS0uEjiJBIkclqsotp5nMfUIe4uh7s2XkzeGoDZxu1qnWDMOwdXZhAJ0BHErxXxIElzgAFhrYxr25Hsa5oIdBHvNMh0i9oWpUqFl8wcTeWy0AHdfknBLBtYqu0t/FMTwH/M+axbJrRWaTpTIcRuNwY9I8VGGveVLYLZtfqgG035nGTIi/wDlrePJRlLbHgjbmMG0bW2dvVcS7NUd/aNwvuHDTx7lEufHj6AfmP8AapE7AxBJApwBa72CBe8Zp5+KDYFTNDnMAAE9oEi3C2plZcNvLPF9G1/2v8Ghh6LnuAbrB5ATNyd2qsWAwrKQE9pw97hb3Ru71nwuFyNyilbiDmJ5kgrJ1bTuH+779642/BBxceGgwj9FbuCpuqODGiS4xcQPHuWo2kN2ptA3/Uq89Gdj9Q3M8DO7v7LeEm88fyVunolbPb48nYokNl4BtBga3XUmIk/ZbiIvoIxUVhdFoREUgEREAREQBEWtj8WKbC467hxK42kss6ll4Rr7W2h1Yhvtn0HFV7Od/GZOsrFVrOc5znGZWrWqm4DS53AFojvkryr7XN5PRqqUVg3nV+S1cZtalSEvf4NBJPKy0cVUqAdt7aLd9+sqH+0aN77qvV+k1Gm7JQGap8bgar+87m+KzpyfRo2pdlop7UqOGeowUKW4vPbd/j7vdryUHtPpMB2aDb/GdfAHdzPkoLF4h1TtPcXHiTPgAozFVyLRfcFJR9wsGfF13OJfVqHxMk9y1aVCrVvRoufwdBIH+TrDwhSGzMEwdpzRUqc7U2RuM6lTTNoGYL5PCmNAOboAUXZjo0xpb7K0zotjahMUTxu9n/ssuD6K42jmLqDr3sWnURJgzoFajj2ggve6L+8CfIDfwW6zGMns17ReXNHhN5hPWk1jBF0LOclYNapTgVKZHMgjdpJEFKuIzAdvJ6+MK2ur5daocNJDQ8eJaRHiFqV8JQqESKbnagt7LtNQDv71DdjtD0/YrNN72tAfUa9x1LZDfCb+i9tDm+09vLKZt5BbON2A6f5byZvkMNf/AIk2KrmLqFjiwhzSNzrHyKuhJS6K5Qa7JR9XP74EcRmniBdeKtZrRZxJ7gI7lEnEwteo9zrjSbk8FZtKjfquL7NIBvciRPO6lNk7DfWhzyW0510L/wCwbhzPqtfo7s3rT1j/AOk0xHxkbhy4nw4xLO24416hcOrw2HaS50RndBGVvADlqQNLTCWXwiecEkWsoscKDWsd7LXFud5cbd5PKfIXUFtV76cB2OFN0drtMaTvuIEeBPjqqntPpFiMbVFLDNcAZysZ7RHxPdP2AU5sb9njBDsXWkm+SmYHi4jM7wjxXZVxr5sf27ZyE3LiCyY8Lt7qnB/72xxjK4uzO0kieIUniNuYbHNDDXaarAYPVPLbiL6TxU3g9gYGiLYemIsHODXH/U+SfNbrsdRZZuW24WHjFlS7Yf2plyhLPLILBbMe0S2sRYzkbVAd3BziGmfP5StY1m0iWltZ25rm5XHxnW/ovZxua4bbkCfotettFoibd7Ta+6/0VLnl8olKtSWHz9jPsLprh6FQCrRLan4iZaOWb57+Ku9LpphSQC+C7SYv6rm9TF03kE5THFskTI1Xna1LDVGDNSgg+0x4bHLtED1WmnUSgsR4X0M09JU/H4/2dow2JZUEscHDl9eCyrjnQZ+Vzv3etWcGvyvDi8dWYmIcIuAONjqrrs/pDXpz+9NZlns5XS+OMREaWmV6MNUm8SRgs02OYvJbkWHC4tlUZqbg4cQsy1J56MrWAiIugIiIDDi8S2mwvcbD14Ac1RsXtKpWeXR3Dc0d6l+lbMU7+lhzUa0wBnY2T8dzpu48lT6+HxDhFWm5p3tAMDuMesLBqHKT2+DZQoxWfJtY3FUqYJrVSd+VpgeJULiOkryC3DUg1vH2dd5J7R8E/h+U3E8zuXw0wOCz7EuzTvIbFYSrWvVqEz7o7LfGLu8V6w2CZTGVrQONrk8SpKqGj3pjdbyUdX2gNA253Ez8vuu48BNs+1WbhdYaeyqheCQBa0m97TAndOq3MNhqsTAvxOX9BSNJ7xbqweeYGeZlwVE7UuEaq6sYbNUbLn2324AWIHGDJ71vYbYefstymN3VTHO9Qr3SpvPu3ce/wEOV92fsLqqYbmhxF4477rlUHNjUaj013yc32rgTgy0PaMrhYjIGyBLmnsk8LXUd+8h12URPBhEeREjujyVy/aBh2sw9PMGvitIDjA7TXDXcqDVdVZdrS0fhe0t8hv8ABTlWk+CVFznHLJWnjKzTIoFs2Jl0xwDhGXuus38Vzf1KT50zScwG6TAJ8vzroxFYXg3Imx8FsNxtVo1P+QNvImFFwLtyLA3abYgPn8NQW/1RHyXnEinWGSsyJ0ndfVlT3e42+SgG7YefabTfz0JPPRZ37SBbBBZO72mnlNwFD02mMpmhtfYbqBkHNTJhpiCPwuvrzFiox9I6SRNlZKGPzg08pLCMsC+XuJ3aHlChc7qeKZSdAfnbrZoEzmLt4gaC501WmuTfD7MN0NnPgtNF5ztp0mzSpgA2MgRDYBiZh0uE6ERJJEH0tp1MRUp4VpIbl62o4zZslrR5h1uJHBWX99NOuW06fZqjQthpLXQHZoIaIDuyOZiSoTpLiBTrg5Q3rGAA5pB6suOWYue3P/CjHKeUuRw+G+DJsajTwrclCmCSBme6Wk/3u1N5sLclJMxrAe3XJJ3Mho87nzKgBXIgtgk3J18PCy9nGyIy3PC31hUyg28s1JpLCJ120KDDuJ/ycRy3b1jftse6033xHibqFYwalju/MPuvjwdTbkAPrJXPTRzcb2K2k5/5AfM6rVdiHHf5fksT35dW+bp+RWpiNq022kF3wtufL7qyNeeEjjnjtkg2uYv+aw7PwdTFVerouLWz26loaOAO93Ld6HSodtwOIOVhIGWYJJIABPir3s3ZrZYW03AsPYZun4iBv5qahtfzKZW5RJuYaBZTohtOhTGgALqr3D2i6Ztcm0kxde9j9HHYlxLi7JnLnOJzEl0y1s2FjFrAes5s7YIJD67pPwA2/wAj9ArNSLWgBoAA0AsB4LZTp33M8+2/xE+4ag2m0MYIa0QAFlXwOX1bTIEREAREQGtiahCgcfUcVZH05WpWwQK40EUHaDXFV/GbMc7cuoVNlDgsD9kjgoOJYpnIauw3cF9wmy8hOmYCQDv19YBXVnbIbwVM6W4QU692yx7Gx3tJmOengVRqItQ4NOmnmwjaO1haZnutAG9shfXbXG8GODRljmFpsw9N0hrrjcZB8t6+uzM9qm1zfiAPykA6LynBHq5RMdHMUX4imBn9qb6dkTcTHuq+16751lc42BXoDE0nCAc8CAW+0MokXAuY1XUmuA0HjvWiiKSx8zDrH8S+hQ/2hhxwRc8AxXYYI3QR8yueMqnUVIG6XQI/tC6J+1PEj93Y0ic1ZlhyZUM+i5vh3NdcNnvEiOMqcl0W6Z/AfWu41oI/FI+d/FZ6FYg2Jf5ehheGZZ/pCeH6C3QWj/p+kfJVs0nkV3bmtHIkeeiyNDjqQBykr1Tb+EDv/NbGEwT6lmAxxmG+v0UVHdwjkrFHlmu6kwey5wP19ErYR2JAc8SW2B3kcO6fqrJg+ioN6lSfws7I8XanwhTVPZLGiGgADcFqq00k8sxX6uMltRTHUnhjGx7Ni6TMA5huvvHks20xh8Y12HdZwAcCLFs+yQdJt6HmrPXwA4KDxuyQO0wAO0mBIBgwDrEgGF2yqSeUVQti1tZzfHbIxmGJyy9rfeZ2vNmo/V1q/wD6Cu2zhB5gtPkrjjdlVg51SlUgkQ4PBc3vABt5la76LiIqtl3FpJGnwk/UrvqRf9STJbZr+mTRUqm3qzt48ivjMbiH2bPlHqVZhsJz9HCNwFvMELG7YDmk5sQ1vc4A/dSVlfhHHGzzJkRV2c9sHEVzB90OPlJ+y3tl4Z5MYbD2Ju8//Rv5+Ck8Hsuiy4a6s/4nT8z9ipqhgq77ey3g23rqUzKXH7/Bz4Y8+f35MtGhTaAKuV5ES3USpvAbSyCKbYHJa+A6NneFY8DsEDcpV1bSudqfYwm0ah4qcwNR51X3CbLA3KWoYaFoSZncl4MmHBWyF4a1e1MgEREAREQBERAfCFo4t0LfWKpSBQIq+Px5aqf0h2sKjcrhcGQeB+y6Ri9mB25VbavRcOmAq5RysMthLDyc6FRjtYPImP8AS6JHcfVfKtJl5NVs8SSD43spbaXQ54MskHkoOpgcVS1bmHkfMarDPTvwejXqU+zco1S2Mj6ZjjLTbm2Cuu4KuKlNjxHaaDYyLi9+9cRbjBP82k4c4HzAlXzoZ0kotZ1TnZQ2S0md5JI0tc+qrhCUZcoajE45T6Nb9o1J1Z9Ok0xl7fiZaPSfNVCl0arj2YPeF0rCbOdiazqpBykw2fhGn38VasLsdjRot0Kljkxeq49M4f8AwPFD3B6hexszFaZQPP7rux2az4QvB2Uz4Qu/y8fY7/NT9zh9LYtff8lN4LBV26rqn8JZwC9DZjOCkqkuit3N9lGwVOpvCncNhSRcKebs9o3LYZhwFNRK3LJXKuzSdyjsRscncrt1QXk0Au7TikzmmK6Pv3LQf0ZqH3neZXV3YUcFjOCHBQdaZNWtHKHdD3O9ouPeSVt4ToY0e6ul/uQ4L0MIEVaHqMpuE6NNb7qlsPsdo3KwNoBZBTCkooi5NkZR2eBuW5TwwC2Q1fYUiJ4bTXsBfUQBERAEREAREQBERAEREB8heHUgVkRAalTBNO5aVbYrHbgphFzB3LKtX6LU3e6EwfRSk0zkHkrTC+Qm1HdzMWHw4YIAWZEXSIREQBERAEREAREQBERAEREAREQBERAEREAREQBERAEREAREQBERAEREAREQBERAEREAREQBERAEREAREQBERAEREAREQBERAEREAREQBERAf/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58007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onstantia" pitchFamily="18" charset="0"/>
            </a:endParaRPr>
          </a:p>
        </p:txBody>
      </p:sp>
      <p:pic>
        <p:nvPicPr>
          <p:cNvPr id="30727" name="Picture 20" descr="http://t3.gstatic.com/images?q=tbn:ANd9GcQVyHHiPnu1AvXjuRdPfin9Y5y7V-Z4RZqsmhp1gRRuEwI4ay213w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538" y="188913"/>
            <a:ext cx="45370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1042988" y="2349500"/>
            <a:ext cx="237648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/>
              <a:t>NUECES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57224" y="857232"/>
            <a:ext cx="778674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PROBLEMAS :</a:t>
            </a:r>
          </a:p>
          <a:p>
            <a:pPr>
              <a:buFont typeface="Arial" pitchFamily="34" charset="0"/>
              <a:buChar char="•"/>
            </a:pPr>
            <a:r>
              <a:rPr lang="es-AR" sz="3200" dirty="0" smtClean="0"/>
              <a:t>Concentración de la producción</a:t>
            </a:r>
          </a:p>
          <a:p>
            <a:pPr>
              <a:buFont typeface="Arial" pitchFamily="34" charset="0"/>
              <a:buChar char="•"/>
            </a:pPr>
            <a:r>
              <a:rPr lang="es-AR" sz="3200" dirty="0" smtClean="0"/>
              <a:t>Disminución en la cantidad de mano de obra requerida en sistemas vitivinícolas</a:t>
            </a:r>
          </a:p>
          <a:p>
            <a:pPr>
              <a:buFont typeface="Arial" pitchFamily="34" charset="0"/>
              <a:buChar char="•"/>
            </a:pPr>
            <a:r>
              <a:rPr lang="es-AR" sz="3200" dirty="0" smtClean="0"/>
              <a:t>Falta de rentabilidad en algunos sistemas </a:t>
            </a:r>
          </a:p>
          <a:p>
            <a:pPr>
              <a:buFont typeface="Arial" pitchFamily="34" charset="0"/>
              <a:buChar char="•"/>
            </a:pPr>
            <a:r>
              <a:rPr lang="es-AR" sz="3200" dirty="0" smtClean="0"/>
              <a:t>Agua ( calentamiento global, glaciares)// Mega minería</a:t>
            </a:r>
          </a:p>
          <a:p>
            <a:pPr>
              <a:buFont typeface="Arial" pitchFamily="34" charset="0"/>
              <a:buChar char="•"/>
            </a:pPr>
            <a:r>
              <a:rPr lang="es-AR" sz="3200" dirty="0" smtClean="0"/>
              <a:t>Presión inmobiliaria</a:t>
            </a:r>
          </a:p>
          <a:p>
            <a:pPr>
              <a:buFont typeface="Arial" pitchFamily="34" charset="0"/>
              <a:buChar char="•"/>
            </a:pPr>
            <a:r>
              <a:rPr lang="es-AR" sz="3200" dirty="0" smtClean="0"/>
              <a:t>Extranjerización tierra/empresas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752475"/>
          </a:xfrm>
        </p:spPr>
        <p:txBody>
          <a:bodyPr/>
          <a:lstStyle/>
          <a:p>
            <a:r>
              <a:rPr lang="es-ES" sz="3200" b="1" smtClean="0">
                <a:solidFill>
                  <a:schemeClr val="tx1"/>
                </a:solidFill>
                <a:latin typeface="Arial" charset="0"/>
                <a:cs typeface="Arial" charset="0"/>
              </a:rPr>
              <a:t>RECURSOS NATURALES Y AMBIENTALES</a:t>
            </a:r>
            <a:endParaRPr lang="es-AR" sz="32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73863"/>
            <a:ext cx="3168352" cy="568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onstantia" pitchFamily="18" charset="0"/>
            </a:endParaRPr>
          </a:p>
        </p:txBody>
      </p:sp>
      <p:grpSp>
        <p:nvGrpSpPr>
          <p:cNvPr id="15365" name="Group 4"/>
          <p:cNvGrpSpPr>
            <a:grpSpLocks noChangeAspect="1"/>
          </p:cNvGrpSpPr>
          <p:nvPr/>
        </p:nvGrpSpPr>
        <p:grpSpPr bwMode="auto">
          <a:xfrm>
            <a:off x="5796136" y="1556792"/>
            <a:ext cx="2782887" cy="1531937"/>
            <a:chOff x="0" y="0"/>
            <a:chExt cx="2357" cy="1297"/>
          </a:xfrm>
        </p:grpSpPr>
        <p:sp>
          <p:nvSpPr>
            <p:cNvPr id="15366" name="AutoShape 6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2357" cy="1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AR"/>
            </a:p>
          </p:txBody>
        </p:sp>
        <p:pic>
          <p:nvPicPr>
            <p:cNvPr id="1536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t="13878"/>
            <a:stretch>
              <a:fillRect/>
            </a:stretch>
          </p:blipFill>
          <p:spPr bwMode="auto">
            <a:xfrm>
              <a:off x="0" y="180"/>
              <a:ext cx="2357" cy="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8 CuadroTexto"/>
          <p:cNvSpPr txBox="1"/>
          <p:nvPr/>
        </p:nvSpPr>
        <p:spPr>
          <a:xfrm>
            <a:off x="5148064" y="3573016"/>
            <a:ext cx="2952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CLIMA : ARIDEZ</a:t>
            </a:r>
          </a:p>
          <a:p>
            <a:r>
              <a:rPr lang="es-AR" dirty="0" smtClean="0"/>
              <a:t>AMPLITUD TERMICA</a:t>
            </a:r>
            <a:br>
              <a:rPr lang="es-AR" dirty="0" smtClean="0"/>
            </a:br>
            <a:r>
              <a:rPr lang="es-AR" dirty="0" smtClean="0"/>
              <a:t>Optimo para la producción de vid y frutales de carozo y pepita</a:t>
            </a:r>
          </a:p>
          <a:p>
            <a:endParaRPr lang="es-AR" dirty="0" smtClean="0"/>
          </a:p>
          <a:p>
            <a:r>
              <a:rPr lang="es-AR" dirty="0" smtClean="0"/>
              <a:t>Heladas y Granizo : problemas en la producción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3384550" cy="57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14" descr="http://www.elesquiu.com/fotografias/fotosnoticias/2010/9/7/int-1034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4365625"/>
            <a:ext cx="28575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4365625"/>
            <a:ext cx="25209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3851275" y="6308725"/>
            <a:ext cx="2376488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VIENTO ZONDA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659563" y="6308725"/>
            <a:ext cx="2160587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ACONCAGUA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619250" y="188913"/>
            <a:ext cx="5976938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RELIEVE Y CLIMA DE CUYO</a:t>
            </a:r>
          </a:p>
        </p:txBody>
      </p:sp>
      <p:pic>
        <p:nvPicPr>
          <p:cNvPr id="17415" name="Picture 4" descr="http://www.tutiempo.net/silvia_larocca/Temas/zonda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908050"/>
            <a:ext cx="5329238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76262"/>
            <a:ext cx="4572000" cy="628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6372200" y="3212975"/>
            <a:ext cx="2016150" cy="792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solidFill>
                  <a:schemeClr val="tx1"/>
                </a:solidFill>
              </a:rPr>
              <a:t>RÍO </a:t>
            </a:r>
            <a:r>
              <a:rPr lang="es-AR" b="1" dirty="0" smtClean="0">
                <a:solidFill>
                  <a:schemeClr val="tx1"/>
                </a:solidFill>
              </a:rPr>
              <a:t>DESAGUADERO ; principal colector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b="1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 smtClean="0">
                <a:solidFill>
                  <a:schemeClr val="tx1"/>
                </a:solidFill>
              </a:rPr>
              <a:t>La relación entre el agua y el asentamiento poblacional, la organización del espacio </a:t>
            </a:r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435600" y="5876925"/>
            <a:ext cx="3097213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oasis norte mendo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4267200" cy="5753101"/>
          </a:xfrm>
          <a:prstGeom prst="rect">
            <a:avLst/>
          </a:prstGeom>
          <a:noFill/>
        </p:spPr>
      </p:pic>
      <p:pic>
        <p:nvPicPr>
          <p:cNvPr id="2052" name="Picture 4" descr="http://invest.mendoza.gov.ar/wp-content/uploads/2015/10/map_infraestructura_1_ES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060848"/>
            <a:ext cx="3528392" cy="3528392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611560" y="188640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/>
              <a:t>Oasis mendocinos</a:t>
            </a:r>
            <a:endParaRPr lang="es-A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Resultado de imagen para valles san j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5844" name="AutoShape 4" descr="Resultado de imagen para valles san j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5846" name="Picture 6" descr="Requerimientos hídricos de los principales cultivos de los Valles Centrales de la provincia  de San Ju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5904656" cy="4448174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907704" y="404664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5400" dirty="0" smtClean="0"/>
              <a:t>Los oasis</a:t>
            </a:r>
            <a:endParaRPr lang="es-A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catadelvino.com/fotos/281201514034197247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4.bp.blogspot.com/-kEmpaEaLvTg/TtvWgCWC79I/AAAAAAAABtA/taT094sw3Rg/s320/18_11_11%2B%252828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20534"/>
            <a:ext cx="6552728" cy="4914548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691680" y="620688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/>
              <a:t>Plantación de álamos en San Rafael </a:t>
            </a:r>
            <a:endParaRPr lang="es-A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3082</TotalTime>
  <Words>499</Words>
  <Application>Microsoft Office PowerPoint</Application>
  <PresentationFormat>Presentación en pantalla (4:3)</PresentationFormat>
  <Paragraphs>143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Calibri</vt:lpstr>
      <vt:lpstr>Constantia</vt:lpstr>
      <vt:lpstr>Times New Roman</vt:lpstr>
      <vt:lpstr>Wingdings</vt:lpstr>
      <vt:lpstr>Wingdings 2</vt:lpstr>
      <vt:lpstr>Flujo</vt:lpstr>
      <vt:lpstr>REGION DE CUYO</vt:lpstr>
      <vt:lpstr>ECOREGIONES</vt:lpstr>
      <vt:lpstr>RECURSOS NATURALES Y AMBIENTALES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manejo del agua en Cuyo </vt:lpstr>
      <vt:lpstr>Bosques Nativos (San Luis)</vt:lpstr>
      <vt:lpstr>    CONSTRUCCIÓN SOCIAL DEL ESPACIO</vt:lpstr>
      <vt:lpstr>Característica Social de la ecorregión Cuyo</vt:lpstr>
      <vt:lpstr>Presentación de PowerPoint</vt:lpstr>
      <vt:lpstr>Importancia del cultivo de la vid en Cuyo</vt:lpstr>
      <vt:lpstr>CIRCUITO PRODUCTIVO VINO</vt:lpstr>
      <vt:lpstr>Presentación de PowerPoint</vt:lpstr>
      <vt:lpstr>Presentación de PowerPoint</vt:lpstr>
      <vt:lpstr>Importancia Económica de la  Vid en la Región de Cuyo</vt:lpstr>
      <vt:lpstr>Importancia de la Producción de Olivo</vt:lpstr>
      <vt:lpstr>Presentación de PowerPoint</vt:lpstr>
      <vt:lpstr>Circuito Productivo del Olivo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RICARDO</dc:creator>
  <cp:lastModifiedBy>USER</cp:lastModifiedBy>
  <cp:revision>114</cp:revision>
  <dcterms:created xsi:type="dcterms:W3CDTF">2014-06-26T21:12:44Z</dcterms:created>
  <dcterms:modified xsi:type="dcterms:W3CDTF">2020-06-05T11:15:07Z</dcterms:modified>
</cp:coreProperties>
</file>