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2" r:id="rId5"/>
    <p:sldId id="263" r:id="rId6"/>
    <p:sldId id="264" r:id="rId7"/>
    <p:sldId id="256" r:id="rId8"/>
    <p:sldId id="268" r:id="rId9"/>
    <p:sldId id="257" r:id="rId10"/>
    <p:sldId id="260" r:id="rId11"/>
    <p:sldId id="259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EE74-430B-4C7F-AFC7-CA53CF88E0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E3BF-FCD7-489D-97A0-D9786E7CF9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C1B9-3FDB-4A9A-8CF1-C4330F84F5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568C4-0CCB-4A9D-8963-D9405E2379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B14CE-D7FF-4FE2-891F-43086FD96E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DE77B-A9BC-47E3-84B0-949225219A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468C0-037D-4259-B9D7-5FF9545BFB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D662-DDD2-4492-A9E2-B6F39DF3CB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FEF5-1206-43F3-9DFD-57102BDFE8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6823E-AD67-40E7-9306-0A9049EEAB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8313-E4F6-4DA8-B123-F18A54A900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8328D9-3E44-4797-A4CA-4260A29A295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15950"/>
            <a:ext cx="8569325" cy="57658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3213" y="632936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http://earthexplorer.usgs.gov/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23850" y="2919413"/>
            <a:ext cx="30956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32138" y="3998913"/>
            <a:ext cx="30572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1-Ingresar </a:t>
            </a:r>
            <a:r>
              <a:rPr lang="es-ES" dirty="0" err="1">
                <a:solidFill>
                  <a:schemeClr val="bg1"/>
                </a:solidFill>
              </a:rPr>
              <a:t>Path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dirty="0" err="1">
                <a:solidFill>
                  <a:schemeClr val="bg1"/>
                </a:solidFill>
              </a:rPr>
              <a:t>Row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Apretar el botón “Show</a:t>
            </a:r>
            <a:r>
              <a:rPr lang="es-ES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O hacer </a:t>
            </a:r>
            <a:r>
              <a:rPr lang="es-ES" dirty="0" err="1" smtClean="0">
                <a:solidFill>
                  <a:schemeClr val="bg1"/>
                </a:solidFill>
              </a:rPr>
              <a:t>click</a:t>
            </a:r>
            <a:r>
              <a:rPr lang="es-ES" dirty="0" smtClean="0">
                <a:solidFill>
                  <a:schemeClr val="bg1"/>
                </a:solidFill>
              </a:rPr>
              <a:t> en el mapa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2- Elegir la fecha de imagen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82738" y="182563"/>
            <a:ext cx="536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Para descargar imágenes es necesario registrarse!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6609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s aires path 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06513"/>
            <a:ext cx="402748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3575" y="6256338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http://landsat.usgs.gov/tools_latlong.php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60350"/>
            <a:ext cx="7942262" cy="59436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35600" y="314166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</a:rPr>
              <a:t>Ingreso las coordenadas de AOI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419475" y="5014913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219700" y="4818063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</a:rPr>
              <a:t>Obtengo el Path y Row de la imagen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1000108"/>
            <a:ext cx="80724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itchFamily="34" charset="0"/>
                <a:cs typeface="Calibri" pitchFamily="34" charset="0"/>
              </a:rPr>
              <a:t>-Imagen </a:t>
            </a:r>
            <a:r>
              <a:rPr lang="es-AR" sz="2400" dirty="0" err="1" smtClean="0">
                <a:latin typeface="Calibri" pitchFamily="34" charset="0"/>
                <a:cs typeface="Calibri" pitchFamily="34" charset="0"/>
              </a:rPr>
              <a:t>Landsat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 8 (OLI) </a:t>
            </a:r>
            <a:r>
              <a:rPr lang="es-AR" sz="2400" dirty="0" err="1" smtClean="0">
                <a:latin typeface="Calibri" pitchFamily="34" charset="0"/>
                <a:cs typeface="Calibri" pitchFamily="34" charset="0"/>
              </a:rPr>
              <a:t>Path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s-AR" sz="2400" dirty="0" err="1" smtClean="0">
                <a:latin typeface="Calibri" pitchFamily="34" charset="0"/>
                <a:cs typeface="Calibri" pitchFamily="34" charset="0"/>
              </a:rPr>
              <a:t>Row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A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225/84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, adquirida el </a:t>
            </a:r>
            <a:r>
              <a:rPr lang="es-A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23 de julio de 2018.</a:t>
            </a:r>
          </a:p>
          <a:p>
            <a:endParaRPr lang="es-AR" sz="2400" dirty="0">
              <a:latin typeface="Calibri" pitchFamily="34" charset="0"/>
              <a:cs typeface="Calibri" pitchFamily="34" charset="0"/>
            </a:endParaRPr>
          </a:p>
          <a:p>
            <a:r>
              <a:rPr lang="es-AR" sz="2400" dirty="0" smtClean="0">
                <a:latin typeface="Calibri" pitchFamily="34" charset="0"/>
                <a:cs typeface="Calibri" pitchFamily="34" charset="0"/>
              </a:rPr>
              <a:t>-Lectura del </a:t>
            </a:r>
            <a:r>
              <a:rPr lang="es-AR" sz="2400" dirty="0" err="1" smtClean="0">
                <a:latin typeface="Calibri" pitchFamily="34" charset="0"/>
                <a:cs typeface="Calibri" pitchFamily="34" charset="0"/>
              </a:rPr>
              <a:t>header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 .Identificación de las bandas:	 </a:t>
            </a:r>
          </a:p>
          <a:p>
            <a:r>
              <a:rPr lang="es-AR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s-AR" sz="2400" i="1" dirty="0" smtClean="0">
                <a:latin typeface="Calibri" pitchFamily="34" charset="0"/>
                <a:cs typeface="Calibri" pitchFamily="34" charset="0"/>
              </a:rPr>
              <a:t>Cuantas bandas hay?</a:t>
            </a:r>
          </a:p>
          <a:p>
            <a:r>
              <a:rPr lang="es-AR" sz="2400" i="1" dirty="0" smtClean="0">
                <a:latin typeface="Calibri" pitchFamily="34" charset="0"/>
                <a:cs typeface="Calibri" pitchFamily="34" charset="0"/>
              </a:rPr>
              <a:t>	Que tamaño (en MB) tiene cada una? Son todas iguales	 Cuantos pixeles tienen de ancho y de alto?</a:t>
            </a:r>
          </a:p>
          <a:p>
            <a:endParaRPr lang="es-A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Descomprimirla (en el explorador de Windows)</a:t>
            </a:r>
          </a:p>
          <a:p>
            <a:pPr>
              <a:buFontTx/>
              <a:buChar char="-"/>
            </a:pPr>
            <a:endParaRPr lang="es-A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Ingresarla al programa ERDAS Imagine (</a:t>
            </a:r>
            <a:r>
              <a:rPr lang="es-AR" sz="2400" b="1" dirty="0" err="1" smtClean="0">
                <a:latin typeface="Calibri" pitchFamily="34" charset="0"/>
                <a:cs typeface="Calibri" pitchFamily="34" charset="0"/>
              </a:rPr>
              <a:t>Layer</a:t>
            </a:r>
            <a:r>
              <a:rPr lang="es-A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400" b="1" dirty="0" err="1" smtClean="0">
                <a:latin typeface="Calibri" pitchFamily="34" charset="0"/>
                <a:cs typeface="Calibri" pitchFamily="34" charset="0"/>
              </a:rPr>
              <a:t>stack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) Usar las bandas: 1,2,3,4,5,6 y 7</a:t>
            </a:r>
          </a:p>
          <a:p>
            <a:pPr>
              <a:buFontTx/>
              <a:buChar char="-"/>
            </a:pPr>
            <a:endParaRPr lang="es-A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Desplegar la imagen en el </a:t>
            </a:r>
            <a:r>
              <a:rPr lang="es-AR" sz="2400" b="1" dirty="0" err="1" smtClean="0">
                <a:latin typeface="Calibri" pitchFamily="34" charset="0"/>
                <a:cs typeface="Calibri" pitchFamily="34" charset="0"/>
              </a:rPr>
              <a:t>Viewer</a:t>
            </a:r>
            <a:endParaRPr lang="es-AR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ndpass wavelengths for Landsat 8 OLI and TIRS sensor, compared to Landsat 7 ETM+ sen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820150" cy="401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9713"/>
            <a:ext cx="8610600" cy="6465887"/>
          </a:xfrm>
          <a:prstGeom prst="rect">
            <a:avLst/>
          </a:prstGeom>
          <a:noFill/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116013" y="836613"/>
            <a:ext cx="8636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03663" y="5465763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3- Elegir el tipo de dato</a:t>
            </a:r>
          </a:p>
          <a:p>
            <a:r>
              <a:rPr lang="es-ES">
                <a:solidFill>
                  <a:schemeClr val="bg1"/>
                </a:solidFill>
              </a:rPr>
              <a:t>4- Apretar “Results”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137" y="1071546"/>
            <a:ext cx="705715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857224" y="357166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En Data set, está en permanente actualización!!!!</a:t>
            </a:r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748712" cy="53086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32138" y="5734050"/>
            <a:ext cx="527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Desplegar la imagen y elegir las que se quieren descargar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496300" cy="4519613"/>
          </a:xfrm>
          <a:prstGeom prst="rect">
            <a:avLst/>
          </a:prstGeom>
          <a:noFill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708400" y="4221163"/>
            <a:ext cx="0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32225" y="5248275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Descargar la Imagen completa!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609013" cy="3170237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50913" y="4529138"/>
            <a:ext cx="7092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Una vez en el disco, descomprimir la imagen: </a:t>
            </a:r>
          </a:p>
          <a:p>
            <a:r>
              <a:rPr lang="es-ES"/>
              <a:t>Cada banda por separado está en formato TIF.</a:t>
            </a:r>
          </a:p>
          <a:p>
            <a:r>
              <a:rPr lang="es-ES"/>
              <a:t>Vamos a importarla a ERDAS Imagine, para generar el formato .img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0263"/>
            <a:ext cx="8405812" cy="4975225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79475" y="61849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http://www.dgi.inpe.br/CDSR/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7088" y="260350"/>
            <a:ext cx="760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Donde ubicar el Path y Row de la imagen de interés y sitios  de descarga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565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357422" y="57148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CONAE –Catalogo del </a:t>
            </a:r>
            <a:r>
              <a:rPr lang="es-AR" dirty="0" err="1" smtClean="0"/>
              <a:t>Landsat</a:t>
            </a:r>
            <a:r>
              <a:rPr lang="es-AR" dirty="0" smtClean="0"/>
              <a:t> 8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6072206"/>
            <a:ext cx="424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https://catalogos.conae.gov.ar/landsat8/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748712" cy="45974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7675" y="55372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http://www.conae.gov.ar/dispa/2000/ARG_index.html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00364" y="628652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No está activa!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183</Words>
  <Application>Microsoft Office PowerPoint</Application>
  <PresentationFormat>Presentación en pantalla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Miiram Presutti</dc:creator>
  <cp:lastModifiedBy>Miriam</cp:lastModifiedBy>
  <cp:revision>16</cp:revision>
  <dcterms:created xsi:type="dcterms:W3CDTF">2014-09-26T21:38:40Z</dcterms:created>
  <dcterms:modified xsi:type="dcterms:W3CDTF">2018-09-27T14:41:15Z</dcterms:modified>
</cp:coreProperties>
</file>