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1"/>
    <p:sldMasterId id="2147483720" r:id="rId2"/>
    <p:sldMasterId id="2147483732" r:id="rId3"/>
  </p:sldMasterIdLst>
  <p:notesMasterIdLst>
    <p:notesMasterId r:id="rId48"/>
  </p:notesMasterIdLst>
  <p:handoutMasterIdLst>
    <p:handoutMasterId r:id="rId49"/>
  </p:handoutMasterIdLst>
  <p:sldIdLst>
    <p:sldId id="447" r:id="rId4"/>
    <p:sldId id="626" r:id="rId5"/>
    <p:sldId id="639" r:id="rId6"/>
    <p:sldId id="596" r:id="rId7"/>
    <p:sldId id="627" r:id="rId8"/>
    <p:sldId id="640" r:id="rId9"/>
    <p:sldId id="653" r:id="rId10"/>
    <p:sldId id="642" r:id="rId11"/>
    <p:sldId id="635" r:id="rId12"/>
    <p:sldId id="625" r:id="rId13"/>
    <p:sldId id="636" r:id="rId14"/>
    <p:sldId id="637" r:id="rId15"/>
    <p:sldId id="638" r:id="rId16"/>
    <p:sldId id="562" r:id="rId17"/>
    <p:sldId id="566" r:id="rId18"/>
    <p:sldId id="502" r:id="rId19"/>
    <p:sldId id="567" r:id="rId20"/>
    <p:sldId id="604" r:id="rId21"/>
    <p:sldId id="644" r:id="rId22"/>
    <p:sldId id="645" r:id="rId23"/>
    <p:sldId id="646" r:id="rId24"/>
    <p:sldId id="647" r:id="rId25"/>
    <p:sldId id="611" r:id="rId26"/>
    <p:sldId id="543" r:id="rId27"/>
    <p:sldId id="544" r:id="rId28"/>
    <p:sldId id="545" r:id="rId29"/>
    <p:sldId id="587" r:id="rId30"/>
    <p:sldId id="620" r:id="rId31"/>
    <p:sldId id="629" r:id="rId32"/>
    <p:sldId id="630" r:id="rId33"/>
    <p:sldId id="631" r:id="rId34"/>
    <p:sldId id="648" r:id="rId35"/>
    <p:sldId id="649" r:id="rId36"/>
    <p:sldId id="592" r:id="rId37"/>
    <p:sldId id="583" r:id="rId38"/>
    <p:sldId id="586" r:id="rId39"/>
    <p:sldId id="617" r:id="rId40"/>
    <p:sldId id="619" r:id="rId41"/>
    <p:sldId id="658" r:id="rId42"/>
    <p:sldId id="654" r:id="rId43"/>
    <p:sldId id="661" r:id="rId44"/>
    <p:sldId id="652" r:id="rId45"/>
    <p:sldId id="659" r:id="rId46"/>
    <p:sldId id="66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FFCC99"/>
    <a:srgbClr val="FFFF00"/>
    <a:srgbClr val="CCFFFF"/>
    <a:srgbClr val="0099CC"/>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5" d="100"/>
          <a:sy n="115" d="100"/>
        </p:scale>
        <p:origin x="153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04EB9-D8A0-4597-B2EE-9AF775070D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CDEBC1D-D0E9-465C-B3C0-85C53997867F}">
      <dgm:prSet phldrT="[Texto]" custT="1"/>
      <dgm:spPr/>
      <dgm:t>
        <a:bodyPr/>
        <a:lstStyle/>
        <a:p>
          <a:pPr algn="ctr"/>
          <a:r>
            <a:rPr lang="es-ES" sz="2400" dirty="0" smtClean="0">
              <a:solidFill>
                <a:schemeClr val="tx1"/>
              </a:solidFill>
            </a:rPr>
            <a:t>Soporte o apoyo</a:t>
          </a:r>
        </a:p>
        <a:p>
          <a:pPr algn="l"/>
          <a:r>
            <a:rPr lang="es-ES" sz="2400" dirty="0" smtClean="0">
              <a:solidFill>
                <a:schemeClr val="tx1"/>
              </a:solidFill>
            </a:rPr>
            <a:t> Hábitats</a:t>
          </a:r>
        </a:p>
        <a:p>
          <a:pPr algn="l"/>
          <a:r>
            <a:rPr lang="es-ES" sz="2400" dirty="0" smtClean="0">
              <a:solidFill>
                <a:schemeClr val="tx1"/>
              </a:solidFill>
            </a:rPr>
            <a:t> Conservación de la diversidad genética</a:t>
          </a:r>
        </a:p>
        <a:p>
          <a:pPr algn="ctr"/>
          <a:endParaRPr lang="es-ES" sz="3200" dirty="0" smtClean="0">
            <a:solidFill>
              <a:schemeClr val="tx1"/>
            </a:solidFill>
          </a:endParaRPr>
        </a:p>
      </dgm:t>
    </dgm:pt>
    <dgm:pt modelId="{308FE9F7-AF11-498A-9169-648FD3650FDB}" type="parTrans" cxnId="{879349F8-D180-427E-B3C9-F7A31FD613B6}">
      <dgm:prSet/>
      <dgm:spPr/>
      <dgm:t>
        <a:bodyPr/>
        <a:lstStyle/>
        <a:p>
          <a:endParaRPr lang="es-ES"/>
        </a:p>
      </dgm:t>
    </dgm:pt>
    <dgm:pt modelId="{EED9FBBC-20A6-4E2D-AE88-C74149B7A06D}" type="sibTrans" cxnId="{879349F8-D180-427E-B3C9-F7A31FD613B6}">
      <dgm:prSet/>
      <dgm:spPr/>
      <dgm:t>
        <a:bodyPr/>
        <a:lstStyle/>
        <a:p>
          <a:endParaRPr lang="es-ES"/>
        </a:p>
      </dgm:t>
    </dgm:pt>
    <dgm:pt modelId="{2BA0AD65-7120-4A3E-9615-55195BB8720A}">
      <dgm:prSet phldrT="[Texto]" custT="1"/>
      <dgm:spPr/>
      <dgm:t>
        <a:bodyPr/>
        <a:lstStyle/>
        <a:p>
          <a:pPr algn="ctr"/>
          <a:r>
            <a:rPr lang="es-ES" sz="1800" dirty="0" smtClean="0">
              <a:solidFill>
                <a:schemeClr val="tx1"/>
              </a:solidFill>
            </a:rPr>
            <a:t>Provisión o abastecimiento</a:t>
          </a:r>
        </a:p>
        <a:p>
          <a:pPr algn="ctr"/>
          <a:r>
            <a:rPr lang="es-ES" sz="1200" b="1" i="0" dirty="0" smtClean="0">
              <a:solidFill>
                <a:schemeClr val="tx1">
                  <a:lumMod val="95000"/>
                  <a:lumOff val="5000"/>
                </a:schemeClr>
              </a:solidFill>
            </a:rPr>
            <a:t>Productos madereros y NM</a:t>
          </a:r>
        </a:p>
        <a:p>
          <a:pPr algn="ctr"/>
          <a:r>
            <a:rPr lang="es-ES" sz="1200" b="1" i="0" dirty="0" smtClean="0">
              <a:solidFill>
                <a:schemeClr val="tx1">
                  <a:lumMod val="95000"/>
                  <a:lumOff val="5000"/>
                </a:schemeClr>
              </a:solidFill>
            </a:rPr>
            <a:t>Recursos genéticos</a:t>
          </a:r>
        </a:p>
        <a:p>
          <a:pPr algn="ctr"/>
          <a:r>
            <a:rPr lang="es-ES" sz="1200" b="1" i="0" dirty="0" smtClean="0">
              <a:solidFill>
                <a:schemeClr val="tx1">
                  <a:lumMod val="95000"/>
                  <a:lumOff val="5000"/>
                </a:schemeClr>
              </a:solidFill>
            </a:rPr>
            <a:t>Recursos medicinales </a:t>
          </a:r>
        </a:p>
        <a:p>
          <a:pPr algn="ctr"/>
          <a:r>
            <a:rPr lang="es-ES" sz="1200" b="1" i="0" dirty="0" smtClean="0">
              <a:solidFill>
                <a:schemeClr val="tx1">
                  <a:lumMod val="95000"/>
                  <a:lumOff val="5000"/>
                </a:schemeClr>
              </a:solidFill>
            </a:rPr>
            <a:t>Alimentos</a:t>
          </a:r>
        </a:p>
        <a:p>
          <a:pPr algn="ctr"/>
          <a:r>
            <a:rPr lang="es-ES" sz="1200" b="1" i="0" dirty="0" smtClean="0">
              <a:solidFill>
                <a:schemeClr val="tx1">
                  <a:lumMod val="95000"/>
                  <a:lumOff val="5000"/>
                </a:schemeClr>
              </a:solidFill>
            </a:rPr>
            <a:t>Agua dulce</a:t>
          </a:r>
        </a:p>
        <a:p>
          <a:pPr algn="ctr"/>
          <a:r>
            <a:rPr lang="es-ES" sz="1200" b="1" i="0" dirty="0" smtClean="0">
              <a:solidFill>
                <a:schemeClr val="tx1">
                  <a:lumMod val="95000"/>
                  <a:lumOff val="5000"/>
                </a:schemeClr>
              </a:solidFill>
            </a:rPr>
            <a:t>Combustibles</a:t>
          </a:r>
        </a:p>
        <a:p>
          <a:pPr algn="ctr"/>
          <a:endParaRPr lang="es-ES" sz="1300" dirty="0" smtClean="0"/>
        </a:p>
        <a:p>
          <a:pPr algn="ctr"/>
          <a:endParaRPr lang="es-ES" sz="1300" dirty="0"/>
        </a:p>
      </dgm:t>
    </dgm:pt>
    <dgm:pt modelId="{54BF4568-58BF-418A-B35A-EEAA07920CF2}" type="parTrans" cxnId="{952176AA-127D-4544-8D7C-EEEF5CC01531}">
      <dgm:prSet/>
      <dgm:spPr/>
      <dgm:t>
        <a:bodyPr/>
        <a:lstStyle/>
        <a:p>
          <a:endParaRPr lang="es-ES"/>
        </a:p>
      </dgm:t>
    </dgm:pt>
    <dgm:pt modelId="{8F59E3F7-41CC-4F83-B1D7-D4537D217E2A}" type="sibTrans" cxnId="{952176AA-127D-4544-8D7C-EEEF5CC01531}">
      <dgm:prSet/>
      <dgm:spPr/>
      <dgm:t>
        <a:bodyPr/>
        <a:lstStyle/>
        <a:p>
          <a:endParaRPr lang="es-ES"/>
        </a:p>
      </dgm:t>
    </dgm:pt>
    <dgm:pt modelId="{82B593A5-E643-42D4-9257-B4545C1414FC}">
      <dgm:prSet phldrT="[Texto]" custT="1"/>
      <dgm:spPr/>
      <dgm:t>
        <a:bodyPr/>
        <a:lstStyle/>
        <a:p>
          <a:r>
            <a:rPr lang="es-ES" sz="2400" dirty="0" smtClean="0">
              <a:solidFill>
                <a:schemeClr val="tx1"/>
              </a:solidFill>
            </a:rPr>
            <a:t>Regulación</a:t>
          </a:r>
        </a:p>
        <a:p>
          <a:r>
            <a:rPr lang="es-ES" sz="1050" b="1" i="0" dirty="0" smtClean="0">
              <a:solidFill>
                <a:schemeClr val="tx1">
                  <a:lumMod val="95000"/>
                  <a:lumOff val="5000"/>
                </a:schemeClr>
              </a:solidFill>
            </a:rPr>
            <a:t>Mejoras en la calidad del aire</a:t>
          </a:r>
          <a:endParaRPr lang="es-ES" sz="1050" b="0" i="0" dirty="0" smtClean="0">
            <a:solidFill>
              <a:schemeClr val="tx1">
                <a:lumMod val="95000"/>
                <a:lumOff val="5000"/>
              </a:schemeClr>
            </a:solidFill>
          </a:endParaRPr>
        </a:p>
        <a:p>
          <a:r>
            <a:rPr lang="en-US" sz="1050" b="1" i="0" dirty="0" err="1" smtClean="0">
              <a:solidFill>
                <a:schemeClr val="tx1">
                  <a:lumMod val="95000"/>
                  <a:lumOff val="5000"/>
                </a:schemeClr>
              </a:solidFill>
            </a:rPr>
            <a:t>Regulación</a:t>
          </a:r>
          <a:r>
            <a:rPr lang="en-US" sz="1050" b="1" i="0" dirty="0" smtClean="0">
              <a:solidFill>
                <a:schemeClr val="tx1">
                  <a:lumMod val="95000"/>
                  <a:lumOff val="5000"/>
                </a:schemeClr>
              </a:solidFill>
            </a:rPr>
            <a:t> del </a:t>
          </a:r>
          <a:r>
            <a:rPr lang="en-US" sz="1050" b="1" i="0" dirty="0" err="1" smtClean="0">
              <a:solidFill>
                <a:schemeClr val="tx1">
                  <a:lumMod val="95000"/>
                  <a:lumOff val="5000"/>
                </a:schemeClr>
              </a:solidFill>
            </a:rPr>
            <a:t>clima</a:t>
          </a:r>
          <a:r>
            <a:rPr lang="en-US" sz="1050" b="1" i="0" dirty="0" smtClean="0">
              <a:solidFill>
                <a:schemeClr val="tx1">
                  <a:lumMod val="95000"/>
                  <a:lumOff val="5000"/>
                </a:schemeClr>
              </a:solidFill>
            </a:rPr>
            <a:t> (CO2)</a:t>
          </a:r>
          <a:endParaRPr lang="en-US" sz="1050" b="0" i="0" dirty="0" smtClean="0">
            <a:solidFill>
              <a:schemeClr val="tx1">
                <a:lumMod val="95000"/>
                <a:lumOff val="5000"/>
              </a:schemeClr>
            </a:solidFill>
          </a:endParaRPr>
        </a:p>
        <a:p>
          <a:r>
            <a:rPr lang="es-ES" sz="1050" b="1" i="0" dirty="0" smtClean="0">
              <a:solidFill>
                <a:schemeClr val="tx1">
                  <a:lumMod val="95000"/>
                  <a:lumOff val="5000"/>
                </a:schemeClr>
              </a:solidFill>
            </a:rPr>
            <a:t>Regulación en el ciclo del agua</a:t>
          </a:r>
          <a:endParaRPr lang="es-ES" sz="1050" b="0" i="0" dirty="0" smtClean="0">
            <a:solidFill>
              <a:schemeClr val="tx1">
                <a:lumMod val="95000"/>
                <a:lumOff val="5000"/>
              </a:schemeClr>
            </a:solidFill>
          </a:endParaRPr>
        </a:p>
        <a:p>
          <a:r>
            <a:rPr lang="en-US" sz="1050" b="1" i="0" dirty="0" smtClean="0">
              <a:solidFill>
                <a:schemeClr val="tx1">
                  <a:lumMod val="95000"/>
                  <a:lumOff val="5000"/>
                </a:schemeClr>
              </a:solidFill>
            </a:rPr>
            <a:t>Control de la erosion</a:t>
          </a:r>
          <a:endParaRPr lang="en-US" sz="1050" b="0" i="0" dirty="0" smtClean="0">
            <a:solidFill>
              <a:schemeClr val="tx1">
                <a:lumMod val="95000"/>
                <a:lumOff val="5000"/>
              </a:schemeClr>
            </a:solidFill>
          </a:endParaRPr>
        </a:p>
        <a:p>
          <a:r>
            <a:rPr lang="es-ES" sz="1050" b="1" i="0" dirty="0" smtClean="0">
              <a:solidFill>
                <a:schemeClr val="tx1">
                  <a:lumMod val="95000"/>
                  <a:lumOff val="5000"/>
                </a:schemeClr>
              </a:solidFill>
            </a:rPr>
            <a:t>Mantenimiento de la fertilidad del suelo</a:t>
          </a:r>
          <a:endParaRPr lang="es-ES" sz="1050" b="0" i="0" dirty="0" smtClean="0">
            <a:solidFill>
              <a:schemeClr val="tx1">
                <a:lumMod val="95000"/>
                <a:lumOff val="5000"/>
              </a:schemeClr>
            </a:solidFill>
          </a:endParaRPr>
        </a:p>
        <a:p>
          <a:r>
            <a:rPr lang="es-ES" sz="1050" b="1" i="0" dirty="0" smtClean="0">
              <a:solidFill>
                <a:schemeClr val="tx1">
                  <a:lumMod val="95000"/>
                  <a:lumOff val="5000"/>
                </a:schemeClr>
              </a:solidFill>
            </a:rPr>
            <a:t>Control de enfermedades y plagas</a:t>
          </a:r>
          <a:endParaRPr lang="es-ES" sz="1050" b="0" i="0" dirty="0" smtClean="0">
            <a:solidFill>
              <a:schemeClr val="tx1">
                <a:lumMod val="95000"/>
                <a:lumOff val="5000"/>
              </a:schemeClr>
            </a:solidFill>
          </a:endParaRPr>
        </a:p>
        <a:p>
          <a:r>
            <a:rPr lang="es-ES" sz="1050" b="1" i="0" dirty="0" smtClean="0">
              <a:solidFill>
                <a:schemeClr val="tx1">
                  <a:lumMod val="95000"/>
                  <a:lumOff val="5000"/>
                </a:schemeClr>
              </a:solidFill>
            </a:rPr>
            <a:t>Reducción de daños ante catástrofes naturales</a:t>
          </a:r>
          <a:endParaRPr lang="es-ES" sz="1050" dirty="0">
            <a:solidFill>
              <a:schemeClr val="tx1">
                <a:lumMod val="95000"/>
                <a:lumOff val="5000"/>
              </a:schemeClr>
            </a:solidFill>
          </a:endParaRPr>
        </a:p>
      </dgm:t>
    </dgm:pt>
    <dgm:pt modelId="{5C30FA4E-8DCD-458A-9440-ADD554A249A8}" type="parTrans" cxnId="{21A14FA4-4CD0-4E52-B671-FB5CB5332E0B}">
      <dgm:prSet/>
      <dgm:spPr/>
      <dgm:t>
        <a:bodyPr/>
        <a:lstStyle/>
        <a:p>
          <a:endParaRPr lang="es-ES"/>
        </a:p>
      </dgm:t>
    </dgm:pt>
    <dgm:pt modelId="{A5AA3CA6-CF57-4404-AD57-8DADB1E4B191}" type="sibTrans" cxnId="{21A14FA4-4CD0-4E52-B671-FB5CB5332E0B}">
      <dgm:prSet/>
      <dgm:spPr/>
      <dgm:t>
        <a:bodyPr/>
        <a:lstStyle/>
        <a:p>
          <a:endParaRPr lang="es-ES"/>
        </a:p>
      </dgm:t>
    </dgm:pt>
    <dgm:pt modelId="{AFC181E2-3D44-4CFE-846D-ED1CE86B0F7B}">
      <dgm:prSet phldrT="[Texto]" custT="1"/>
      <dgm:spPr/>
      <dgm:t>
        <a:bodyPr/>
        <a:lstStyle/>
        <a:p>
          <a:pPr algn="ctr"/>
          <a:r>
            <a:rPr lang="es-ES" sz="2400" dirty="0" smtClean="0">
              <a:solidFill>
                <a:schemeClr val="tx1"/>
              </a:solidFill>
            </a:rPr>
            <a:t>Culturales</a:t>
          </a:r>
        </a:p>
        <a:p>
          <a:pPr algn="ctr"/>
          <a:r>
            <a:rPr lang="es-ES" sz="1600" b="1" i="0" dirty="0" smtClean="0">
              <a:solidFill>
                <a:schemeClr val="tx1">
                  <a:lumMod val="95000"/>
                  <a:lumOff val="5000"/>
                </a:schemeClr>
              </a:solidFill>
            </a:rPr>
            <a:t>Estéticos</a:t>
          </a:r>
        </a:p>
        <a:p>
          <a:pPr algn="ctr"/>
          <a:r>
            <a:rPr lang="es-ES" sz="1600" b="1" i="0" dirty="0" smtClean="0">
              <a:solidFill>
                <a:schemeClr val="tx1">
                  <a:lumMod val="95000"/>
                  <a:lumOff val="5000"/>
                </a:schemeClr>
              </a:solidFill>
            </a:rPr>
            <a:t>Recreación</a:t>
          </a:r>
        </a:p>
        <a:p>
          <a:pPr algn="ctr"/>
          <a:r>
            <a:rPr lang="es-ES" sz="1600" b="1" i="0" dirty="0" smtClean="0">
              <a:solidFill>
                <a:schemeClr val="tx1">
                  <a:lumMod val="95000"/>
                  <a:lumOff val="5000"/>
                </a:schemeClr>
              </a:solidFill>
            </a:rPr>
            <a:t>Educativos</a:t>
          </a:r>
        </a:p>
        <a:p>
          <a:pPr algn="ctr"/>
          <a:r>
            <a:rPr lang="es-ES" sz="1600" b="1" i="0" dirty="0" smtClean="0">
              <a:solidFill>
                <a:schemeClr val="tx1">
                  <a:lumMod val="95000"/>
                  <a:lumOff val="5000"/>
                </a:schemeClr>
              </a:solidFill>
            </a:rPr>
            <a:t>Paisajes</a:t>
          </a:r>
        </a:p>
        <a:p>
          <a:pPr algn="ctr"/>
          <a:r>
            <a:rPr lang="es-ES" sz="1600" b="1" i="0" dirty="0" smtClean="0">
              <a:solidFill>
                <a:schemeClr val="tx1">
                  <a:lumMod val="95000"/>
                  <a:lumOff val="5000"/>
                </a:schemeClr>
              </a:solidFill>
            </a:rPr>
            <a:t>Espiritualidad</a:t>
          </a:r>
        </a:p>
        <a:p>
          <a:pPr algn="ctr"/>
          <a:r>
            <a:rPr lang="es-ES" sz="1600" b="1" i="0" dirty="0" smtClean="0">
              <a:solidFill>
                <a:schemeClr val="tx1">
                  <a:lumMod val="95000"/>
                  <a:lumOff val="5000"/>
                </a:schemeClr>
              </a:solidFill>
            </a:rPr>
            <a:t>Arraigo</a:t>
          </a:r>
        </a:p>
        <a:p>
          <a:pPr algn="ctr"/>
          <a:endParaRPr lang="es-ES" sz="2400" dirty="0"/>
        </a:p>
      </dgm:t>
    </dgm:pt>
    <dgm:pt modelId="{DAD135F8-5F4A-437B-AA6C-19B4ADBE7B90}" type="parTrans" cxnId="{BA69868E-F4CB-439F-8F27-8145768AC4EB}">
      <dgm:prSet/>
      <dgm:spPr/>
      <dgm:t>
        <a:bodyPr/>
        <a:lstStyle/>
        <a:p>
          <a:endParaRPr lang="es-ES"/>
        </a:p>
      </dgm:t>
    </dgm:pt>
    <dgm:pt modelId="{73B10F7E-291F-4845-A75C-22AD74C7738F}" type="sibTrans" cxnId="{BA69868E-F4CB-439F-8F27-8145768AC4EB}">
      <dgm:prSet/>
      <dgm:spPr/>
      <dgm:t>
        <a:bodyPr/>
        <a:lstStyle/>
        <a:p>
          <a:endParaRPr lang="es-ES"/>
        </a:p>
      </dgm:t>
    </dgm:pt>
    <dgm:pt modelId="{9AA880D3-172B-4E15-BC08-71C1EF4A9D42}" type="pres">
      <dgm:prSet presAssocID="{C7104EB9-D8A0-4597-B2EE-9AF775070D4C}" presName="hierChild1" presStyleCnt="0">
        <dgm:presLayoutVars>
          <dgm:orgChart val="1"/>
          <dgm:chPref val="1"/>
          <dgm:dir/>
          <dgm:animOne val="branch"/>
          <dgm:animLvl val="lvl"/>
          <dgm:resizeHandles/>
        </dgm:presLayoutVars>
      </dgm:prSet>
      <dgm:spPr/>
      <dgm:t>
        <a:bodyPr/>
        <a:lstStyle/>
        <a:p>
          <a:endParaRPr lang="es-ES"/>
        </a:p>
      </dgm:t>
    </dgm:pt>
    <dgm:pt modelId="{21EE12C7-DE0E-456B-B813-515D64CC2B15}" type="pres">
      <dgm:prSet presAssocID="{1CDEBC1D-D0E9-465C-B3C0-85C53997867F}" presName="hierRoot1" presStyleCnt="0">
        <dgm:presLayoutVars>
          <dgm:hierBranch val="init"/>
        </dgm:presLayoutVars>
      </dgm:prSet>
      <dgm:spPr/>
    </dgm:pt>
    <dgm:pt modelId="{C8F00F08-3EA9-4875-9798-83591159D06A}" type="pres">
      <dgm:prSet presAssocID="{1CDEBC1D-D0E9-465C-B3C0-85C53997867F}" presName="rootComposite1" presStyleCnt="0"/>
      <dgm:spPr/>
    </dgm:pt>
    <dgm:pt modelId="{87B33198-CB7C-471E-9262-25D0FB9BA6FB}" type="pres">
      <dgm:prSet presAssocID="{1CDEBC1D-D0E9-465C-B3C0-85C53997867F}" presName="rootText1" presStyleLbl="node0" presStyleIdx="0" presStyleCnt="1" custScaleX="148494" custScaleY="220425">
        <dgm:presLayoutVars>
          <dgm:chPref val="3"/>
        </dgm:presLayoutVars>
      </dgm:prSet>
      <dgm:spPr/>
      <dgm:t>
        <a:bodyPr/>
        <a:lstStyle/>
        <a:p>
          <a:endParaRPr lang="es-ES"/>
        </a:p>
      </dgm:t>
    </dgm:pt>
    <dgm:pt modelId="{250B0F22-A569-4C21-8700-6B0F891E265A}" type="pres">
      <dgm:prSet presAssocID="{1CDEBC1D-D0E9-465C-B3C0-85C53997867F}" presName="rootConnector1" presStyleLbl="node1" presStyleIdx="0" presStyleCnt="0"/>
      <dgm:spPr/>
      <dgm:t>
        <a:bodyPr/>
        <a:lstStyle/>
        <a:p>
          <a:endParaRPr lang="es-ES"/>
        </a:p>
      </dgm:t>
    </dgm:pt>
    <dgm:pt modelId="{A3B54515-E11C-443D-931C-B68C041595DD}" type="pres">
      <dgm:prSet presAssocID="{1CDEBC1D-D0E9-465C-B3C0-85C53997867F}" presName="hierChild2" presStyleCnt="0"/>
      <dgm:spPr/>
    </dgm:pt>
    <dgm:pt modelId="{70C691EF-E814-4F06-948D-57886C5F9B69}" type="pres">
      <dgm:prSet presAssocID="{54BF4568-58BF-418A-B35A-EEAA07920CF2}" presName="Name37" presStyleLbl="parChTrans1D2" presStyleIdx="0" presStyleCnt="3"/>
      <dgm:spPr/>
      <dgm:t>
        <a:bodyPr/>
        <a:lstStyle/>
        <a:p>
          <a:endParaRPr lang="es-ES"/>
        </a:p>
      </dgm:t>
    </dgm:pt>
    <dgm:pt modelId="{4D1D551E-78DE-4F5C-8512-131FF4D9CFE8}" type="pres">
      <dgm:prSet presAssocID="{2BA0AD65-7120-4A3E-9615-55195BB8720A}" presName="hierRoot2" presStyleCnt="0">
        <dgm:presLayoutVars>
          <dgm:hierBranch val="init"/>
        </dgm:presLayoutVars>
      </dgm:prSet>
      <dgm:spPr/>
    </dgm:pt>
    <dgm:pt modelId="{D57E540F-123C-4EA4-9A16-ACDECDB9296D}" type="pres">
      <dgm:prSet presAssocID="{2BA0AD65-7120-4A3E-9615-55195BB8720A}" presName="rootComposite" presStyleCnt="0"/>
      <dgm:spPr/>
    </dgm:pt>
    <dgm:pt modelId="{4537E94C-80DF-4E6E-B506-263FF929FF9C}" type="pres">
      <dgm:prSet presAssocID="{2BA0AD65-7120-4A3E-9615-55195BB8720A}" presName="rootText" presStyleLbl="node2" presStyleIdx="0" presStyleCnt="3" custScaleY="256209">
        <dgm:presLayoutVars>
          <dgm:chPref val="3"/>
        </dgm:presLayoutVars>
      </dgm:prSet>
      <dgm:spPr/>
      <dgm:t>
        <a:bodyPr/>
        <a:lstStyle/>
        <a:p>
          <a:endParaRPr lang="es-ES"/>
        </a:p>
      </dgm:t>
    </dgm:pt>
    <dgm:pt modelId="{C0B49616-AD41-4BE8-B9DC-32A589092138}" type="pres">
      <dgm:prSet presAssocID="{2BA0AD65-7120-4A3E-9615-55195BB8720A}" presName="rootConnector" presStyleLbl="node2" presStyleIdx="0" presStyleCnt="3"/>
      <dgm:spPr/>
      <dgm:t>
        <a:bodyPr/>
        <a:lstStyle/>
        <a:p>
          <a:endParaRPr lang="es-ES"/>
        </a:p>
      </dgm:t>
    </dgm:pt>
    <dgm:pt modelId="{05838CB9-6BEA-435C-A718-21A7D3533252}" type="pres">
      <dgm:prSet presAssocID="{2BA0AD65-7120-4A3E-9615-55195BB8720A}" presName="hierChild4" presStyleCnt="0"/>
      <dgm:spPr/>
    </dgm:pt>
    <dgm:pt modelId="{3FAB33EF-0025-4821-8DF8-A6D0D40B784D}" type="pres">
      <dgm:prSet presAssocID="{2BA0AD65-7120-4A3E-9615-55195BB8720A}" presName="hierChild5" presStyleCnt="0"/>
      <dgm:spPr/>
    </dgm:pt>
    <dgm:pt modelId="{5E4CEF22-47EF-4EFB-A9D6-4F6DBC21F106}" type="pres">
      <dgm:prSet presAssocID="{5C30FA4E-8DCD-458A-9440-ADD554A249A8}" presName="Name37" presStyleLbl="parChTrans1D2" presStyleIdx="1" presStyleCnt="3"/>
      <dgm:spPr/>
      <dgm:t>
        <a:bodyPr/>
        <a:lstStyle/>
        <a:p>
          <a:endParaRPr lang="es-ES"/>
        </a:p>
      </dgm:t>
    </dgm:pt>
    <dgm:pt modelId="{41AC787E-7D72-4211-85D7-AC10496A0F7A}" type="pres">
      <dgm:prSet presAssocID="{82B593A5-E643-42D4-9257-B4545C1414FC}" presName="hierRoot2" presStyleCnt="0">
        <dgm:presLayoutVars>
          <dgm:hierBranch val="init"/>
        </dgm:presLayoutVars>
      </dgm:prSet>
      <dgm:spPr/>
    </dgm:pt>
    <dgm:pt modelId="{71B26561-52D7-47D9-B6F6-ED7E85CAA60A}" type="pres">
      <dgm:prSet presAssocID="{82B593A5-E643-42D4-9257-B4545C1414FC}" presName="rootComposite" presStyleCnt="0"/>
      <dgm:spPr/>
    </dgm:pt>
    <dgm:pt modelId="{BF15D66C-4D65-4C48-8CB1-C0AD5114FBF6}" type="pres">
      <dgm:prSet presAssocID="{82B593A5-E643-42D4-9257-B4545C1414FC}" presName="rootText" presStyleLbl="node2" presStyleIdx="1" presStyleCnt="3" custScaleY="257329">
        <dgm:presLayoutVars>
          <dgm:chPref val="3"/>
        </dgm:presLayoutVars>
      </dgm:prSet>
      <dgm:spPr/>
      <dgm:t>
        <a:bodyPr/>
        <a:lstStyle/>
        <a:p>
          <a:endParaRPr lang="es-ES"/>
        </a:p>
      </dgm:t>
    </dgm:pt>
    <dgm:pt modelId="{2B91A15E-9455-4311-965B-DC27ABB0686D}" type="pres">
      <dgm:prSet presAssocID="{82B593A5-E643-42D4-9257-B4545C1414FC}" presName="rootConnector" presStyleLbl="node2" presStyleIdx="1" presStyleCnt="3"/>
      <dgm:spPr/>
      <dgm:t>
        <a:bodyPr/>
        <a:lstStyle/>
        <a:p>
          <a:endParaRPr lang="es-ES"/>
        </a:p>
      </dgm:t>
    </dgm:pt>
    <dgm:pt modelId="{2BA3306F-6D1A-4335-AC84-57AD22C523C8}" type="pres">
      <dgm:prSet presAssocID="{82B593A5-E643-42D4-9257-B4545C1414FC}" presName="hierChild4" presStyleCnt="0"/>
      <dgm:spPr/>
    </dgm:pt>
    <dgm:pt modelId="{E7172761-A68B-454E-AF72-AC3C818C58F6}" type="pres">
      <dgm:prSet presAssocID="{82B593A5-E643-42D4-9257-B4545C1414FC}" presName="hierChild5" presStyleCnt="0"/>
      <dgm:spPr/>
    </dgm:pt>
    <dgm:pt modelId="{204A9E37-B031-4B80-928A-B7AC66113071}" type="pres">
      <dgm:prSet presAssocID="{DAD135F8-5F4A-437B-AA6C-19B4ADBE7B90}" presName="Name37" presStyleLbl="parChTrans1D2" presStyleIdx="2" presStyleCnt="3"/>
      <dgm:spPr/>
      <dgm:t>
        <a:bodyPr/>
        <a:lstStyle/>
        <a:p>
          <a:endParaRPr lang="es-ES"/>
        </a:p>
      </dgm:t>
    </dgm:pt>
    <dgm:pt modelId="{2A4A692F-8044-4551-924D-B82E374A172E}" type="pres">
      <dgm:prSet presAssocID="{AFC181E2-3D44-4CFE-846D-ED1CE86B0F7B}" presName="hierRoot2" presStyleCnt="0">
        <dgm:presLayoutVars>
          <dgm:hierBranch val="init"/>
        </dgm:presLayoutVars>
      </dgm:prSet>
      <dgm:spPr/>
    </dgm:pt>
    <dgm:pt modelId="{F2F66C1E-6217-433A-B329-388D0C7F29A8}" type="pres">
      <dgm:prSet presAssocID="{AFC181E2-3D44-4CFE-846D-ED1CE86B0F7B}" presName="rootComposite" presStyleCnt="0"/>
      <dgm:spPr/>
    </dgm:pt>
    <dgm:pt modelId="{380EAE27-DAC9-4EF5-9F69-C085BEED537B}" type="pres">
      <dgm:prSet presAssocID="{AFC181E2-3D44-4CFE-846D-ED1CE86B0F7B}" presName="rootText" presStyleLbl="node2" presStyleIdx="2" presStyleCnt="3" custScaleY="300041" custLinFactNeighborX="2019" custLinFactNeighborY="-577">
        <dgm:presLayoutVars>
          <dgm:chPref val="3"/>
        </dgm:presLayoutVars>
      </dgm:prSet>
      <dgm:spPr/>
      <dgm:t>
        <a:bodyPr/>
        <a:lstStyle/>
        <a:p>
          <a:endParaRPr lang="es-ES"/>
        </a:p>
      </dgm:t>
    </dgm:pt>
    <dgm:pt modelId="{03E4BBBD-B174-45A9-BA84-301C1AD3BEFD}" type="pres">
      <dgm:prSet presAssocID="{AFC181E2-3D44-4CFE-846D-ED1CE86B0F7B}" presName="rootConnector" presStyleLbl="node2" presStyleIdx="2" presStyleCnt="3"/>
      <dgm:spPr/>
      <dgm:t>
        <a:bodyPr/>
        <a:lstStyle/>
        <a:p>
          <a:endParaRPr lang="es-ES"/>
        </a:p>
      </dgm:t>
    </dgm:pt>
    <dgm:pt modelId="{44049DCD-0392-441B-81F1-DDD69EAAF073}" type="pres">
      <dgm:prSet presAssocID="{AFC181E2-3D44-4CFE-846D-ED1CE86B0F7B}" presName="hierChild4" presStyleCnt="0"/>
      <dgm:spPr/>
    </dgm:pt>
    <dgm:pt modelId="{269B8F07-575F-4B94-8CCE-D2E3F16F085D}" type="pres">
      <dgm:prSet presAssocID="{AFC181E2-3D44-4CFE-846D-ED1CE86B0F7B}" presName="hierChild5" presStyleCnt="0"/>
      <dgm:spPr/>
    </dgm:pt>
    <dgm:pt modelId="{43CA9A64-23E9-4E29-A0B4-A43F937E099A}" type="pres">
      <dgm:prSet presAssocID="{1CDEBC1D-D0E9-465C-B3C0-85C53997867F}" presName="hierChild3" presStyleCnt="0"/>
      <dgm:spPr/>
    </dgm:pt>
  </dgm:ptLst>
  <dgm:cxnLst>
    <dgm:cxn modelId="{6ACCF401-D26B-4280-900E-75790F93F775}" type="presOf" srcId="{1CDEBC1D-D0E9-465C-B3C0-85C53997867F}" destId="{250B0F22-A569-4C21-8700-6B0F891E265A}" srcOrd="1" destOrd="0" presId="urn:microsoft.com/office/officeart/2005/8/layout/orgChart1"/>
    <dgm:cxn modelId="{9003FD48-6349-4E4B-B949-CA812F66700D}" type="presOf" srcId="{5C30FA4E-8DCD-458A-9440-ADD554A249A8}" destId="{5E4CEF22-47EF-4EFB-A9D6-4F6DBC21F106}" srcOrd="0" destOrd="0" presId="urn:microsoft.com/office/officeart/2005/8/layout/orgChart1"/>
    <dgm:cxn modelId="{19474A7E-B0CA-49B9-9477-F83A7D82FD79}" type="presOf" srcId="{82B593A5-E643-42D4-9257-B4545C1414FC}" destId="{2B91A15E-9455-4311-965B-DC27ABB0686D}" srcOrd="1" destOrd="0" presId="urn:microsoft.com/office/officeart/2005/8/layout/orgChart1"/>
    <dgm:cxn modelId="{8E436EBD-02D1-4AB5-B5C8-88899DA1D584}" type="presOf" srcId="{AFC181E2-3D44-4CFE-846D-ED1CE86B0F7B}" destId="{03E4BBBD-B174-45A9-BA84-301C1AD3BEFD}" srcOrd="1" destOrd="0" presId="urn:microsoft.com/office/officeart/2005/8/layout/orgChart1"/>
    <dgm:cxn modelId="{879349F8-D180-427E-B3C9-F7A31FD613B6}" srcId="{C7104EB9-D8A0-4597-B2EE-9AF775070D4C}" destId="{1CDEBC1D-D0E9-465C-B3C0-85C53997867F}" srcOrd="0" destOrd="0" parTransId="{308FE9F7-AF11-498A-9169-648FD3650FDB}" sibTransId="{EED9FBBC-20A6-4E2D-AE88-C74149B7A06D}"/>
    <dgm:cxn modelId="{FC50D78D-A38A-4CA6-A0F2-5A03ED85D894}" type="presOf" srcId="{C7104EB9-D8A0-4597-B2EE-9AF775070D4C}" destId="{9AA880D3-172B-4E15-BC08-71C1EF4A9D42}" srcOrd="0" destOrd="0" presId="urn:microsoft.com/office/officeart/2005/8/layout/orgChart1"/>
    <dgm:cxn modelId="{BA69868E-F4CB-439F-8F27-8145768AC4EB}" srcId="{1CDEBC1D-D0E9-465C-B3C0-85C53997867F}" destId="{AFC181E2-3D44-4CFE-846D-ED1CE86B0F7B}" srcOrd="2" destOrd="0" parTransId="{DAD135F8-5F4A-437B-AA6C-19B4ADBE7B90}" sibTransId="{73B10F7E-291F-4845-A75C-22AD74C7738F}"/>
    <dgm:cxn modelId="{142C49E4-2AD2-424E-BCEA-E64CF77DA5D1}" type="presOf" srcId="{AFC181E2-3D44-4CFE-846D-ED1CE86B0F7B}" destId="{380EAE27-DAC9-4EF5-9F69-C085BEED537B}" srcOrd="0" destOrd="0" presId="urn:microsoft.com/office/officeart/2005/8/layout/orgChart1"/>
    <dgm:cxn modelId="{E2A98871-C29E-437C-B7A4-05ADF2451981}" type="presOf" srcId="{2BA0AD65-7120-4A3E-9615-55195BB8720A}" destId="{4537E94C-80DF-4E6E-B506-263FF929FF9C}" srcOrd="0" destOrd="0" presId="urn:microsoft.com/office/officeart/2005/8/layout/orgChart1"/>
    <dgm:cxn modelId="{9F8ECD34-B7B1-4081-9E4B-4B34622737E9}" type="presOf" srcId="{DAD135F8-5F4A-437B-AA6C-19B4ADBE7B90}" destId="{204A9E37-B031-4B80-928A-B7AC66113071}" srcOrd="0" destOrd="0" presId="urn:microsoft.com/office/officeart/2005/8/layout/orgChart1"/>
    <dgm:cxn modelId="{017D753A-3A3B-429F-A6B4-A8609F419683}" type="presOf" srcId="{82B593A5-E643-42D4-9257-B4545C1414FC}" destId="{BF15D66C-4D65-4C48-8CB1-C0AD5114FBF6}" srcOrd="0" destOrd="0" presId="urn:microsoft.com/office/officeart/2005/8/layout/orgChart1"/>
    <dgm:cxn modelId="{B09A32E9-CB35-4716-8E83-37BAA84DF0C2}" type="presOf" srcId="{1CDEBC1D-D0E9-465C-B3C0-85C53997867F}" destId="{87B33198-CB7C-471E-9262-25D0FB9BA6FB}" srcOrd="0" destOrd="0" presId="urn:microsoft.com/office/officeart/2005/8/layout/orgChart1"/>
    <dgm:cxn modelId="{7BB90A26-2405-4E14-BFAD-5D7558523A18}" type="presOf" srcId="{54BF4568-58BF-418A-B35A-EEAA07920CF2}" destId="{70C691EF-E814-4F06-948D-57886C5F9B69}" srcOrd="0" destOrd="0" presId="urn:microsoft.com/office/officeart/2005/8/layout/orgChart1"/>
    <dgm:cxn modelId="{21A14FA4-4CD0-4E52-B671-FB5CB5332E0B}" srcId="{1CDEBC1D-D0E9-465C-B3C0-85C53997867F}" destId="{82B593A5-E643-42D4-9257-B4545C1414FC}" srcOrd="1" destOrd="0" parTransId="{5C30FA4E-8DCD-458A-9440-ADD554A249A8}" sibTransId="{A5AA3CA6-CF57-4404-AD57-8DADB1E4B191}"/>
    <dgm:cxn modelId="{F2516A2F-0F37-4AC6-900B-6AB4452BAFDE}" type="presOf" srcId="{2BA0AD65-7120-4A3E-9615-55195BB8720A}" destId="{C0B49616-AD41-4BE8-B9DC-32A589092138}" srcOrd="1" destOrd="0" presId="urn:microsoft.com/office/officeart/2005/8/layout/orgChart1"/>
    <dgm:cxn modelId="{952176AA-127D-4544-8D7C-EEEF5CC01531}" srcId="{1CDEBC1D-D0E9-465C-B3C0-85C53997867F}" destId="{2BA0AD65-7120-4A3E-9615-55195BB8720A}" srcOrd="0" destOrd="0" parTransId="{54BF4568-58BF-418A-B35A-EEAA07920CF2}" sibTransId="{8F59E3F7-41CC-4F83-B1D7-D4537D217E2A}"/>
    <dgm:cxn modelId="{0360169D-E61F-4431-99B4-E58944E061BF}" type="presParOf" srcId="{9AA880D3-172B-4E15-BC08-71C1EF4A9D42}" destId="{21EE12C7-DE0E-456B-B813-515D64CC2B15}" srcOrd="0" destOrd="0" presId="urn:microsoft.com/office/officeart/2005/8/layout/orgChart1"/>
    <dgm:cxn modelId="{04335F34-011E-4489-93D5-EF8E14B75937}" type="presParOf" srcId="{21EE12C7-DE0E-456B-B813-515D64CC2B15}" destId="{C8F00F08-3EA9-4875-9798-83591159D06A}" srcOrd="0" destOrd="0" presId="urn:microsoft.com/office/officeart/2005/8/layout/orgChart1"/>
    <dgm:cxn modelId="{2879048F-9E1F-40EF-B897-2693391A52EF}" type="presParOf" srcId="{C8F00F08-3EA9-4875-9798-83591159D06A}" destId="{87B33198-CB7C-471E-9262-25D0FB9BA6FB}" srcOrd="0" destOrd="0" presId="urn:microsoft.com/office/officeart/2005/8/layout/orgChart1"/>
    <dgm:cxn modelId="{DBFAFF56-35BF-4BD9-808D-7BBC9A2278B4}" type="presParOf" srcId="{C8F00F08-3EA9-4875-9798-83591159D06A}" destId="{250B0F22-A569-4C21-8700-6B0F891E265A}" srcOrd="1" destOrd="0" presId="urn:microsoft.com/office/officeart/2005/8/layout/orgChart1"/>
    <dgm:cxn modelId="{F55D0A3E-27D8-4CD4-A5C0-49844677B125}" type="presParOf" srcId="{21EE12C7-DE0E-456B-B813-515D64CC2B15}" destId="{A3B54515-E11C-443D-931C-B68C041595DD}" srcOrd="1" destOrd="0" presId="urn:microsoft.com/office/officeart/2005/8/layout/orgChart1"/>
    <dgm:cxn modelId="{9F16166B-A3F2-4C67-BAAC-A139B2993AAD}" type="presParOf" srcId="{A3B54515-E11C-443D-931C-B68C041595DD}" destId="{70C691EF-E814-4F06-948D-57886C5F9B69}" srcOrd="0" destOrd="0" presId="urn:microsoft.com/office/officeart/2005/8/layout/orgChart1"/>
    <dgm:cxn modelId="{79C62BBF-0AE9-4A70-B51F-09BEC1539D5E}" type="presParOf" srcId="{A3B54515-E11C-443D-931C-B68C041595DD}" destId="{4D1D551E-78DE-4F5C-8512-131FF4D9CFE8}" srcOrd="1" destOrd="0" presId="urn:microsoft.com/office/officeart/2005/8/layout/orgChart1"/>
    <dgm:cxn modelId="{62255FB6-4F60-43B3-A920-F06CA0217CD3}" type="presParOf" srcId="{4D1D551E-78DE-4F5C-8512-131FF4D9CFE8}" destId="{D57E540F-123C-4EA4-9A16-ACDECDB9296D}" srcOrd="0" destOrd="0" presId="urn:microsoft.com/office/officeart/2005/8/layout/orgChart1"/>
    <dgm:cxn modelId="{4463B6B2-5DE7-4E71-A37B-B3BA26A0E899}" type="presParOf" srcId="{D57E540F-123C-4EA4-9A16-ACDECDB9296D}" destId="{4537E94C-80DF-4E6E-B506-263FF929FF9C}" srcOrd="0" destOrd="0" presId="urn:microsoft.com/office/officeart/2005/8/layout/orgChart1"/>
    <dgm:cxn modelId="{FAD53785-698D-4DAD-9DBF-EDE6001242CF}" type="presParOf" srcId="{D57E540F-123C-4EA4-9A16-ACDECDB9296D}" destId="{C0B49616-AD41-4BE8-B9DC-32A589092138}" srcOrd="1" destOrd="0" presId="urn:microsoft.com/office/officeart/2005/8/layout/orgChart1"/>
    <dgm:cxn modelId="{367FF711-AC8B-4638-9072-A5AB97F09183}" type="presParOf" srcId="{4D1D551E-78DE-4F5C-8512-131FF4D9CFE8}" destId="{05838CB9-6BEA-435C-A718-21A7D3533252}" srcOrd="1" destOrd="0" presId="urn:microsoft.com/office/officeart/2005/8/layout/orgChart1"/>
    <dgm:cxn modelId="{E5D6B818-A218-4FCB-BE4B-5B692555158F}" type="presParOf" srcId="{4D1D551E-78DE-4F5C-8512-131FF4D9CFE8}" destId="{3FAB33EF-0025-4821-8DF8-A6D0D40B784D}" srcOrd="2" destOrd="0" presId="urn:microsoft.com/office/officeart/2005/8/layout/orgChart1"/>
    <dgm:cxn modelId="{D62CD111-2C2B-482E-8F09-D61C4AB2E828}" type="presParOf" srcId="{A3B54515-E11C-443D-931C-B68C041595DD}" destId="{5E4CEF22-47EF-4EFB-A9D6-4F6DBC21F106}" srcOrd="2" destOrd="0" presId="urn:microsoft.com/office/officeart/2005/8/layout/orgChart1"/>
    <dgm:cxn modelId="{258BC291-39D8-49A5-810F-A595927C7A5C}" type="presParOf" srcId="{A3B54515-E11C-443D-931C-B68C041595DD}" destId="{41AC787E-7D72-4211-85D7-AC10496A0F7A}" srcOrd="3" destOrd="0" presId="urn:microsoft.com/office/officeart/2005/8/layout/orgChart1"/>
    <dgm:cxn modelId="{D6D3B458-9775-4CA1-91B1-21C1547F97D8}" type="presParOf" srcId="{41AC787E-7D72-4211-85D7-AC10496A0F7A}" destId="{71B26561-52D7-47D9-B6F6-ED7E85CAA60A}" srcOrd="0" destOrd="0" presId="urn:microsoft.com/office/officeart/2005/8/layout/orgChart1"/>
    <dgm:cxn modelId="{E6A88590-438F-47A2-8A35-E3EA7ECA8189}" type="presParOf" srcId="{71B26561-52D7-47D9-B6F6-ED7E85CAA60A}" destId="{BF15D66C-4D65-4C48-8CB1-C0AD5114FBF6}" srcOrd="0" destOrd="0" presId="urn:microsoft.com/office/officeart/2005/8/layout/orgChart1"/>
    <dgm:cxn modelId="{85122195-7931-44FB-9EF4-27703A31AD28}" type="presParOf" srcId="{71B26561-52D7-47D9-B6F6-ED7E85CAA60A}" destId="{2B91A15E-9455-4311-965B-DC27ABB0686D}" srcOrd="1" destOrd="0" presId="urn:microsoft.com/office/officeart/2005/8/layout/orgChart1"/>
    <dgm:cxn modelId="{403B83D8-B4CC-4E97-ADE7-E09933AE6165}" type="presParOf" srcId="{41AC787E-7D72-4211-85D7-AC10496A0F7A}" destId="{2BA3306F-6D1A-4335-AC84-57AD22C523C8}" srcOrd="1" destOrd="0" presId="urn:microsoft.com/office/officeart/2005/8/layout/orgChart1"/>
    <dgm:cxn modelId="{7C041D92-6666-4D63-AEF1-CE9E18A05BF9}" type="presParOf" srcId="{41AC787E-7D72-4211-85D7-AC10496A0F7A}" destId="{E7172761-A68B-454E-AF72-AC3C818C58F6}" srcOrd="2" destOrd="0" presId="urn:microsoft.com/office/officeart/2005/8/layout/orgChart1"/>
    <dgm:cxn modelId="{E0DB7D70-7103-4D6E-B6E3-1F8B9383847D}" type="presParOf" srcId="{A3B54515-E11C-443D-931C-B68C041595DD}" destId="{204A9E37-B031-4B80-928A-B7AC66113071}" srcOrd="4" destOrd="0" presId="urn:microsoft.com/office/officeart/2005/8/layout/orgChart1"/>
    <dgm:cxn modelId="{BD93F29F-85DD-475E-946E-89E793BEA4C8}" type="presParOf" srcId="{A3B54515-E11C-443D-931C-B68C041595DD}" destId="{2A4A692F-8044-4551-924D-B82E374A172E}" srcOrd="5" destOrd="0" presId="urn:microsoft.com/office/officeart/2005/8/layout/orgChart1"/>
    <dgm:cxn modelId="{A21C11EA-D62D-478F-883E-3A6A52E1E971}" type="presParOf" srcId="{2A4A692F-8044-4551-924D-B82E374A172E}" destId="{F2F66C1E-6217-433A-B329-388D0C7F29A8}" srcOrd="0" destOrd="0" presId="urn:microsoft.com/office/officeart/2005/8/layout/orgChart1"/>
    <dgm:cxn modelId="{DB25A54A-00B9-43FA-87AA-9E8133F6F216}" type="presParOf" srcId="{F2F66C1E-6217-433A-B329-388D0C7F29A8}" destId="{380EAE27-DAC9-4EF5-9F69-C085BEED537B}" srcOrd="0" destOrd="0" presId="urn:microsoft.com/office/officeart/2005/8/layout/orgChart1"/>
    <dgm:cxn modelId="{F88248AC-AAD0-4C40-98BF-751F68C72AAC}" type="presParOf" srcId="{F2F66C1E-6217-433A-B329-388D0C7F29A8}" destId="{03E4BBBD-B174-45A9-BA84-301C1AD3BEFD}" srcOrd="1" destOrd="0" presId="urn:microsoft.com/office/officeart/2005/8/layout/orgChart1"/>
    <dgm:cxn modelId="{13F9B628-EA4C-4428-A847-1E62A0102E8D}" type="presParOf" srcId="{2A4A692F-8044-4551-924D-B82E374A172E}" destId="{44049DCD-0392-441B-81F1-DDD69EAAF073}" srcOrd="1" destOrd="0" presId="urn:microsoft.com/office/officeart/2005/8/layout/orgChart1"/>
    <dgm:cxn modelId="{DF694FDB-93E7-4F2A-84AD-2C6F940D7FF6}" type="presParOf" srcId="{2A4A692F-8044-4551-924D-B82E374A172E}" destId="{269B8F07-575F-4B94-8CCE-D2E3F16F085D}" srcOrd="2" destOrd="0" presId="urn:microsoft.com/office/officeart/2005/8/layout/orgChart1"/>
    <dgm:cxn modelId="{A1C21805-DB0E-4737-B252-DE526296EBEB}" type="presParOf" srcId="{21EE12C7-DE0E-456B-B813-515D64CC2B15}" destId="{43CA9A64-23E9-4E29-A0B4-A43F937E099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B4037-5CAA-4103-A2E6-F1CEAD6C70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092C334-BF93-4FDA-BE26-4501AE5CA3B6}">
      <dgm:prSet phldrT="[Texto]" custT="1"/>
      <dgm:spPr/>
      <dgm:t>
        <a:bodyPr/>
        <a:lstStyle/>
        <a:p>
          <a:r>
            <a:rPr lang="es-AR" sz="2400" dirty="0"/>
            <a:t>Indicadores</a:t>
          </a:r>
        </a:p>
      </dgm:t>
    </dgm:pt>
    <dgm:pt modelId="{A7F36479-F459-49CD-9ADB-C96A74A07E58}" type="parTrans" cxnId="{F38853B9-DA56-495D-B555-9E710B873D9D}">
      <dgm:prSet/>
      <dgm:spPr/>
      <dgm:t>
        <a:bodyPr/>
        <a:lstStyle/>
        <a:p>
          <a:endParaRPr lang="es-AR"/>
        </a:p>
      </dgm:t>
    </dgm:pt>
    <dgm:pt modelId="{7894B137-6ADC-4FCE-8A0D-55B51C3DE4CB}" type="sibTrans" cxnId="{F38853B9-DA56-495D-B555-9E710B873D9D}">
      <dgm:prSet/>
      <dgm:spPr/>
      <dgm:t>
        <a:bodyPr/>
        <a:lstStyle/>
        <a:p>
          <a:endParaRPr lang="es-AR"/>
        </a:p>
      </dgm:t>
    </dgm:pt>
    <dgm:pt modelId="{D6823143-923A-41B8-8BFA-27BB8C77F441}">
      <dgm:prSet phldrT="[Texto]" custT="1"/>
      <dgm:spPr/>
      <dgm:t>
        <a:bodyPr/>
        <a:lstStyle/>
        <a:p>
          <a:r>
            <a:rPr lang="es-AR" sz="2400" dirty="0"/>
            <a:t>Ambiental</a:t>
          </a:r>
        </a:p>
      </dgm:t>
    </dgm:pt>
    <dgm:pt modelId="{F2B73C41-8512-485D-831B-A7C9239C124C}" type="parTrans" cxnId="{4F6371D4-F453-42E7-A664-B2F44BE2C215}">
      <dgm:prSet/>
      <dgm:spPr/>
      <dgm:t>
        <a:bodyPr/>
        <a:lstStyle/>
        <a:p>
          <a:endParaRPr lang="es-AR"/>
        </a:p>
      </dgm:t>
    </dgm:pt>
    <dgm:pt modelId="{5D225C92-D695-4C9E-B7D7-7B5462B1B35C}" type="sibTrans" cxnId="{4F6371D4-F453-42E7-A664-B2F44BE2C215}">
      <dgm:prSet/>
      <dgm:spPr/>
      <dgm:t>
        <a:bodyPr/>
        <a:lstStyle/>
        <a:p>
          <a:endParaRPr lang="es-AR"/>
        </a:p>
      </dgm:t>
    </dgm:pt>
    <dgm:pt modelId="{6B9E485C-742C-47CA-8E3A-EADAE646746B}">
      <dgm:prSet phldrT="[Texto]" custT="1"/>
      <dgm:spPr/>
      <dgm:t>
        <a:bodyPr/>
        <a:lstStyle/>
        <a:p>
          <a:r>
            <a:rPr lang="es-AR" sz="2800" dirty="0"/>
            <a:t>Social</a:t>
          </a:r>
        </a:p>
      </dgm:t>
    </dgm:pt>
    <dgm:pt modelId="{3C4A11D6-243B-4636-B0B1-AA00772F6D0C}" type="parTrans" cxnId="{887C6185-ACD7-4ADC-B3EE-FB9D72495A30}">
      <dgm:prSet/>
      <dgm:spPr/>
      <dgm:t>
        <a:bodyPr/>
        <a:lstStyle/>
        <a:p>
          <a:endParaRPr lang="es-AR"/>
        </a:p>
      </dgm:t>
    </dgm:pt>
    <dgm:pt modelId="{49C394B9-87DC-4C2C-A701-9C622A522146}" type="sibTrans" cxnId="{887C6185-ACD7-4ADC-B3EE-FB9D72495A30}">
      <dgm:prSet/>
      <dgm:spPr/>
      <dgm:t>
        <a:bodyPr/>
        <a:lstStyle/>
        <a:p>
          <a:endParaRPr lang="es-AR"/>
        </a:p>
      </dgm:t>
    </dgm:pt>
    <dgm:pt modelId="{D92B1FBA-A50A-4ADC-8A13-0777A2C78534}">
      <dgm:prSet phldrT="[Texto]" custT="1"/>
      <dgm:spPr/>
      <dgm:t>
        <a:bodyPr/>
        <a:lstStyle/>
        <a:p>
          <a:r>
            <a:rPr lang="es-AR" sz="2800" dirty="0"/>
            <a:t>Económico</a:t>
          </a:r>
        </a:p>
      </dgm:t>
    </dgm:pt>
    <dgm:pt modelId="{7C998FE1-5DE9-4386-BF6E-01CDD03ADECB}" type="parTrans" cxnId="{C045E9FA-C099-4C0D-BDE4-8555F9F43940}">
      <dgm:prSet/>
      <dgm:spPr/>
      <dgm:t>
        <a:bodyPr/>
        <a:lstStyle/>
        <a:p>
          <a:endParaRPr lang="es-AR"/>
        </a:p>
      </dgm:t>
    </dgm:pt>
    <dgm:pt modelId="{B48D09C5-69DC-402A-AA7B-4B4AAB8F399D}" type="sibTrans" cxnId="{C045E9FA-C099-4C0D-BDE4-8555F9F43940}">
      <dgm:prSet/>
      <dgm:spPr/>
      <dgm:t>
        <a:bodyPr/>
        <a:lstStyle/>
        <a:p>
          <a:endParaRPr lang="es-AR"/>
        </a:p>
      </dgm:t>
    </dgm:pt>
    <dgm:pt modelId="{ADFB307D-4F47-42E7-8A91-312209A20D84}" type="pres">
      <dgm:prSet presAssocID="{E65B4037-5CAA-4103-A2E6-F1CEAD6C702D}" presName="Name0" presStyleCnt="0">
        <dgm:presLayoutVars>
          <dgm:chPref val="1"/>
          <dgm:dir/>
          <dgm:animOne val="branch"/>
          <dgm:animLvl val="lvl"/>
          <dgm:resizeHandles val="exact"/>
        </dgm:presLayoutVars>
      </dgm:prSet>
      <dgm:spPr/>
      <dgm:t>
        <a:bodyPr/>
        <a:lstStyle/>
        <a:p>
          <a:endParaRPr lang="es-ES"/>
        </a:p>
      </dgm:t>
    </dgm:pt>
    <dgm:pt modelId="{9CE5914E-B6C0-43AB-9B11-400F7917D81A}" type="pres">
      <dgm:prSet presAssocID="{6092C334-BF93-4FDA-BE26-4501AE5CA3B6}" presName="root1" presStyleCnt="0"/>
      <dgm:spPr/>
    </dgm:pt>
    <dgm:pt modelId="{1133EDAE-25A9-4877-BD69-A1EE8529FDA6}" type="pres">
      <dgm:prSet presAssocID="{6092C334-BF93-4FDA-BE26-4501AE5CA3B6}" presName="LevelOneTextNode" presStyleLbl="node0" presStyleIdx="0" presStyleCnt="1">
        <dgm:presLayoutVars>
          <dgm:chPref val="3"/>
        </dgm:presLayoutVars>
      </dgm:prSet>
      <dgm:spPr/>
      <dgm:t>
        <a:bodyPr/>
        <a:lstStyle/>
        <a:p>
          <a:endParaRPr lang="es-ES"/>
        </a:p>
      </dgm:t>
    </dgm:pt>
    <dgm:pt modelId="{A08A5523-85E7-409B-AB0C-6CA09D6F79A6}" type="pres">
      <dgm:prSet presAssocID="{6092C334-BF93-4FDA-BE26-4501AE5CA3B6}" presName="level2hierChild" presStyleCnt="0"/>
      <dgm:spPr/>
    </dgm:pt>
    <dgm:pt modelId="{7BC47C79-1E31-4792-BDA8-032C5227938E}" type="pres">
      <dgm:prSet presAssocID="{F2B73C41-8512-485D-831B-A7C9239C124C}" presName="conn2-1" presStyleLbl="parChTrans1D2" presStyleIdx="0" presStyleCnt="3"/>
      <dgm:spPr/>
      <dgm:t>
        <a:bodyPr/>
        <a:lstStyle/>
        <a:p>
          <a:endParaRPr lang="es-ES"/>
        </a:p>
      </dgm:t>
    </dgm:pt>
    <dgm:pt modelId="{F60B01D3-0926-4573-95AA-CFA4605B8E35}" type="pres">
      <dgm:prSet presAssocID="{F2B73C41-8512-485D-831B-A7C9239C124C}" presName="connTx" presStyleLbl="parChTrans1D2" presStyleIdx="0" presStyleCnt="3"/>
      <dgm:spPr/>
      <dgm:t>
        <a:bodyPr/>
        <a:lstStyle/>
        <a:p>
          <a:endParaRPr lang="es-ES"/>
        </a:p>
      </dgm:t>
    </dgm:pt>
    <dgm:pt modelId="{01E6D1B5-ECB6-4258-98A9-82531EF2BDAE}" type="pres">
      <dgm:prSet presAssocID="{D6823143-923A-41B8-8BFA-27BB8C77F441}" presName="root2" presStyleCnt="0"/>
      <dgm:spPr/>
    </dgm:pt>
    <dgm:pt modelId="{1F0E3F19-2D09-413B-A33E-F36AF6097F36}" type="pres">
      <dgm:prSet presAssocID="{D6823143-923A-41B8-8BFA-27BB8C77F441}" presName="LevelTwoTextNode" presStyleLbl="node2" presStyleIdx="0" presStyleCnt="3">
        <dgm:presLayoutVars>
          <dgm:chPref val="3"/>
        </dgm:presLayoutVars>
      </dgm:prSet>
      <dgm:spPr/>
      <dgm:t>
        <a:bodyPr/>
        <a:lstStyle/>
        <a:p>
          <a:endParaRPr lang="es-ES"/>
        </a:p>
      </dgm:t>
    </dgm:pt>
    <dgm:pt modelId="{07D9A183-0990-4A2F-9BBB-2D680E9A52AD}" type="pres">
      <dgm:prSet presAssocID="{D6823143-923A-41B8-8BFA-27BB8C77F441}" presName="level3hierChild" presStyleCnt="0"/>
      <dgm:spPr/>
    </dgm:pt>
    <dgm:pt modelId="{F23BA6C1-C5D2-4B15-B123-8CC75DBBD97E}" type="pres">
      <dgm:prSet presAssocID="{3C4A11D6-243B-4636-B0B1-AA00772F6D0C}" presName="conn2-1" presStyleLbl="parChTrans1D2" presStyleIdx="1" presStyleCnt="3"/>
      <dgm:spPr/>
      <dgm:t>
        <a:bodyPr/>
        <a:lstStyle/>
        <a:p>
          <a:endParaRPr lang="es-ES"/>
        </a:p>
      </dgm:t>
    </dgm:pt>
    <dgm:pt modelId="{04DE5E93-5776-4A1F-8046-21EC17607AD7}" type="pres">
      <dgm:prSet presAssocID="{3C4A11D6-243B-4636-B0B1-AA00772F6D0C}" presName="connTx" presStyleLbl="parChTrans1D2" presStyleIdx="1" presStyleCnt="3"/>
      <dgm:spPr/>
      <dgm:t>
        <a:bodyPr/>
        <a:lstStyle/>
        <a:p>
          <a:endParaRPr lang="es-ES"/>
        </a:p>
      </dgm:t>
    </dgm:pt>
    <dgm:pt modelId="{C79719E4-7553-43E3-A770-D9EAC050865B}" type="pres">
      <dgm:prSet presAssocID="{6B9E485C-742C-47CA-8E3A-EADAE646746B}" presName="root2" presStyleCnt="0"/>
      <dgm:spPr/>
    </dgm:pt>
    <dgm:pt modelId="{09F4D51B-66BF-498D-AE18-87D788E8A4B6}" type="pres">
      <dgm:prSet presAssocID="{6B9E485C-742C-47CA-8E3A-EADAE646746B}" presName="LevelTwoTextNode" presStyleLbl="node2" presStyleIdx="1" presStyleCnt="3">
        <dgm:presLayoutVars>
          <dgm:chPref val="3"/>
        </dgm:presLayoutVars>
      </dgm:prSet>
      <dgm:spPr/>
      <dgm:t>
        <a:bodyPr/>
        <a:lstStyle/>
        <a:p>
          <a:endParaRPr lang="es-ES"/>
        </a:p>
      </dgm:t>
    </dgm:pt>
    <dgm:pt modelId="{0FDF8198-1F62-43D1-8ED8-AFE2256502F6}" type="pres">
      <dgm:prSet presAssocID="{6B9E485C-742C-47CA-8E3A-EADAE646746B}" presName="level3hierChild" presStyleCnt="0"/>
      <dgm:spPr/>
    </dgm:pt>
    <dgm:pt modelId="{A035E9DD-A5EB-4090-9DB3-115DEF77C8E3}" type="pres">
      <dgm:prSet presAssocID="{7C998FE1-5DE9-4386-BF6E-01CDD03ADECB}" presName="conn2-1" presStyleLbl="parChTrans1D2" presStyleIdx="2" presStyleCnt="3"/>
      <dgm:spPr/>
      <dgm:t>
        <a:bodyPr/>
        <a:lstStyle/>
        <a:p>
          <a:endParaRPr lang="es-ES"/>
        </a:p>
      </dgm:t>
    </dgm:pt>
    <dgm:pt modelId="{AC0E06D0-3BD4-4573-972E-3E3B70425001}" type="pres">
      <dgm:prSet presAssocID="{7C998FE1-5DE9-4386-BF6E-01CDD03ADECB}" presName="connTx" presStyleLbl="parChTrans1D2" presStyleIdx="2" presStyleCnt="3"/>
      <dgm:spPr/>
      <dgm:t>
        <a:bodyPr/>
        <a:lstStyle/>
        <a:p>
          <a:endParaRPr lang="es-ES"/>
        </a:p>
      </dgm:t>
    </dgm:pt>
    <dgm:pt modelId="{04662C2E-DDCB-413A-926D-F81EF0F29292}" type="pres">
      <dgm:prSet presAssocID="{D92B1FBA-A50A-4ADC-8A13-0777A2C78534}" presName="root2" presStyleCnt="0"/>
      <dgm:spPr/>
    </dgm:pt>
    <dgm:pt modelId="{B293FE6B-5F23-414A-8B91-B328E7F21B6F}" type="pres">
      <dgm:prSet presAssocID="{D92B1FBA-A50A-4ADC-8A13-0777A2C78534}" presName="LevelTwoTextNode" presStyleLbl="node2" presStyleIdx="2" presStyleCnt="3">
        <dgm:presLayoutVars>
          <dgm:chPref val="3"/>
        </dgm:presLayoutVars>
      </dgm:prSet>
      <dgm:spPr/>
      <dgm:t>
        <a:bodyPr/>
        <a:lstStyle/>
        <a:p>
          <a:endParaRPr lang="es-ES"/>
        </a:p>
      </dgm:t>
    </dgm:pt>
    <dgm:pt modelId="{2E3B96BA-8286-4752-AB87-55B9AC82E20F}" type="pres">
      <dgm:prSet presAssocID="{D92B1FBA-A50A-4ADC-8A13-0777A2C78534}" presName="level3hierChild" presStyleCnt="0"/>
      <dgm:spPr/>
    </dgm:pt>
  </dgm:ptLst>
  <dgm:cxnLst>
    <dgm:cxn modelId="{EBEF2BC1-0CC8-4595-8C01-D591152BE28C}" type="presOf" srcId="{6B9E485C-742C-47CA-8E3A-EADAE646746B}" destId="{09F4D51B-66BF-498D-AE18-87D788E8A4B6}" srcOrd="0" destOrd="0" presId="urn:microsoft.com/office/officeart/2008/layout/HorizontalMultiLevelHierarchy"/>
    <dgm:cxn modelId="{80F5BCA3-B5A8-4E12-9F30-0C9CA6521359}" type="presOf" srcId="{6092C334-BF93-4FDA-BE26-4501AE5CA3B6}" destId="{1133EDAE-25A9-4877-BD69-A1EE8529FDA6}" srcOrd="0" destOrd="0" presId="urn:microsoft.com/office/officeart/2008/layout/HorizontalMultiLevelHierarchy"/>
    <dgm:cxn modelId="{A6E581F1-E91E-4A63-B49C-774FA8A0B26B}" type="presOf" srcId="{D92B1FBA-A50A-4ADC-8A13-0777A2C78534}" destId="{B293FE6B-5F23-414A-8B91-B328E7F21B6F}" srcOrd="0" destOrd="0" presId="urn:microsoft.com/office/officeart/2008/layout/HorizontalMultiLevelHierarchy"/>
    <dgm:cxn modelId="{49D9FA33-2080-4FBB-8DC6-170A3781CB49}" type="presOf" srcId="{7C998FE1-5DE9-4386-BF6E-01CDD03ADECB}" destId="{A035E9DD-A5EB-4090-9DB3-115DEF77C8E3}" srcOrd="0" destOrd="0" presId="urn:microsoft.com/office/officeart/2008/layout/HorizontalMultiLevelHierarchy"/>
    <dgm:cxn modelId="{4F6371D4-F453-42E7-A664-B2F44BE2C215}" srcId="{6092C334-BF93-4FDA-BE26-4501AE5CA3B6}" destId="{D6823143-923A-41B8-8BFA-27BB8C77F441}" srcOrd="0" destOrd="0" parTransId="{F2B73C41-8512-485D-831B-A7C9239C124C}" sibTransId="{5D225C92-D695-4C9E-B7D7-7B5462B1B35C}"/>
    <dgm:cxn modelId="{5DD1A600-1F07-4438-B9E1-CDB9543FBA15}" type="presOf" srcId="{7C998FE1-5DE9-4386-BF6E-01CDD03ADECB}" destId="{AC0E06D0-3BD4-4573-972E-3E3B70425001}" srcOrd="1" destOrd="0" presId="urn:microsoft.com/office/officeart/2008/layout/HorizontalMultiLevelHierarchy"/>
    <dgm:cxn modelId="{7C92868A-B18C-477C-9407-B667194DC6F6}" type="presOf" srcId="{E65B4037-5CAA-4103-A2E6-F1CEAD6C702D}" destId="{ADFB307D-4F47-42E7-8A91-312209A20D84}" srcOrd="0" destOrd="0" presId="urn:microsoft.com/office/officeart/2008/layout/HorizontalMultiLevelHierarchy"/>
    <dgm:cxn modelId="{EF73F61F-F6DB-48C6-AC8E-938A8EE90C3B}" type="presOf" srcId="{D6823143-923A-41B8-8BFA-27BB8C77F441}" destId="{1F0E3F19-2D09-413B-A33E-F36AF6097F36}" srcOrd="0" destOrd="0" presId="urn:microsoft.com/office/officeart/2008/layout/HorizontalMultiLevelHierarchy"/>
    <dgm:cxn modelId="{C045E9FA-C099-4C0D-BDE4-8555F9F43940}" srcId="{6092C334-BF93-4FDA-BE26-4501AE5CA3B6}" destId="{D92B1FBA-A50A-4ADC-8A13-0777A2C78534}" srcOrd="2" destOrd="0" parTransId="{7C998FE1-5DE9-4386-BF6E-01CDD03ADECB}" sibTransId="{B48D09C5-69DC-402A-AA7B-4B4AAB8F399D}"/>
    <dgm:cxn modelId="{ABC5BCFF-CFE8-4E20-8FB6-A1F679818D6B}" type="presOf" srcId="{F2B73C41-8512-485D-831B-A7C9239C124C}" destId="{F60B01D3-0926-4573-95AA-CFA4605B8E35}" srcOrd="1" destOrd="0" presId="urn:microsoft.com/office/officeart/2008/layout/HorizontalMultiLevelHierarchy"/>
    <dgm:cxn modelId="{16AB5BDE-4CB2-498D-BAAF-093188DE9032}" type="presOf" srcId="{F2B73C41-8512-485D-831B-A7C9239C124C}" destId="{7BC47C79-1E31-4792-BDA8-032C5227938E}" srcOrd="0" destOrd="0" presId="urn:microsoft.com/office/officeart/2008/layout/HorizontalMultiLevelHierarchy"/>
    <dgm:cxn modelId="{B5D30789-AFC2-4A3E-BB7D-C7CCFCC08778}" type="presOf" srcId="{3C4A11D6-243B-4636-B0B1-AA00772F6D0C}" destId="{F23BA6C1-C5D2-4B15-B123-8CC75DBBD97E}" srcOrd="0" destOrd="0" presId="urn:microsoft.com/office/officeart/2008/layout/HorizontalMultiLevelHierarchy"/>
    <dgm:cxn modelId="{887C6185-ACD7-4ADC-B3EE-FB9D72495A30}" srcId="{6092C334-BF93-4FDA-BE26-4501AE5CA3B6}" destId="{6B9E485C-742C-47CA-8E3A-EADAE646746B}" srcOrd="1" destOrd="0" parTransId="{3C4A11D6-243B-4636-B0B1-AA00772F6D0C}" sibTransId="{49C394B9-87DC-4C2C-A701-9C622A522146}"/>
    <dgm:cxn modelId="{F38853B9-DA56-495D-B555-9E710B873D9D}" srcId="{E65B4037-5CAA-4103-A2E6-F1CEAD6C702D}" destId="{6092C334-BF93-4FDA-BE26-4501AE5CA3B6}" srcOrd="0" destOrd="0" parTransId="{A7F36479-F459-49CD-9ADB-C96A74A07E58}" sibTransId="{7894B137-6ADC-4FCE-8A0D-55B51C3DE4CB}"/>
    <dgm:cxn modelId="{B9E86C21-97B1-4883-AD55-12EB1194A554}" type="presOf" srcId="{3C4A11D6-243B-4636-B0B1-AA00772F6D0C}" destId="{04DE5E93-5776-4A1F-8046-21EC17607AD7}" srcOrd="1" destOrd="0" presId="urn:microsoft.com/office/officeart/2008/layout/HorizontalMultiLevelHierarchy"/>
    <dgm:cxn modelId="{68EC6AB9-76A0-453C-9276-815AE2B0F3B3}" type="presParOf" srcId="{ADFB307D-4F47-42E7-8A91-312209A20D84}" destId="{9CE5914E-B6C0-43AB-9B11-400F7917D81A}" srcOrd="0" destOrd="0" presId="urn:microsoft.com/office/officeart/2008/layout/HorizontalMultiLevelHierarchy"/>
    <dgm:cxn modelId="{EC7D0279-CEDD-4F90-8D35-989F48AB3B0C}" type="presParOf" srcId="{9CE5914E-B6C0-43AB-9B11-400F7917D81A}" destId="{1133EDAE-25A9-4877-BD69-A1EE8529FDA6}" srcOrd="0" destOrd="0" presId="urn:microsoft.com/office/officeart/2008/layout/HorizontalMultiLevelHierarchy"/>
    <dgm:cxn modelId="{B80D6D7D-D3C9-46E5-8051-AEA113430300}" type="presParOf" srcId="{9CE5914E-B6C0-43AB-9B11-400F7917D81A}" destId="{A08A5523-85E7-409B-AB0C-6CA09D6F79A6}" srcOrd="1" destOrd="0" presId="urn:microsoft.com/office/officeart/2008/layout/HorizontalMultiLevelHierarchy"/>
    <dgm:cxn modelId="{FED8F7A7-219F-427E-9CEE-A4459CEDA73A}" type="presParOf" srcId="{A08A5523-85E7-409B-AB0C-6CA09D6F79A6}" destId="{7BC47C79-1E31-4792-BDA8-032C5227938E}" srcOrd="0" destOrd="0" presId="urn:microsoft.com/office/officeart/2008/layout/HorizontalMultiLevelHierarchy"/>
    <dgm:cxn modelId="{04F97886-7C76-45F4-9241-E4EBBBB2E6FE}" type="presParOf" srcId="{7BC47C79-1E31-4792-BDA8-032C5227938E}" destId="{F60B01D3-0926-4573-95AA-CFA4605B8E35}" srcOrd="0" destOrd="0" presId="urn:microsoft.com/office/officeart/2008/layout/HorizontalMultiLevelHierarchy"/>
    <dgm:cxn modelId="{1467BDAE-97EF-46FF-A66A-D90FEDAC1C30}" type="presParOf" srcId="{A08A5523-85E7-409B-AB0C-6CA09D6F79A6}" destId="{01E6D1B5-ECB6-4258-98A9-82531EF2BDAE}" srcOrd="1" destOrd="0" presId="urn:microsoft.com/office/officeart/2008/layout/HorizontalMultiLevelHierarchy"/>
    <dgm:cxn modelId="{0387F9AF-4CF1-4271-A112-48E7F28B160E}" type="presParOf" srcId="{01E6D1B5-ECB6-4258-98A9-82531EF2BDAE}" destId="{1F0E3F19-2D09-413B-A33E-F36AF6097F36}" srcOrd="0" destOrd="0" presId="urn:microsoft.com/office/officeart/2008/layout/HorizontalMultiLevelHierarchy"/>
    <dgm:cxn modelId="{35CC923C-2742-4FA5-A71A-19B0886FF749}" type="presParOf" srcId="{01E6D1B5-ECB6-4258-98A9-82531EF2BDAE}" destId="{07D9A183-0990-4A2F-9BBB-2D680E9A52AD}" srcOrd="1" destOrd="0" presId="urn:microsoft.com/office/officeart/2008/layout/HorizontalMultiLevelHierarchy"/>
    <dgm:cxn modelId="{69C58BE0-CAF9-4079-BA9F-336C0DAC2969}" type="presParOf" srcId="{A08A5523-85E7-409B-AB0C-6CA09D6F79A6}" destId="{F23BA6C1-C5D2-4B15-B123-8CC75DBBD97E}" srcOrd="2" destOrd="0" presId="urn:microsoft.com/office/officeart/2008/layout/HorizontalMultiLevelHierarchy"/>
    <dgm:cxn modelId="{39E3B09C-389C-49D4-ADDC-1751961A42E2}" type="presParOf" srcId="{F23BA6C1-C5D2-4B15-B123-8CC75DBBD97E}" destId="{04DE5E93-5776-4A1F-8046-21EC17607AD7}" srcOrd="0" destOrd="0" presId="urn:microsoft.com/office/officeart/2008/layout/HorizontalMultiLevelHierarchy"/>
    <dgm:cxn modelId="{E208383F-178A-41D0-9F82-51A072EEAA55}" type="presParOf" srcId="{A08A5523-85E7-409B-AB0C-6CA09D6F79A6}" destId="{C79719E4-7553-43E3-A770-D9EAC050865B}" srcOrd="3" destOrd="0" presId="urn:microsoft.com/office/officeart/2008/layout/HorizontalMultiLevelHierarchy"/>
    <dgm:cxn modelId="{D0137151-6C54-43A2-9FC2-9D0103C41EC6}" type="presParOf" srcId="{C79719E4-7553-43E3-A770-D9EAC050865B}" destId="{09F4D51B-66BF-498D-AE18-87D788E8A4B6}" srcOrd="0" destOrd="0" presId="urn:microsoft.com/office/officeart/2008/layout/HorizontalMultiLevelHierarchy"/>
    <dgm:cxn modelId="{CDA086FC-A3EB-448C-9C4B-C77EF6BC1538}" type="presParOf" srcId="{C79719E4-7553-43E3-A770-D9EAC050865B}" destId="{0FDF8198-1F62-43D1-8ED8-AFE2256502F6}" srcOrd="1" destOrd="0" presId="urn:microsoft.com/office/officeart/2008/layout/HorizontalMultiLevelHierarchy"/>
    <dgm:cxn modelId="{D98C2842-6D25-4EE2-840A-95F3CBF4D128}" type="presParOf" srcId="{A08A5523-85E7-409B-AB0C-6CA09D6F79A6}" destId="{A035E9DD-A5EB-4090-9DB3-115DEF77C8E3}" srcOrd="4" destOrd="0" presId="urn:microsoft.com/office/officeart/2008/layout/HorizontalMultiLevelHierarchy"/>
    <dgm:cxn modelId="{82A1AAD6-E1B8-4862-8B3E-5B8E5CB22408}" type="presParOf" srcId="{A035E9DD-A5EB-4090-9DB3-115DEF77C8E3}" destId="{AC0E06D0-3BD4-4573-972E-3E3B70425001}" srcOrd="0" destOrd="0" presId="urn:microsoft.com/office/officeart/2008/layout/HorizontalMultiLevelHierarchy"/>
    <dgm:cxn modelId="{2152563D-04E6-469D-B835-69BFA751D236}" type="presParOf" srcId="{A08A5523-85E7-409B-AB0C-6CA09D6F79A6}" destId="{04662C2E-DDCB-413A-926D-F81EF0F29292}" srcOrd="5" destOrd="0" presId="urn:microsoft.com/office/officeart/2008/layout/HorizontalMultiLevelHierarchy"/>
    <dgm:cxn modelId="{BEDBE926-98E4-480A-AD48-21F1F9BE0DFA}" type="presParOf" srcId="{04662C2E-DDCB-413A-926D-F81EF0F29292}" destId="{B293FE6B-5F23-414A-8B91-B328E7F21B6F}" srcOrd="0" destOrd="0" presId="urn:microsoft.com/office/officeart/2008/layout/HorizontalMultiLevelHierarchy"/>
    <dgm:cxn modelId="{0C211257-3A5E-4233-A88E-8933C894188D}" type="presParOf" srcId="{04662C2E-DDCB-413A-926D-F81EF0F29292}" destId="{2E3B96BA-8286-4752-AB87-55B9AC82E20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496744-83C0-4239-A137-6BAE5791F0C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AR"/>
        </a:p>
      </dgm:t>
    </dgm:pt>
    <dgm:pt modelId="{E075B636-C6EF-41FB-85A5-5A1D82E3BFCA}">
      <dgm:prSet phldrT="[Texto]"/>
      <dgm:spPr/>
      <dgm:t>
        <a:bodyPr/>
        <a:lstStyle/>
        <a:p>
          <a:r>
            <a:rPr lang="es-AR" dirty="0"/>
            <a:t>Ambiental</a:t>
          </a:r>
        </a:p>
      </dgm:t>
    </dgm:pt>
    <dgm:pt modelId="{1917F262-F5DF-40AD-9FA0-489D3F4E91C0}" type="parTrans" cxnId="{5A5E508D-061D-48A5-9972-CCB89634B84D}">
      <dgm:prSet/>
      <dgm:spPr/>
      <dgm:t>
        <a:bodyPr/>
        <a:lstStyle/>
        <a:p>
          <a:endParaRPr lang="es-AR"/>
        </a:p>
      </dgm:t>
    </dgm:pt>
    <dgm:pt modelId="{36834F21-F4D2-4FED-B62C-442B9935F047}" type="sibTrans" cxnId="{5A5E508D-061D-48A5-9972-CCB89634B84D}">
      <dgm:prSet/>
      <dgm:spPr/>
      <dgm:t>
        <a:bodyPr/>
        <a:lstStyle/>
        <a:p>
          <a:endParaRPr lang="es-AR"/>
        </a:p>
      </dgm:t>
    </dgm:pt>
    <dgm:pt modelId="{8593498B-BE35-4112-A009-69E5F541DBD7}">
      <dgm:prSet phldrT="[Texto]"/>
      <dgm:spPr/>
      <dgm:t>
        <a:bodyPr/>
        <a:lstStyle/>
        <a:p>
          <a:r>
            <a:rPr lang="es-AR" dirty="0"/>
            <a:t>Económico</a:t>
          </a:r>
        </a:p>
      </dgm:t>
    </dgm:pt>
    <dgm:pt modelId="{75268A8D-7183-4A7B-ACF0-04624891B9E1}" type="parTrans" cxnId="{89413484-8653-407A-8C10-9BC60317F1F3}">
      <dgm:prSet/>
      <dgm:spPr/>
      <dgm:t>
        <a:bodyPr/>
        <a:lstStyle/>
        <a:p>
          <a:endParaRPr lang="es-AR"/>
        </a:p>
      </dgm:t>
    </dgm:pt>
    <dgm:pt modelId="{3DBAC283-CEED-4F20-A027-DE03523698EC}" type="sibTrans" cxnId="{89413484-8653-407A-8C10-9BC60317F1F3}">
      <dgm:prSet/>
      <dgm:spPr/>
      <dgm:t>
        <a:bodyPr/>
        <a:lstStyle/>
        <a:p>
          <a:endParaRPr lang="es-AR"/>
        </a:p>
      </dgm:t>
    </dgm:pt>
    <dgm:pt modelId="{0D3783E4-928A-4000-9ECE-AA2F86622E69}">
      <dgm:prSet phldrT="[Texto]"/>
      <dgm:spPr/>
      <dgm:t>
        <a:bodyPr/>
        <a:lstStyle/>
        <a:p>
          <a:r>
            <a:rPr lang="es-AR" dirty="0"/>
            <a:t>Social</a:t>
          </a:r>
        </a:p>
      </dgm:t>
    </dgm:pt>
    <dgm:pt modelId="{5DDF42C1-F358-410D-9FE1-8067278E8FAF}" type="parTrans" cxnId="{46704275-586A-465A-8CCD-35B60DC858DD}">
      <dgm:prSet/>
      <dgm:spPr/>
      <dgm:t>
        <a:bodyPr/>
        <a:lstStyle/>
        <a:p>
          <a:endParaRPr lang="es-AR"/>
        </a:p>
      </dgm:t>
    </dgm:pt>
    <dgm:pt modelId="{F3EAAF59-D35F-4B44-A006-26C7E585AE38}" type="sibTrans" cxnId="{46704275-586A-465A-8CCD-35B60DC858DD}">
      <dgm:prSet/>
      <dgm:spPr/>
      <dgm:t>
        <a:bodyPr/>
        <a:lstStyle/>
        <a:p>
          <a:endParaRPr lang="es-AR"/>
        </a:p>
      </dgm:t>
    </dgm:pt>
    <dgm:pt modelId="{11B3B59E-A827-45E2-9D66-78A828AED600}" type="pres">
      <dgm:prSet presAssocID="{F2496744-83C0-4239-A137-6BAE5791F0C7}" presName="Name0" presStyleCnt="0">
        <dgm:presLayoutVars>
          <dgm:dir/>
          <dgm:resizeHandles val="exact"/>
        </dgm:presLayoutVars>
      </dgm:prSet>
      <dgm:spPr/>
      <dgm:t>
        <a:bodyPr/>
        <a:lstStyle/>
        <a:p>
          <a:endParaRPr lang="es-ES"/>
        </a:p>
      </dgm:t>
    </dgm:pt>
    <dgm:pt modelId="{BC2EC384-7F9B-4708-B74E-787BEB7E595E}" type="pres">
      <dgm:prSet presAssocID="{E075B636-C6EF-41FB-85A5-5A1D82E3BFCA}" presName="node" presStyleLbl="node1" presStyleIdx="0" presStyleCnt="3">
        <dgm:presLayoutVars>
          <dgm:bulletEnabled val="1"/>
        </dgm:presLayoutVars>
      </dgm:prSet>
      <dgm:spPr/>
      <dgm:t>
        <a:bodyPr/>
        <a:lstStyle/>
        <a:p>
          <a:endParaRPr lang="es-ES"/>
        </a:p>
      </dgm:t>
    </dgm:pt>
    <dgm:pt modelId="{B9D1A8C5-3EBE-4E98-A3BB-A9AFF8DE395F}" type="pres">
      <dgm:prSet presAssocID="{36834F21-F4D2-4FED-B62C-442B9935F047}" presName="sibTrans" presStyleLbl="sibTrans2D1" presStyleIdx="0" presStyleCnt="3"/>
      <dgm:spPr/>
      <dgm:t>
        <a:bodyPr/>
        <a:lstStyle/>
        <a:p>
          <a:endParaRPr lang="es-ES"/>
        </a:p>
      </dgm:t>
    </dgm:pt>
    <dgm:pt modelId="{26998B5E-D1CD-4B9D-9CD7-4A3356501290}" type="pres">
      <dgm:prSet presAssocID="{36834F21-F4D2-4FED-B62C-442B9935F047}" presName="connectorText" presStyleLbl="sibTrans2D1" presStyleIdx="0" presStyleCnt="3"/>
      <dgm:spPr/>
      <dgm:t>
        <a:bodyPr/>
        <a:lstStyle/>
        <a:p>
          <a:endParaRPr lang="es-ES"/>
        </a:p>
      </dgm:t>
    </dgm:pt>
    <dgm:pt modelId="{979C7D9B-B2E4-4B67-AA7A-3AF4E3A7B117}" type="pres">
      <dgm:prSet presAssocID="{8593498B-BE35-4112-A009-69E5F541DBD7}" presName="node" presStyleLbl="node1" presStyleIdx="1" presStyleCnt="3">
        <dgm:presLayoutVars>
          <dgm:bulletEnabled val="1"/>
        </dgm:presLayoutVars>
      </dgm:prSet>
      <dgm:spPr/>
      <dgm:t>
        <a:bodyPr/>
        <a:lstStyle/>
        <a:p>
          <a:endParaRPr lang="es-ES"/>
        </a:p>
      </dgm:t>
    </dgm:pt>
    <dgm:pt modelId="{316AA937-7269-4145-99DF-2A7EF5570489}" type="pres">
      <dgm:prSet presAssocID="{3DBAC283-CEED-4F20-A027-DE03523698EC}" presName="sibTrans" presStyleLbl="sibTrans2D1" presStyleIdx="1" presStyleCnt="3"/>
      <dgm:spPr/>
      <dgm:t>
        <a:bodyPr/>
        <a:lstStyle/>
        <a:p>
          <a:endParaRPr lang="es-ES"/>
        </a:p>
      </dgm:t>
    </dgm:pt>
    <dgm:pt modelId="{E480E4B2-7525-4643-BC66-4A0E0009221B}" type="pres">
      <dgm:prSet presAssocID="{3DBAC283-CEED-4F20-A027-DE03523698EC}" presName="connectorText" presStyleLbl="sibTrans2D1" presStyleIdx="1" presStyleCnt="3"/>
      <dgm:spPr/>
      <dgm:t>
        <a:bodyPr/>
        <a:lstStyle/>
        <a:p>
          <a:endParaRPr lang="es-ES"/>
        </a:p>
      </dgm:t>
    </dgm:pt>
    <dgm:pt modelId="{F4139ADC-33E5-496E-A2E5-C7A77B5E6EDE}" type="pres">
      <dgm:prSet presAssocID="{0D3783E4-928A-4000-9ECE-AA2F86622E69}" presName="node" presStyleLbl="node1" presStyleIdx="2" presStyleCnt="3">
        <dgm:presLayoutVars>
          <dgm:bulletEnabled val="1"/>
        </dgm:presLayoutVars>
      </dgm:prSet>
      <dgm:spPr/>
      <dgm:t>
        <a:bodyPr/>
        <a:lstStyle/>
        <a:p>
          <a:endParaRPr lang="es-ES"/>
        </a:p>
      </dgm:t>
    </dgm:pt>
    <dgm:pt modelId="{0B8AFB02-5839-4058-A39C-6A34C39E7FE6}" type="pres">
      <dgm:prSet presAssocID="{F3EAAF59-D35F-4B44-A006-26C7E585AE38}" presName="sibTrans" presStyleLbl="sibTrans2D1" presStyleIdx="2" presStyleCnt="3"/>
      <dgm:spPr/>
      <dgm:t>
        <a:bodyPr/>
        <a:lstStyle/>
        <a:p>
          <a:endParaRPr lang="es-ES"/>
        </a:p>
      </dgm:t>
    </dgm:pt>
    <dgm:pt modelId="{032808EC-1CCD-441F-81AC-5B7E04599745}" type="pres">
      <dgm:prSet presAssocID="{F3EAAF59-D35F-4B44-A006-26C7E585AE38}" presName="connectorText" presStyleLbl="sibTrans2D1" presStyleIdx="2" presStyleCnt="3"/>
      <dgm:spPr/>
      <dgm:t>
        <a:bodyPr/>
        <a:lstStyle/>
        <a:p>
          <a:endParaRPr lang="es-ES"/>
        </a:p>
      </dgm:t>
    </dgm:pt>
  </dgm:ptLst>
  <dgm:cxnLst>
    <dgm:cxn modelId="{46704275-586A-465A-8CCD-35B60DC858DD}" srcId="{F2496744-83C0-4239-A137-6BAE5791F0C7}" destId="{0D3783E4-928A-4000-9ECE-AA2F86622E69}" srcOrd="2" destOrd="0" parTransId="{5DDF42C1-F358-410D-9FE1-8067278E8FAF}" sibTransId="{F3EAAF59-D35F-4B44-A006-26C7E585AE38}"/>
    <dgm:cxn modelId="{BAB93049-12C2-449B-9525-DE7AF659BA8B}" type="presOf" srcId="{36834F21-F4D2-4FED-B62C-442B9935F047}" destId="{B9D1A8C5-3EBE-4E98-A3BB-A9AFF8DE395F}" srcOrd="0" destOrd="0" presId="urn:microsoft.com/office/officeart/2005/8/layout/cycle7"/>
    <dgm:cxn modelId="{9603E841-F89D-4C4D-BCF1-0DBAD9D17F06}" type="presOf" srcId="{3DBAC283-CEED-4F20-A027-DE03523698EC}" destId="{316AA937-7269-4145-99DF-2A7EF5570489}" srcOrd="0" destOrd="0" presId="urn:microsoft.com/office/officeart/2005/8/layout/cycle7"/>
    <dgm:cxn modelId="{D86A1698-3392-467F-8BB7-D3C506692502}" type="presOf" srcId="{36834F21-F4D2-4FED-B62C-442B9935F047}" destId="{26998B5E-D1CD-4B9D-9CD7-4A3356501290}" srcOrd="1" destOrd="0" presId="urn:microsoft.com/office/officeart/2005/8/layout/cycle7"/>
    <dgm:cxn modelId="{89413484-8653-407A-8C10-9BC60317F1F3}" srcId="{F2496744-83C0-4239-A137-6BAE5791F0C7}" destId="{8593498B-BE35-4112-A009-69E5F541DBD7}" srcOrd="1" destOrd="0" parTransId="{75268A8D-7183-4A7B-ACF0-04624891B9E1}" sibTransId="{3DBAC283-CEED-4F20-A027-DE03523698EC}"/>
    <dgm:cxn modelId="{654DAFE2-BD61-45D3-B93F-E23BC48A6130}" type="presOf" srcId="{F3EAAF59-D35F-4B44-A006-26C7E585AE38}" destId="{0B8AFB02-5839-4058-A39C-6A34C39E7FE6}" srcOrd="0" destOrd="0" presId="urn:microsoft.com/office/officeart/2005/8/layout/cycle7"/>
    <dgm:cxn modelId="{D2DBAC5F-6F0A-4D19-ACCD-FFD44F7EDD5F}" type="presOf" srcId="{0D3783E4-928A-4000-9ECE-AA2F86622E69}" destId="{F4139ADC-33E5-496E-A2E5-C7A77B5E6EDE}" srcOrd="0" destOrd="0" presId="urn:microsoft.com/office/officeart/2005/8/layout/cycle7"/>
    <dgm:cxn modelId="{5A5E508D-061D-48A5-9972-CCB89634B84D}" srcId="{F2496744-83C0-4239-A137-6BAE5791F0C7}" destId="{E075B636-C6EF-41FB-85A5-5A1D82E3BFCA}" srcOrd="0" destOrd="0" parTransId="{1917F262-F5DF-40AD-9FA0-489D3F4E91C0}" sibTransId="{36834F21-F4D2-4FED-B62C-442B9935F047}"/>
    <dgm:cxn modelId="{30B10438-DA2C-44A6-8D04-D50BF4DB23A9}" type="presOf" srcId="{E075B636-C6EF-41FB-85A5-5A1D82E3BFCA}" destId="{BC2EC384-7F9B-4708-B74E-787BEB7E595E}" srcOrd="0" destOrd="0" presId="urn:microsoft.com/office/officeart/2005/8/layout/cycle7"/>
    <dgm:cxn modelId="{A7C65289-6C1D-4084-86FE-88570A0AFA00}" type="presOf" srcId="{3DBAC283-CEED-4F20-A027-DE03523698EC}" destId="{E480E4B2-7525-4643-BC66-4A0E0009221B}" srcOrd="1" destOrd="0" presId="urn:microsoft.com/office/officeart/2005/8/layout/cycle7"/>
    <dgm:cxn modelId="{FC55BC15-CDE7-4681-B65D-B17554EA46C9}" type="presOf" srcId="{8593498B-BE35-4112-A009-69E5F541DBD7}" destId="{979C7D9B-B2E4-4B67-AA7A-3AF4E3A7B117}" srcOrd="0" destOrd="0" presId="urn:microsoft.com/office/officeart/2005/8/layout/cycle7"/>
    <dgm:cxn modelId="{BA194638-B68A-4585-90F6-0FAB831134FE}" type="presOf" srcId="{F3EAAF59-D35F-4B44-A006-26C7E585AE38}" destId="{032808EC-1CCD-441F-81AC-5B7E04599745}" srcOrd="1" destOrd="0" presId="urn:microsoft.com/office/officeart/2005/8/layout/cycle7"/>
    <dgm:cxn modelId="{E0138173-39DB-49A3-88EE-60B81A01AA83}" type="presOf" srcId="{F2496744-83C0-4239-A137-6BAE5791F0C7}" destId="{11B3B59E-A827-45E2-9D66-78A828AED600}" srcOrd="0" destOrd="0" presId="urn:microsoft.com/office/officeart/2005/8/layout/cycle7"/>
    <dgm:cxn modelId="{0E8668B8-B945-4741-B8ED-8FEE2D04B0AF}" type="presParOf" srcId="{11B3B59E-A827-45E2-9D66-78A828AED600}" destId="{BC2EC384-7F9B-4708-B74E-787BEB7E595E}" srcOrd="0" destOrd="0" presId="urn:microsoft.com/office/officeart/2005/8/layout/cycle7"/>
    <dgm:cxn modelId="{89522E2D-2E26-49A0-B164-DED63448B430}" type="presParOf" srcId="{11B3B59E-A827-45E2-9D66-78A828AED600}" destId="{B9D1A8C5-3EBE-4E98-A3BB-A9AFF8DE395F}" srcOrd="1" destOrd="0" presId="urn:microsoft.com/office/officeart/2005/8/layout/cycle7"/>
    <dgm:cxn modelId="{355DFFA4-5E5E-4945-B8F0-B4CDD3E9701A}" type="presParOf" srcId="{B9D1A8C5-3EBE-4E98-A3BB-A9AFF8DE395F}" destId="{26998B5E-D1CD-4B9D-9CD7-4A3356501290}" srcOrd="0" destOrd="0" presId="urn:microsoft.com/office/officeart/2005/8/layout/cycle7"/>
    <dgm:cxn modelId="{2A7493FD-6E9D-4D33-AB56-9EE47630D313}" type="presParOf" srcId="{11B3B59E-A827-45E2-9D66-78A828AED600}" destId="{979C7D9B-B2E4-4B67-AA7A-3AF4E3A7B117}" srcOrd="2" destOrd="0" presId="urn:microsoft.com/office/officeart/2005/8/layout/cycle7"/>
    <dgm:cxn modelId="{C47E1784-2586-49A5-ABAE-13B33B5BBB33}" type="presParOf" srcId="{11B3B59E-A827-45E2-9D66-78A828AED600}" destId="{316AA937-7269-4145-99DF-2A7EF5570489}" srcOrd="3" destOrd="0" presId="urn:microsoft.com/office/officeart/2005/8/layout/cycle7"/>
    <dgm:cxn modelId="{DAD81A9A-1C8F-4A16-AEF7-A1F2606DA3A7}" type="presParOf" srcId="{316AA937-7269-4145-99DF-2A7EF5570489}" destId="{E480E4B2-7525-4643-BC66-4A0E0009221B}" srcOrd="0" destOrd="0" presId="urn:microsoft.com/office/officeart/2005/8/layout/cycle7"/>
    <dgm:cxn modelId="{16CDEDE8-6EAD-4F43-90C2-569ABCF52A12}" type="presParOf" srcId="{11B3B59E-A827-45E2-9D66-78A828AED600}" destId="{F4139ADC-33E5-496E-A2E5-C7A77B5E6EDE}" srcOrd="4" destOrd="0" presId="urn:microsoft.com/office/officeart/2005/8/layout/cycle7"/>
    <dgm:cxn modelId="{B2E882C1-0CB5-4039-A58E-649494A777BE}" type="presParOf" srcId="{11B3B59E-A827-45E2-9D66-78A828AED600}" destId="{0B8AFB02-5839-4058-A39C-6A34C39E7FE6}" srcOrd="5" destOrd="0" presId="urn:microsoft.com/office/officeart/2005/8/layout/cycle7"/>
    <dgm:cxn modelId="{0AD5107F-8D83-4F7E-8A62-59851B01B193}" type="presParOf" srcId="{0B8AFB02-5839-4058-A39C-6A34C39E7FE6}" destId="{032808EC-1CCD-441F-81AC-5B7E0459974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E32C7D-EEEF-44B6-9DDA-4D99BDE86448}" type="doc">
      <dgm:prSet loTypeId="urn:microsoft.com/office/officeart/2005/8/layout/process1" loCatId="process" qsTypeId="urn:microsoft.com/office/officeart/2005/8/quickstyle/simple1" qsCatId="simple" csTypeId="urn:microsoft.com/office/officeart/2005/8/colors/accent1_2" csCatId="accent1" phldr="1"/>
      <dgm:spPr/>
    </dgm:pt>
    <dgm:pt modelId="{740BC6EE-446E-45AD-ACDF-0EE8B0CFA8F0}">
      <dgm:prSet phldrT="[Texto]"/>
      <dgm:spPr/>
      <dgm:t>
        <a:bodyPr/>
        <a:lstStyle/>
        <a:p>
          <a:r>
            <a:rPr lang="es-AR" dirty="0"/>
            <a:t>Presión</a:t>
          </a:r>
        </a:p>
      </dgm:t>
    </dgm:pt>
    <dgm:pt modelId="{94ACAA34-940B-469D-BB1B-8BFF7F3E63EE}" type="parTrans" cxnId="{D9F8555B-5974-4C2D-86F0-073E35584123}">
      <dgm:prSet/>
      <dgm:spPr/>
      <dgm:t>
        <a:bodyPr/>
        <a:lstStyle/>
        <a:p>
          <a:endParaRPr lang="es-AR"/>
        </a:p>
      </dgm:t>
    </dgm:pt>
    <dgm:pt modelId="{AC449813-4C77-48F7-ACEE-3BB77FD7FE5B}" type="sibTrans" cxnId="{D9F8555B-5974-4C2D-86F0-073E35584123}">
      <dgm:prSet/>
      <dgm:spPr/>
      <dgm:t>
        <a:bodyPr/>
        <a:lstStyle/>
        <a:p>
          <a:endParaRPr lang="es-AR"/>
        </a:p>
      </dgm:t>
    </dgm:pt>
    <dgm:pt modelId="{19E5CD63-FF29-4327-A3B8-4CEBC35C9822}">
      <dgm:prSet phldrT="[Texto]"/>
      <dgm:spPr/>
      <dgm:t>
        <a:bodyPr/>
        <a:lstStyle/>
        <a:p>
          <a:r>
            <a:rPr lang="es-AR" dirty="0"/>
            <a:t>Estado</a:t>
          </a:r>
        </a:p>
      </dgm:t>
    </dgm:pt>
    <dgm:pt modelId="{053A9AE6-844E-4541-8D1F-EC6E6E107F25}" type="parTrans" cxnId="{86FC6DDA-1B08-49F4-BE72-82182D8E6822}">
      <dgm:prSet/>
      <dgm:spPr/>
      <dgm:t>
        <a:bodyPr/>
        <a:lstStyle/>
        <a:p>
          <a:endParaRPr lang="es-AR"/>
        </a:p>
      </dgm:t>
    </dgm:pt>
    <dgm:pt modelId="{0F6287F0-C611-40C0-8052-BB5D17A8B472}" type="sibTrans" cxnId="{86FC6DDA-1B08-49F4-BE72-82182D8E6822}">
      <dgm:prSet/>
      <dgm:spPr/>
      <dgm:t>
        <a:bodyPr/>
        <a:lstStyle/>
        <a:p>
          <a:endParaRPr lang="es-AR"/>
        </a:p>
      </dgm:t>
    </dgm:pt>
    <dgm:pt modelId="{3EDD2A29-96DC-4153-B5A2-0BFC08DEAFB5}">
      <dgm:prSet phldrT="[Texto]"/>
      <dgm:spPr/>
      <dgm:t>
        <a:bodyPr/>
        <a:lstStyle/>
        <a:p>
          <a:r>
            <a:rPr lang="es-AR" dirty="0"/>
            <a:t>Respuesta</a:t>
          </a:r>
        </a:p>
      </dgm:t>
    </dgm:pt>
    <dgm:pt modelId="{63E4C0CF-FA14-4C6A-8B19-10E7389476A2}" type="parTrans" cxnId="{FA08F6E1-DDA8-48F2-B785-12BD93A1CFD2}">
      <dgm:prSet/>
      <dgm:spPr/>
      <dgm:t>
        <a:bodyPr/>
        <a:lstStyle/>
        <a:p>
          <a:endParaRPr lang="es-AR"/>
        </a:p>
      </dgm:t>
    </dgm:pt>
    <dgm:pt modelId="{C403E4E4-748C-4CD8-AFEC-F4017C4777DD}" type="sibTrans" cxnId="{FA08F6E1-DDA8-48F2-B785-12BD93A1CFD2}">
      <dgm:prSet/>
      <dgm:spPr/>
      <dgm:t>
        <a:bodyPr/>
        <a:lstStyle/>
        <a:p>
          <a:endParaRPr lang="es-AR"/>
        </a:p>
      </dgm:t>
    </dgm:pt>
    <dgm:pt modelId="{01ECBBC1-F705-4449-91DD-D8BBB141822A}" type="pres">
      <dgm:prSet presAssocID="{BAE32C7D-EEEF-44B6-9DDA-4D99BDE86448}" presName="Name0" presStyleCnt="0">
        <dgm:presLayoutVars>
          <dgm:dir/>
          <dgm:resizeHandles val="exact"/>
        </dgm:presLayoutVars>
      </dgm:prSet>
      <dgm:spPr/>
    </dgm:pt>
    <dgm:pt modelId="{851F1378-B292-4D4C-BEC2-9F01E17EDB35}" type="pres">
      <dgm:prSet presAssocID="{740BC6EE-446E-45AD-ACDF-0EE8B0CFA8F0}" presName="node" presStyleLbl="node1" presStyleIdx="0" presStyleCnt="3">
        <dgm:presLayoutVars>
          <dgm:bulletEnabled val="1"/>
        </dgm:presLayoutVars>
      </dgm:prSet>
      <dgm:spPr/>
      <dgm:t>
        <a:bodyPr/>
        <a:lstStyle/>
        <a:p>
          <a:endParaRPr lang="es-ES"/>
        </a:p>
      </dgm:t>
    </dgm:pt>
    <dgm:pt modelId="{8032077A-77DE-4B1A-A6FB-680DEF9758D3}" type="pres">
      <dgm:prSet presAssocID="{AC449813-4C77-48F7-ACEE-3BB77FD7FE5B}" presName="sibTrans" presStyleLbl="sibTrans2D1" presStyleIdx="0" presStyleCnt="2"/>
      <dgm:spPr/>
      <dgm:t>
        <a:bodyPr/>
        <a:lstStyle/>
        <a:p>
          <a:endParaRPr lang="es-ES"/>
        </a:p>
      </dgm:t>
    </dgm:pt>
    <dgm:pt modelId="{8C603049-3AC5-499C-973C-E3C57E7F3369}" type="pres">
      <dgm:prSet presAssocID="{AC449813-4C77-48F7-ACEE-3BB77FD7FE5B}" presName="connectorText" presStyleLbl="sibTrans2D1" presStyleIdx="0" presStyleCnt="2"/>
      <dgm:spPr/>
      <dgm:t>
        <a:bodyPr/>
        <a:lstStyle/>
        <a:p>
          <a:endParaRPr lang="es-ES"/>
        </a:p>
      </dgm:t>
    </dgm:pt>
    <dgm:pt modelId="{8A5B1E77-AC3D-41B8-ADE9-5F4A4397ABD9}" type="pres">
      <dgm:prSet presAssocID="{19E5CD63-FF29-4327-A3B8-4CEBC35C9822}" presName="node" presStyleLbl="node1" presStyleIdx="1" presStyleCnt="3">
        <dgm:presLayoutVars>
          <dgm:bulletEnabled val="1"/>
        </dgm:presLayoutVars>
      </dgm:prSet>
      <dgm:spPr/>
      <dgm:t>
        <a:bodyPr/>
        <a:lstStyle/>
        <a:p>
          <a:endParaRPr lang="es-ES"/>
        </a:p>
      </dgm:t>
    </dgm:pt>
    <dgm:pt modelId="{BD726A7E-9B33-4A5C-86C7-DCE61DE34D50}" type="pres">
      <dgm:prSet presAssocID="{0F6287F0-C611-40C0-8052-BB5D17A8B472}" presName="sibTrans" presStyleLbl="sibTrans2D1" presStyleIdx="1" presStyleCnt="2"/>
      <dgm:spPr/>
      <dgm:t>
        <a:bodyPr/>
        <a:lstStyle/>
        <a:p>
          <a:endParaRPr lang="es-ES"/>
        </a:p>
      </dgm:t>
    </dgm:pt>
    <dgm:pt modelId="{3C6CAA25-A6F3-4097-8C06-6EFC0A1DB5DD}" type="pres">
      <dgm:prSet presAssocID="{0F6287F0-C611-40C0-8052-BB5D17A8B472}" presName="connectorText" presStyleLbl="sibTrans2D1" presStyleIdx="1" presStyleCnt="2"/>
      <dgm:spPr/>
      <dgm:t>
        <a:bodyPr/>
        <a:lstStyle/>
        <a:p>
          <a:endParaRPr lang="es-ES"/>
        </a:p>
      </dgm:t>
    </dgm:pt>
    <dgm:pt modelId="{EBA736B0-3C55-4D09-9B6D-9502D31FA770}" type="pres">
      <dgm:prSet presAssocID="{3EDD2A29-96DC-4153-B5A2-0BFC08DEAFB5}" presName="node" presStyleLbl="node1" presStyleIdx="2" presStyleCnt="3">
        <dgm:presLayoutVars>
          <dgm:bulletEnabled val="1"/>
        </dgm:presLayoutVars>
      </dgm:prSet>
      <dgm:spPr/>
      <dgm:t>
        <a:bodyPr/>
        <a:lstStyle/>
        <a:p>
          <a:endParaRPr lang="es-ES"/>
        </a:p>
      </dgm:t>
    </dgm:pt>
  </dgm:ptLst>
  <dgm:cxnLst>
    <dgm:cxn modelId="{FA08F6E1-DDA8-48F2-B785-12BD93A1CFD2}" srcId="{BAE32C7D-EEEF-44B6-9DDA-4D99BDE86448}" destId="{3EDD2A29-96DC-4153-B5A2-0BFC08DEAFB5}" srcOrd="2" destOrd="0" parTransId="{63E4C0CF-FA14-4C6A-8B19-10E7389476A2}" sibTransId="{C403E4E4-748C-4CD8-AFEC-F4017C4777DD}"/>
    <dgm:cxn modelId="{FF33E4E7-1E51-47C1-9FC5-B910E257397E}" type="presOf" srcId="{0F6287F0-C611-40C0-8052-BB5D17A8B472}" destId="{3C6CAA25-A6F3-4097-8C06-6EFC0A1DB5DD}" srcOrd="1" destOrd="0" presId="urn:microsoft.com/office/officeart/2005/8/layout/process1"/>
    <dgm:cxn modelId="{925B6DFD-35F2-4547-8298-F9490D564A87}" type="presOf" srcId="{AC449813-4C77-48F7-ACEE-3BB77FD7FE5B}" destId="{8032077A-77DE-4B1A-A6FB-680DEF9758D3}" srcOrd="0" destOrd="0" presId="urn:microsoft.com/office/officeart/2005/8/layout/process1"/>
    <dgm:cxn modelId="{C7BF2C19-AD67-4E69-A4E0-DBFC20F8536D}" type="presOf" srcId="{BAE32C7D-EEEF-44B6-9DDA-4D99BDE86448}" destId="{01ECBBC1-F705-4449-91DD-D8BBB141822A}" srcOrd="0" destOrd="0" presId="urn:microsoft.com/office/officeart/2005/8/layout/process1"/>
    <dgm:cxn modelId="{90155434-FF0B-4C3E-85DB-F541A69A7356}" type="presOf" srcId="{3EDD2A29-96DC-4153-B5A2-0BFC08DEAFB5}" destId="{EBA736B0-3C55-4D09-9B6D-9502D31FA770}" srcOrd="0" destOrd="0" presId="urn:microsoft.com/office/officeart/2005/8/layout/process1"/>
    <dgm:cxn modelId="{86FC6DDA-1B08-49F4-BE72-82182D8E6822}" srcId="{BAE32C7D-EEEF-44B6-9DDA-4D99BDE86448}" destId="{19E5CD63-FF29-4327-A3B8-4CEBC35C9822}" srcOrd="1" destOrd="0" parTransId="{053A9AE6-844E-4541-8D1F-EC6E6E107F25}" sibTransId="{0F6287F0-C611-40C0-8052-BB5D17A8B472}"/>
    <dgm:cxn modelId="{1DADB5BB-F399-4328-8085-25DABD53422F}" type="presOf" srcId="{AC449813-4C77-48F7-ACEE-3BB77FD7FE5B}" destId="{8C603049-3AC5-499C-973C-E3C57E7F3369}" srcOrd="1" destOrd="0" presId="urn:microsoft.com/office/officeart/2005/8/layout/process1"/>
    <dgm:cxn modelId="{C549D311-E6D1-49E0-BCE8-876CA27BBC14}" type="presOf" srcId="{0F6287F0-C611-40C0-8052-BB5D17A8B472}" destId="{BD726A7E-9B33-4A5C-86C7-DCE61DE34D50}" srcOrd="0" destOrd="0" presId="urn:microsoft.com/office/officeart/2005/8/layout/process1"/>
    <dgm:cxn modelId="{C14D6763-F9B0-433E-9E90-765771781457}" type="presOf" srcId="{19E5CD63-FF29-4327-A3B8-4CEBC35C9822}" destId="{8A5B1E77-AC3D-41B8-ADE9-5F4A4397ABD9}" srcOrd="0" destOrd="0" presId="urn:microsoft.com/office/officeart/2005/8/layout/process1"/>
    <dgm:cxn modelId="{D9F8555B-5974-4C2D-86F0-073E35584123}" srcId="{BAE32C7D-EEEF-44B6-9DDA-4D99BDE86448}" destId="{740BC6EE-446E-45AD-ACDF-0EE8B0CFA8F0}" srcOrd="0" destOrd="0" parTransId="{94ACAA34-940B-469D-BB1B-8BFF7F3E63EE}" sibTransId="{AC449813-4C77-48F7-ACEE-3BB77FD7FE5B}"/>
    <dgm:cxn modelId="{28C2C643-FF8C-4AC0-B923-93395A59F294}" type="presOf" srcId="{740BC6EE-446E-45AD-ACDF-0EE8B0CFA8F0}" destId="{851F1378-B292-4D4C-BEC2-9F01E17EDB35}" srcOrd="0" destOrd="0" presId="urn:microsoft.com/office/officeart/2005/8/layout/process1"/>
    <dgm:cxn modelId="{96774E23-B4B8-4F05-8E78-50C369C7804F}" type="presParOf" srcId="{01ECBBC1-F705-4449-91DD-D8BBB141822A}" destId="{851F1378-B292-4D4C-BEC2-9F01E17EDB35}" srcOrd="0" destOrd="0" presId="urn:microsoft.com/office/officeart/2005/8/layout/process1"/>
    <dgm:cxn modelId="{8733DEAE-15F4-4B90-A61D-DD7A8D110F2D}" type="presParOf" srcId="{01ECBBC1-F705-4449-91DD-D8BBB141822A}" destId="{8032077A-77DE-4B1A-A6FB-680DEF9758D3}" srcOrd="1" destOrd="0" presId="urn:microsoft.com/office/officeart/2005/8/layout/process1"/>
    <dgm:cxn modelId="{C07958FE-2C65-4695-AB89-2734B8F37386}" type="presParOf" srcId="{8032077A-77DE-4B1A-A6FB-680DEF9758D3}" destId="{8C603049-3AC5-499C-973C-E3C57E7F3369}" srcOrd="0" destOrd="0" presId="urn:microsoft.com/office/officeart/2005/8/layout/process1"/>
    <dgm:cxn modelId="{B86CC313-330A-4366-930B-08F6B38DF5C0}" type="presParOf" srcId="{01ECBBC1-F705-4449-91DD-D8BBB141822A}" destId="{8A5B1E77-AC3D-41B8-ADE9-5F4A4397ABD9}" srcOrd="2" destOrd="0" presId="urn:microsoft.com/office/officeart/2005/8/layout/process1"/>
    <dgm:cxn modelId="{24B4A783-4B1D-4002-90D5-7090E9BD9355}" type="presParOf" srcId="{01ECBBC1-F705-4449-91DD-D8BBB141822A}" destId="{BD726A7E-9B33-4A5C-86C7-DCE61DE34D50}" srcOrd="3" destOrd="0" presId="urn:microsoft.com/office/officeart/2005/8/layout/process1"/>
    <dgm:cxn modelId="{5642AEBF-4E68-4B44-86FF-1F9727B8DAC3}" type="presParOf" srcId="{BD726A7E-9B33-4A5C-86C7-DCE61DE34D50}" destId="{3C6CAA25-A6F3-4097-8C06-6EFC0A1DB5DD}" srcOrd="0" destOrd="0" presId="urn:microsoft.com/office/officeart/2005/8/layout/process1"/>
    <dgm:cxn modelId="{C7A1D883-FB9F-4DD4-9095-FEF34714CDAE}" type="presParOf" srcId="{01ECBBC1-F705-4449-91DD-D8BBB141822A}" destId="{EBA736B0-3C55-4D09-9B6D-9502D31FA77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3C85F4-596A-4F0B-98B5-C34D1835D815}" type="doc">
      <dgm:prSet loTypeId="urn:microsoft.com/office/officeart/2005/8/layout/hProcess9" loCatId="process" qsTypeId="urn:microsoft.com/office/officeart/2005/8/quickstyle/simple1" qsCatId="simple" csTypeId="urn:microsoft.com/office/officeart/2005/8/colors/accent1_2" csCatId="accent1" phldr="1"/>
      <dgm:spPr/>
    </dgm:pt>
    <dgm:pt modelId="{81A64EDD-83CC-4C1C-9411-C007D0113DBB}">
      <dgm:prSet phldrT="[Texto]"/>
      <dgm:spPr/>
      <dgm:t>
        <a:bodyPr/>
        <a:lstStyle/>
        <a:p>
          <a:r>
            <a:rPr lang="es-AR" dirty="0"/>
            <a:t>Elaboración de la estructura de PC&amp;I</a:t>
          </a:r>
        </a:p>
      </dgm:t>
    </dgm:pt>
    <dgm:pt modelId="{28FBF68F-7C91-46EC-AC51-357A6E5D99BC}" type="parTrans" cxnId="{73088A6B-CD98-4040-9D31-D3EF4E702F39}">
      <dgm:prSet/>
      <dgm:spPr/>
      <dgm:t>
        <a:bodyPr/>
        <a:lstStyle/>
        <a:p>
          <a:endParaRPr lang="es-AR"/>
        </a:p>
      </dgm:t>
    </dgm:pt>
    <dgm:pt modelId="{00069120-DEC9-4190-952E-E487F1FC07C6}" type="sibTrans" cxnId="{73088A6B-CD98-4040-9D31-D3EF4E702F39}">
      <dgm:prSet/>
      <dgm:spPr/>
      <dgm:t>
        <a:bodyPr/>
        <a:lstStyle/>
        <a:p>
          <a:endParaRPr lang="es-AR"/>
        </a:p>
      </dgm:t>
    </dgm:pt>
    <dgm:pt modelId="{991B6914-5211-4236-8595-AC254F0F1FF8}">
      <dgm:prSet phldrT="[Texto]"/>
      <dgm:spPr/>
      <dgm:t>
        <a:bodyPr/>
        <a:lstStyle/>
        <a:p>
          <a:r>
            <a:rPr lang="es-AR" dirty="0"/>
            <a:t>Monitoreo</a:t>
          </a:r>
        </a:p>
      </dgm:t>
    </dgm:pt>
    <dgm:pt modelId="{7326E33F-A5C5-49C0-934E-8BE39F927E9B}" type="parTrans" cxnId="{471DBFDF-BDB3-44A1-A44E-0D74BF7EDDF8}">
      <dgm:prSet/>
      <dgm:spPr/>
      <dgm:t>
        <a:bodyPr/>
        <a:lstStyle/>
        <a:p>
          <a:endParaRPr lang="es-AR"/>
        </a:p>
      </dgm:t>
    </dgm:pt>
    <dgm:pt modelId="{CB3DFE52-3E68-4AEF-B803-5B48C40F8DC3}" type="sibTrans" cxnId="{471DBFDF-BDB3-44A1-A44E-0D74BF7EDDF8}">
      <dgm:prSet/>
      <dgm:spPr/>
      <dgm:t>
        <a:bodyPr/>
        <a:lstStyle/>
        <a:p>
          <a:endParaRPr lang="es-AR"/>
        </a:p>
      </dgm:t>
    </dgm:pt>
    <dgm:pt modelId="{716AC751-8718-4A7B-B949-0D53CFC6BDC7}">
      <dgm:prSet phldrT="[Texto]"/>
      <dgm:spPr/>
      <dgm:t>
        <a:bodyPr/>
        <a:lstStyle/>
        <a:p>
          <a:r>
            <a:rPr lang="es-AR" dirty="0"/>
            <a:t>Informe sobre el estado de  avance hacia la sustentabilidad. Evaluación del estado de los PC&amp;I</a:t>
          </a:r>
        </a:p>
      </dgm:t>
    </dgm:pt>
    <dgm:pt modelId="{11BE05EF-4832-4CD3-A5F5-A083DCDF3389}" type="parTrans" cxnId="{BCC3C1B3-3E8C-47E1-93E1-91CE3DA1C502}">
      <dgm:prSet/>
      <dgm:spPr/>
      <dgm:t>
        <a:bodyPr/>
        <a:lstStyle/>
        <a:p>
          <a:endParaRPr lang="es-AR"/>
        </a:p>
      </dgm:t>
    </dgm:pt>
    <dgm:pt modelId="{575141C8-351D-47D6-A9D3-CCECDCA0FDF3}" type="sibTrans" cxnId="{BCC3C1B3-3E8C-47E1-93E1-91CE3DA1C502}">
      <dgm:prSet/>
      <dgm:spPr/>
      <dgm:t>
        <a:bodyPr/>
        <a:lstStyle/>
        <a:p>
          <a:endParaRPr lang="es-AR"/>
        </a:p>
      </dgm:t>
    </dgm:pt>
    <dgm:pt modelId="{D15C6299-E837-4ED0-9515-45A788B6660A}" type="pres">
      <dgm:prSet presAssocID="{DE3C85F4-596A-4F0B-98B5-C34D1835D815}" presName="CompostProcess" presStyleCnt="0">
        <dgm:presLayoutVars>
          <dgm:dir/>
          <dgm:resizeHandles val="exact"/>
        </dgm:presLayoutVars>
      </dgm:prSet>
      <dgm:spPr/>
    </dgm:pt>
    <dgm:pt modelId="{8CCD1791-3DCD-4CD1-A175-0E71B59BDE41}" type="pres">
      <dgm:prSet presAssocID="{DE3C85F4-596A-4F0B-98B5-C34D1835D815}" presName="arrow" presStyleLbl="bgShp" presStyleIdx="0" presStyleCnt="1"/>
      <dgm:spPr/>
    </dgm:pt>
    <dgm:pt modelId="{0D2F5DBA-4B3A-48B6-93CE-E2C206A938D4}" type="pres">
      <dgm:prSet presAssocID="{DE3C85F4-596A-4F0B-98B5-C34D1835D815}" presName="linearProcess" presStyleCnt="0"/>
      <dgm:spPr/>
    </dgm:pt>
    <dgm:pt modelId="{320AE5BF-1AC4-4AC0-AC84-B3E7D96461D2}" type="pres">
      <dgm:prSet presAssocID="{81A64EDD-83CC-4C1C-9411-C007D0113DBB}" presName="textNode" presStyleLbl="node1" presStyleIdx="0" presStyleCnt="3">
        <dgm:presLayoutVars>
          <dgm:bulletEnabled val="1"/>
        </dgm:presLayoutVars>
      </dgm:prSet>
      <dgm:spPr/>
      <dgm:t>
        <a:bodyPr/>
        <a:lstStyle/>
        <a:p>
          <a:endParaRPr lang="es-ES"/>
        </a:p>
      </dgm:t>
    </dgm:pt>
    <dgm:pt modelId="{AAA535C3-D36A-4C0F-AC96-4738EFBB8BC5}" type="pres">
      <dgm:prSet presAssocID="{00069120-DEC9-4190-952E-E487F1FC07C6}" presName="sibTrans" presStyleCnt="0"/>
      <dgm:spPr/>
    </dgm:pt>
    <dgm:pt modelId="{88C68F43-5DCE-43EC-A265-70220701474F}" type="pres">
      <dgm:prSet presAssocID="{991B6914-5211-4236-8595-AC254F0F1FF8}" presName="textNode" presStyleLbl="node1" presStyleIdx="1" presStyleCnt="3">
        <dgm:presLayoutVars>
          <dgm:bulletEnabled val="1"/>
        </dgm:presLayoutVars>
      </dgm:prSet>
      <dgm:spPr/>
      <dgm:t>
        <a:bodyPr/>
        <a:lstStyle/>
        <a:p>
          <a:endParaRPr lang="es-ES"/>
        </a:p>
      </dgm:t>
    </dgm:pt>
    <dgm:pt modelId="{C0412C4D-4D12-4AD6-B270-0892FBDE5580}" type="pres">
      <dgm:prSet presAssocID="{CB3DFE52-3E68-4AEF-B803-5B48C40F8DC3}" presName="sibTrans" presStyleCnt="0"/>
      <dgm:spPr/>
    </dgm:pt>
    <dgm:pt modelId="{02A5CEBB-A1D1-4A28-8BDD-DEB9748C74DC}" type="pres">
      <dgm:prSet presAssocID="{716AC751-8718-4A7B-B949-0D53CFC6BDC7}" presName="textNode" presStyleLbl="node1" presStyleIdx="2" presStyleCnt="3">
        <dgm:presLayoutVars>
          <dgm:bulletEnabled val="1"/>
        </dgm:presLayoutVars>
      </dgm:prSet>
      <dgm:spPr/>
      <dgm:t>
        <a:bodyPr/>
        <a:lstStyle/>
        <a:p>
          <a:endParaRPr lang="es-ES"/>
        </a:p>
      </dgm:t>
    </dgm:pt>
  </dgm:ptLst>
  <dgm:cxnLst>
    <dgm:cxn modelId="{73088A6B-CD98-4040-9D31-D3EF4E702F39}" srcId="{DE3C85F4-596A-4F0B-98B5-C34D1835D815}" destId="{81A64EDD-83CC-4C1C-9411-C007D0113DBB}" srcOrd="0" destOrd="0" parTransId="{28FBF68F-7C91-46EC-AC51-357A6E5D99BC}" sibTransId="{00069120-DEC9-4190-952E-E487F1FC07C6}"/>
    <dgm:cxn modelId="{62F9E4D3-283B-4AE8-89FB-D1FC6E0F3D17}" type="presOf" srcId="{991B6914-5211-4236-8595-AC254F0F1FF8}" destId="{88C68F43-5DCE-43EC-A265-70220701474F}" srcOrd="0" destOrd="0" presId="urn:microsoft.com/office/officeart/2005/8/layout/hProcess9"/>
    <dgm:cxn modelId="{D808D061-031F-4CAC-A26D-A6021F5FB07D}" type="presOf" srcId="{716AC751-8718-4A7B-B949-0D53CFC6BDC7}" destId="{02A5CEBB-A1D1-4A28-8BDD-DEB9748C74DC}" srcOrd="0" destOrd="0" presId="urn:microsoft.com/office/officeart/2005/8/layout/hProcess9"/>
    <dgm:cxn modelId="{747E05DF-E535-4605-8781-37331EAB2A62}" type="presOf" srcId="{DE3C85F4-596A-4F0B-98B5-C34D1835D815}" destId="{D15C6299-E837-4ED0-9515-45A788B6660A}" srcOrd="0" destOrd="0" presId="urn:microsoft.com/office/officeart/2005/8/layout/hProcess9"/>
    <dgm:cxn modelId="{A0CA5F80-03C5-4BC1-9F91-54AC79744BDE}" type="presOf" srcId="{81A64EDD-83CC-4C1C-9411-C007D0113DBB}" destId="{320AE5BF-1AC4-4AC0-AC84-B3E7D96461D2}" srcOrd="0" destOrd="0" presId="urn:microsoft.com/office/officeart/2005/8/layout/hProcess9"/>
    <dgm:cxn modelId="{BCC3C1B3-3E8C-47E1-93E1-91CE3DA1C502}" srcId="{DE3C85F4-596A-4F0B-98B5-C34D1835D815}" destId="{716AC751-8718-4A7B-B949-0D53CFC6BDC7}" srcOrd="2" destOrd="0" parTransId="{11BE05EF-4832-4CD3-A5F5-A083DCDF3389}" sibTransId="{575141C8-351D-47D6-A9D3-CCECDCA0FDF3}"/>
    <dgm:cxn modelId="{471DBFDF-BDB3-44A1-A44E-0D74BF7EDDF8}" srcId="{DE3C85F4-596A-4F0B-98B5-C34D1835D815}" destId="{991B6914-5211-4236-8595-AC254F0F1FF8}" srcOrd="1" destOrd="0" parTransId="{7326E33F-A5C5-49C0-934E-8BE39F927E9B}" sibTransId="{CB3DFE52-3E68-4AEF-B803-5B48C40F8DC3}"/>
    <dgm:cxn modelId="{B8A57CED-C3B7-454F-9C87-1F2F6BA90F6F}" type="presParOf" srcId="{D15C6299-E837-4ED0-9515-45A788B6660A}" destId="{8CCD1791-3DCD-4CD1-A175-0E71B59BDE41}" srcOrd="0" destOrd="0" presId="urn:microsoft.com/office/officeart/2005/8/layout/hProcess9"/>
    <dgm:cxn modelId="{9EE455BC-A943-4691-93F8-73C924394006}" type="presParOf" srcId="{D15C6299-E837-4ED0-9515-45A788B6660A}" destId="{0D2F5DBA-4B3A-48B6-93CE-E2C206A938D4}" srcOrd="1" destOrd="0" presId="urn:microsoft.com/office/officeart/2005/8/layout/hProcess9"/>
    <dgm:cxn modelId="{2690F38A-DE4D-480B-8971-0FB3ECF6DC79}" type="presParOf" srcId="{0D2F5DBA-4B3A-48B6-93CE-E2C206A938D4}" destId="{320AE5BF-1AC4-4AC0-AC84-B3E7D96461D2}" srcOrd="0" destOrd="0" presId="urn:microsoft.com/office/officeart/2005/8/layout/hProcess9"/>
    <dgm:cxn modelId="{D8CDB114-A4AC-4890-9D6F-63409C72D06F}" type="presParOf" srcId="{0D2F5DBA-4B3A-48B6-93CE-E2C206A938D4}" destId="{AAA535C3-D36A-4C0F-AC96-4738EFBB8BC5}" srcOrd="1" destOrd="0" presId="urn:microsoft.com/office/officeart/2005/8/layout/hProcess9"/>
    <dgm:cxn modelId="{F06A5A63-0848-4D39-BEE9-E209F9B0765E}" type="presParOf" srcId="{0D2F5DBA-4B3A-48B6-93CE-E2C206A938D4}" destId="{88C68F43-5DCE-43EC-A265-70220701474F}" srcOrd="2" destOrd="0" presId="urn:microsoft.com/office/officeart/2005/8/layout/hProcess9"/>
    <dgm:cxn modelId="{B4DD5171-A97D-4639-B3DE-A5FE80C31A31}" type="presParOf" srcId="{0D2F5DBA-4B3A-48B6-93CE-E2C206A938D4}" destId="{C0412C4D-4D12-4AD6-B270-0892FBDE5580}" srcOrd="3" destOrd="0" presId="urn:microsoft.com/office/officeart/2005/8/layout/hProcess9"/>
    <dgm:cxn modelId="{0311B44B-7AD1-4ECB-BD1D-189CED34044E}" type="presParOf" srcId="{0D2F5DBA-4B3A-48B6-93CE-E2C206A938D4}" destId="{02A5CEBB-A1D1-4A28-8BDD-DEB9748C74D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A9E37-B031-4B80-928A-B7AC66113071}">
      <dsp:nvSpPr>
        <dsp:cNvPr id="0" name=""/>
        <dsp:cNvSpPr/>
      </dsp:nvSpPr>
      <dsp:spPr>
        <a:xfrm>
          <a:off x="3910379" y="2119344"/>
          <a:ext cx="2363562" cy="397929"/>
        </a:xfrm>
        <a:custGeom>
          <a:avLst/>
          <a:gdLst/>
          <a:ahLst/>
          <a:cxnLst/>
          <a:rect l="0" t="0" r="0" b="0"/>
          <a:pathLst>
            <a:path>
              <a:moveTo>
                <a:pt x="0" y="0"/>
              </a:moveTo>
              <a:lnTo>
                <a:pt x="0" y="196193"/>
              </a:lnTo>
              <a:lnTo>
                <a:pt x="2363562" y="196193"/>
              </a:lnTo>
              <a:lnTo>
                <a:pt x="2363562" y="3979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CEF22-47EF-4EFB-A9D6-4F6DBC21F106}">
      <dsp:nvSpPr>
        <dsp:cNvPr id="0" name=""/>
        <dsp:cNvSpPr/>
      </dsp:nvSpPr>
      <dsp:spPr>
        <a:xfrm>
          <a:off x="3864659" y="2119344"/>
          <a:ext cx="91440" cy="403472"/>
        </a:xfrm>
        <a:custGeom>
          <a:avLst/>
          <a:gdLst/>
          <a:ahLst/>
          <a:cxnLst/>
          <a:rect l="0" t="0" r="0" b="0"/>
          <a:pathLst>
            <a:path>
              <a:moveTo>
                <a:pt x="45720" y="0"/>
              </a:moveTo>
              <a:lnTo>
                <a:pt x="45720" y="403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691EF-E814-4F06-948D-57886C5F9B69}">
      <dsp:nvSpPr>
        <dsp:cNvPr id="0" name=""/>
        <dsp:cNvSpPr/>
      </dsp:nvSpPr>
      <dsp:spPr>
        <a:xfrm>
          <a:off x="1585608" y="2119344"/>
          <a:ext cx="2324771" cy="403472"/>
        </a:xfrm>
        <a:custGeom>
          <a:avLst/>
          <a:gdLst/>
          <a:ahLst/>
          <a:cxnLst/>
          <a:rect l="0" t="0" r="0" b="0"/>
          <a:pathLst>
            <a:path>
              <a:moveTo>
                <a:pt x="2324771" y="0"/>
              </a:moveTo>
              <a:lnTo>
                <a:pt x="2324771" y="201736"/>
              </a:lnTo>
              <a:lnTo>
                <a:pt x="0" y="201736"/>
              </a:lnTo>
              <a:lnTo>
                <a:pt x="0" y="403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33198-CB7C-471E-9262-25D0FB9BA6FB}">
      <dsp:nvSpPr>
        <dsp:cNvPr id="0" name=""/>
        <dsp:cNvSpPr/>
      </dsp:nvSpPr>
      <dsp:spPr>
        <a:xfrm>
          <a:off x="2483872" y="1833"/>
          <a:ext cx="2853013" cy="21175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Soporte o apoyo</a:t>
          </a:r>
        </a:p>
        <a:p>
          <a:pPr lvl="0" algn="l" defTabSz="1066800">
            <a:lnSpc>
              <a:spcPct val="90000"/>
            </a:lnSpc>
            <a:spcBef>
              <a:spcPct val="0"/>
            </a:spcBef>
            <a:spcAft>
              <a:spcPct val="35000"/>
            </a:spcAft>
          </a:pPr>
          <a:r>
            <a:rPr lang="es-ES" sz="2400" kern="1200" dirty="0" smtClean="0">
              <a:solidFill>
                <a:schemeClr val="tx1"/>
              </a:solidFill>
            </a:rPr>
            <a:t> Hábitats</a:t>
          </a:r>
        </a:p>
        <a:p>
          <a:pPr lvl="0" algn="l" defTabSz="1066800">
            <a:lnSpc>
              <a:spcPct val="90000"/>
            </a:lnSpc>
            <a:spcBef>
              <a:spcPct val="0"/>
            </a:spcBef>
            <a:spcAft>
              <a:spcPct val="35000"/>
            </a:spcAft>
          </a:pPr>
          <a:r>
            <a:rPr lang="es-ES" sz="2400" kern="1200" dirty="0" smtClean="0">
              <a:solidFill>
                <a:schemeClr val="tx1"/>
              </a:solidFill>
            </a:rPr>
            <a:t> Conservación de la diversidad genética</a:t>
          </a:r>
        </a:p>
        <a:p>
          <a:pPr lvl="0" algn="ctr" defTabSz="1066800">
            <a:lnSpc>
              <a:spcPct val="90000"/>
            </a:lnSpc>
            <a:spcBef>
              <a:spcPct val="0"/>
            </a:spcBef>
            <a:spcAft>
              <a:spcPct val="35000"/>
            </a:spcAft>
          </a:pPr>
          <a:endParaRPr lang="es-ES" sz="3200" kern="1200" dirty="0" smtClean="0">
            <a:solidFill>
              <a:schemeClr val="tx1"/>
            </a:solidFill>
          </a:endParaRPr>
        </a:p>
      </dsp:txBody>
      <dsp:txXfrm>
        <a:off x="2483872" y="1833"/>
        <a:ext cx="2853013" cy="2117511"/>
      </dsp:txXfrm>
    </dsp:sp>
    <dsp:sp modelId="{4537E94C-80DF-4E6E-B506-263FF929FF9C}">
      <dsp:nvSpPr>
        <dsp:cNvPr id="0" name=""/>
        <dsp:cNvSpPr/>
      </dsp:nvSpPr>
      <dsp:spPr>
        <a:xfrm>
          <a:off x="624959" y="2522817"/>
          <a:ext cx="1921298" cy="24612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Provisión o abastecimiento</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Productos madereros y NM</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Recursos genéticos</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Recursos medicinales </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Alimentos</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Agua dulce</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Combustibles</a:t>
          </a:r>
        </a:p>
        <a:p>
          <a:pPr lvl="0" algn="ctr" defTabSz="800100">
            <a:lnSpc>
              <a:spcPct val="90000"/>
            </a:lnSpc>
            <a:spcBef>
              <a:spcPct val="0"/>
            </a:spcBef>
            <a:spcAft>
              <a:spcPct val="35000"/>
            </a:spcAft>
          </a:pPr>
          <a:endParaRPr lang="es-ES" sz="1300" kern="1200" dirty="0" smtClean="0"/>
        </a:p>
        <a:p>
          <a:pPr lvl="0" algn="ctr" defTabSz="800100">
            <a:lnSpc>
              <a:spcPct val="90000"/>
            </a:lnSpc>
            <a:spcBef>
              <a:spcPct val="0"/>
            </a:spcBef>
            <a:spcAft>
              <a:spcPct val="35000"/>
            </a:spcAft>
          </a:pPr>
          <a:endParaRPr lang="es-ES" sz="1300" kern="1200" dirty="0"/>
        </a:p>
      </dsp:txBody>
      <dsp:txXfrm>
        <a:off x="624959" y="2522817"/>
        <a:ext cx="1921298" cy="2461269"/>
      </dsp:txXfrm>
    </dsp:sp>
    <dsp:sp modelId="{BF15D66C-4D65-4C48-8CB1-C0AD5114FBF6}">
      <dsp:nvSpPr>
        <dsp:cNvPr id="0" name=""/>
        <dsp:cNvSpPr/>
      </dsp:nvSpPr>
      <dsp:spPr>
        <a:xfrm>
          <a:off x="2949730" y="2522817"/>
          <a:ext cx="1921298" cy="2472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Regulación</a:t>
          </a: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Mejoras en la calidad del aire</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n-US" sz="1050" b="1" i="0" kern="1200" dirty="0" err="1" smtClean="0">
              <a:solidFill>
                <a:schemeClr val="tx1">
                  <a:lumMod val="95000"/>
                  <a:lumOff val="5000"/>
                </a:schemeClr>
              </a:solidFill>
            </a:rPr>
            <a:t>Regulación</a:t>
          </a:r>
          <a:r>
            <a:rPr lang="en-US" sz="1050" b="1" i="0" kern="1200" dirty="0" smtClean="0">
              <a:solidFill>
                <a:schemeClr val="tx1">
                  <a:lumMod val="95000"/>
                  <a:lumOff val="5000"/>
                </a:schemeClr>
              </a:solidFill>
            </a:rPr>
            <a:t> del </a:t>
          </a:r>
          <a:r>
            <a:rPr lang="en-US" sz="1050" b="1" i="0" kern="1200" dirty="0" err="1" smtClean="0">
              <a:solidFill>
                <a:schemeClr val="tx1">
                  <a:lumMod val="95000"/>
                  <a:lumOff val="5000"/>
                </a:schemeClr>
              </a:solidFill>
            </a:rPr>
            <a:t>clima</a:t>
          </a:r>
          <a:r>
            <a:rPr lang="en-US" sz="1050" b="1" i="0" kern="1200" dirty="0" smtClean="0">
              <a:solidFill>
                <a:schemeClr val="tx1">
                  <a:lumMod val="95000"/>
                  <a:lumOff val="5000"/>
                </a:schemeClr>
              </a:solidFill>
            </a:rPr>
            <a:t> (CO2)</a:t>
          </a:r>
          <a:endParaRPr lang="en-U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Regulación en el ciclo del agua</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n-US" sz="1050" b="1" i="0" kern="1200" dirty="0" smtClean="0">
              <a:solidFill>
                <a:schemeClr val="tx1">
                  <a:lumMod val="95000"/>
                  <a:lumOff val="5000"/>
                </a:schemeClr>
              </a:solidFill>
            </a:rPr>
            <a:t>Control de la erosion</a:t>
          </a:r>
          <a:endParaRPr lang="en-U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Mantenimiento de la fertilidad del suelo</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Control de enfermedades y plagas</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Reducción de daños ante catástrofes naturales</a:t>
          </a:r>
          <a:endParaRPr lang="es-ES" sz="1050" kern="1200" dirty="0">
            <a:solidFill>
              <a:schemeClr val="tx1">
                <a:lumMod val="95000"/>
                <a:lumOff val="5000"/>
              </a:schemeClr>
            </a:solidFill>
          </a:endParaRPr>
        </a:p>
      </dsp:txBody>
      <dsp:txXfrm>
        <a:off x="2949730" y="2522817"/>
        <a:ext cx="1921298" cy="2472029"/>
      </dsp:txXfrm>
    </dsp:sp>
    <dsp:sp modelId="{380EAE27-DAC9-4EF5-9F69-C085BEED537B}">
      <dsp:nvSpPr>
        <dsp:cNvPr id="0" name=""/>
        <dsp:cNvSpPr/>
      </dsp:nvSpPr>
      <dsp:spPr>
        <a:xfrm>
          <a:off x="5313292" y="2517274"/>
          <a:ext cx="1921298" cy="28823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Culturales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Estéticos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Recreación</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Educativos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Paisajes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Espiritualidad</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Arraigo</a:t>
          </a:r>
        </a:p>
        <a:p>
          <a:pPr lvl="0" algn="ctr" defTabSz="1066800">
            <a:lnSpc>
              <a:spcPct val="90000"/>
            </a:lnSpc>
            <a:spcBef>
              <a:spcPct val="0"/>
            </a:spcBef>
            <a:spcAft>
              <a:spcPct val="35000"/>
            </a:spcAft>
          </a:pPr>
          <a:endParaRPr lang="es-ES" sz="2400" kern="1200" dirty="0"/>
        </a:p>
      </dsp:txBody>
      <dsp:txXfrm>
        <a:off x="5313292" y="2517274"/>
        <a:ext cx="1921298" cy="2882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5E9DD-A5EB-4090-9DB3-115DEF77C8E3}">
      <dsp:nvSpPr>
        <dsp:cNvPr id="0" name=""/>
        <dsp:cNvSpPr/>
      </dsp:nvSpPr>
      <dsp:spPr>
        <a:xfrm>
          <a:off x="2091596"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07460" y="2375612"/>
        <a:ext cx="52053" cy="52053"/>
      </dsp:txXfrm>
    </dsp:sp>
    <dsp:sp modelId="{F23BA6C1-C5D2-4B15-B123-8CC75DBBD97E}">
      <dsp:nvSpPr>
        <dsp:cNvPr id="0" name=""/>
        <dsp:cNvSpPr/>
      </dsp:nvSpPr>
      <dsp:spPr>
        <a:xfrm>
          <a:off x="2091596"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21392" y="1928623"/>
        <a:ext cx="24189" cy="24189"/>
      </dsp:txXfrm>
    </dsp:sp>
    <dsp:sp modelId="{7BC47C79-1E31-4792-BDA8-032C5227938E}">
      <dsp:nvSpPr>
        <dsp:cNvPr id="0" name=""/>
        <dsp:cNvSpPr/>
      </dsp:nvSpPr>
      <dsp:spPr>
        <a:xfrm>
          <a:off x="2091596"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07460" y="1453770"/>
        <a:ext cx="52053" cy="52053"/>
      </dsp:txXfrm>
    </dsp:sp>
    <dsp:sp modelId="{1133EDAE-25A9-4877-BD69-A1EE8529FDA6}">
      <dsp:nvSpPr>
        <dsp:cNvPr id="0" name=""/>
        <dsp:cNvSpPr/>
      </dsp:nvSpPr>
      <dsp:spPr>
        <a:xfrm rot="16200000">
          <a:off x="-217858"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a:t>Indicadores</a:t>
          </a:r>
        </a:p>
      </dsp:txBody>
      <dsp:txXfrm>
        <a:off x="-217858" y="1571981"/>
        <a:ext cx="3881437" cy="737473"/>
      </dsp:txXfrm>
    </dsp:sp>
    <dsp:sp modelId="{1F0E3F19-2D09-413B-A33E-F36AF6097F36}">
      <dsp:nvSpPr>
        <dsp:cNvPr id="0" name=""/>
        <dsp:cNvSpPr/>
      </dsp:nvSpPr>
      <dsp:spPr>
        <a:xfrm>
          <a:off x="2575378"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a:t>Ambiental</a:t>
          </a:r>
        </a:p>
      </dsp:txBody>
      <dsp:txXfrm>
        <a:off x="2575378" y="650140"/>
        <a:ext cx="2418911" cy="737473"/>
      </dsp:txXfrm>
    </dsp:sp>
    <dsp:sp modelId="{09F4D51B-66BF-498D-AE18-87D788E8A4B6}">
      <dsp:nvSpPr>
        <dsp:cNvPr id="0" name=""/>
        <dsp:cNvSpPr/>
      </dsp:nvSpPr>
      <dsp:spPr>
        <a:xfrm>
          <a:off x="2575378"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a:t>Social</a:t>
          </a:r>
        </a:p>
      </dsp:txBody>
      <dsp:txXfrm>
        <a:off x="2575378" y="1571981"/>
        <a:ext cx="2418911" cy="737473"/>
      </dsp:txXfrm>
    </dsp:sp>
    <dsp:sp modelId="{B293FE6B-5F23-414A-8B91-B328E7F21B6F}">
      <dsp:nvSpPr>
        <dsp:cNvPr id="0" name=""/>
        <dsp:cNvSpPr/>
      </dsp:nvSpPr>
      <dsp:spPr>
        <a:xfrm>
          <a:off x="2575378"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a:t>Económico</a:t>
          </a:r>
        </a:p>
      </dsp:txBody>
      <dsp:txXfrm>
        <a:off x="2575378" y="2493823"/>
        <a:ext cx="2418911" cy="73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EC384-7F9B-4708-B74E-787BEB7E595E}">
      <dsp:nvSpPr>
        <dsp:cNvPr id="0" name=""/>
        <dsp:cNvSpPr/>
      </dsp:nvSpPr>
      <dsp:spPr>
        <a:xfrm>
          <a:off x="2169867" y="13"/>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Ambiental</a:t>
          </a:r>
        </a:p>
      </dsp:txBody>
      <dsp:txXfrm>
        <a:off x="2199283" y="29429"/>
        <a:ext cx="1949845" cy="945506"/>
      </dsp:txXfrm>
    </dsp:sp>
    <dsp:sp modelId="{B9D1A8C5-3EBE-4E98-A3BB-A9AFF8DE395F}">
      <dsp:nvSpPr>
        <dsp:cNvPr id="0" name=""/>
        <dsp:cNvSpPr/>
      </dsp:nvSpPr>
      <dsp:spPr>
        <a:xfrm rot="3600000">
          <a:off x="3479354" y="1764959"/>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AR" sz="1500" kern="1200"/>
        </a:p>
      </dsp:txBody>
      <dsp:txXfrm>
        <a:off x="3584809" y="1835263"/>
        <a:ext cx="839873" cy="210910"/>
      </dsp:txXfrm>
    </dsp:sp>
    <dsp:sp modelId="{979C7D9B-B2E4-4B67-AA7A-3AF4E3A7B117}">
      <dsp:nvSpPr>
        <dsp:cNvPr id="0" name=""/>
        <dsp:cNvSpPr/>
      </dsp:nvSpPr>
      <dsp:spPr>
        <a:xfrm>
          <a:off x="3830945" y="2877084"/>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Económico</a:t>
          </a:r>
        </a:p>
      </dsp:txBody>
      <dsp:txXfrm>
        <a:off x="3860361" y="2906500"/>
        <a:ext cx="1949845" cy="945506"/>
      </dsp:txXfrm>
    </dsp:sp>
    <dsp:sp modelId="{316AA937-7269-4145-99DF-2A7EF5570489}">
      <dsp:nvSpPr>
        <dsp:cNvPr id="0" name=""/>
        <dsp:cNvSpPr/>
      </dsp:nvSpPr>
      <dsp:spPr>
        <a:xfrm rot="10800000">
          <a:off x="2648814" y="3203495"/>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AR" sz="1500" kern="1200"/>
        </a:p>
      </dsp:txBody>
      <dsp:txXfrm rot="10800000">
        <a:off x="2754269" y="3273799"/>
        <a:ext cx="839873" cy="210910"/>
      </dsp:txXfrm>
    </dsp:sp>
    <dsp:sp modelId="{F4139ADC-33E5-496E-A2E5-C7A77B5E6EDE}">
      <dsp:nvSpPr>
        <dsp:cNvPr id="0" name=""/>
        <dsp:cNvSpPr/>
      </dsp:nvSpPr>
      <dsp:spPr>
        <a:xfrm>
          <a:off x="508789" y="2877084"/>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Social</a:t>
          </a:r>
        </a:p>
      </dsp:txBody>
      <dsp:txXfrm>
        <a:off x="538205" y="2906500"/>
        <a:ext cx="1949845" cy="945506"/>
      </dsp:txXfrm>
    </dsp:sp>
    <dsp:sp modelId="{0B8AFB02-5839-4058-A39C-6A34C39E7FE6}">
      <dsp:nvSpPr>
        <dsp:cNvPr id="0" name=""/>
        <dsp:cNvSpPr/>
      </dsp:nvSpPr>
      <dsp:spPr>
        <a:xfrm rot="18000000">
          <a:off x="1818275" y="1764959"/>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AR" sz="1500" kern="1200"/>
        </a:p>
      </dsp:txBody>
      <dsp:txXfrm>
        <a:off x="1923730" y="1835263"/>
        <a:ext cx="839873" cy="210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1378-B292-4D4C-BEC2-9F01E17EDB35}">
      <dsp:nvSpPr>
        <dsp:cNvPr id="0" name=""/>
        <dsp:cNvSpPr/>
      </dsp:nvSpPr>
      <dsp:spPr>
        <a:xfrm>
          <a:off x="5579"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Presión</a:t>
          </a:r>
        </a:p>
      </dsp:txBody>
      <dsp:txXfrm>
        <a:off x="34886" y="1469715"/>
        <a:ext cx="1609084" cy="942005"/>
      </dsp:txXfrm>
    </dsp:sp>
    <dsp:sp modelId="{8032077A-77DE-4B1A-A6FB-680DEF9758D3}">
      <dsp:nvSpPr>
        <dsp:cNvPr id="0" name=""/>
        <dsp:cNvSpPr/>
      </dsp:nvSpPr>
      <dsp:spPr>
        <a:xfrm>
          <a:off x="1840047" y="1733923"/>
          <a:ext cx="353552" cy="41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1840047" y="1816641"/>
        <a:ext cx="247486" cy="248153"/>
      </dsp:txXfrm>
    </dsp:sp>
    <dsp:sp modelId="{8A5B1E77-AC3D-41B8-ADE9-5F4A4397ABD9}">
      <dsp:nvSpPr>
        <dsp:cNvPr id="0" name=""/>
        <dsp:cNvSpPr/>
      </dsp:nvSpPr>
      <dsp:spPr>
        <a:xfrm>
          <a:off x="2340357"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Estado</a:t>
          </a:r>
        </a:p>
      </dsp:txBody>
      <dsp:txXfrm>
        <a:off x="2369664" y="1469715"/>
        <a:ext cx="1609084" cy="942005"/>
      </dsp:txXfrm>
    </dsp:sp>
    <dsp:sp modelId="{BD726A7E-9B33-4A5C-86C7-DCE61DE34D50}">
      <dsp:nvSpPr>
        <dsp:cNvPr id="0" name=""/>
        <dsp:cNvSpPr/>
      </dsp:nvSpPr>
      <dsp:spPr>
        <a:xfrm>
          <a:off x="4174825" y="1733923"/>
          <a:ext cx="353552" cy="41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4174825" y="1816641"/>
        <a:ext cx="247486" cy="248153"/>
      </dsp:txXfrm>
    </dsp:sp>
    <dsp:sp modelId="{EBA736B0-3C55-4D09-9B6D-9502D31FA770}">
      <dsp:nvSpPr>
        <dsp:cNvPr id="0" name=""/>
        <dsp:cNvSpPr/>
      </dsp:nvSpPr>
      <dsp:spPr>
        <a:xfrm>
          <a:off x="4675135"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Respuesta</a:t>
          </a:r>
        </a:p>
      </dsp:txBody>
      <dsp:txXfrm>
        <a:off x="4704442" y="1469715"/>
        <a:ext cx="1609084" cy="942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1791-3DCD-4CD1-A175-0E71B59BDE41}">
      <dsp:nvSpPr>
        <dsp:cNvPr id="0" name=""/>
        <dsp:cNvSpPr/>
      </dsp:nvSpPr>
      <dsp:spPr>
        <a:xfrm>
          <a:off x="476130" y="0"/>
          <a:ext cx="5396151"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AE5BF-1AC4-4AC0-AC84-B3E7D96461D2}">
      <dsp:nvSpPr>
        <dsp:cNvPr id="0" name=""/>
        <dsp:cNvSpPr/>
      </dsp:nvSpPr>
      <dsp:spPr>
        <a:xfrm>
          <a:off x="6819"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Elaboración de la estructura de PC&amp;I</a:t>
          </a:r>
        </a:p>
      </dsp:txBody>
      <dsp:txXfrm>
        <a:off x="82609" y="1240221"/>
        <a:ext cx="1891815" cy="1400994"/>
      </dsp:txXfrm>
    </dsp:sp>
    <dsp:sp modelId="{88C68F43-5DCE-43EC-A265-70220701474F}">
      <dsp:nvSpPr>
        <dsp:cNvPr id="0" name=""/>
        <dsp:cNvSpPr/>
      </dsp:nvSpPr>
      <dsp:spPr>
        <a:xfrm>
          <a:off x="2152508"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Monitoreo</a:t>
          </a:r>
        </a:p>
      </dsp:txBody>
      <dsp:txXfrm>
        <a:off x="2228298" y="1240221"/>
        <a:ext cx="1891815" cy="1400994"/>
      </dsp:txXfrm>
    </dsp:sp>
    <dsp:sp modelId="{02A5CEBB-A1D1-4A28-8BDD-DEB9748C74DC}">
      <dsp:nvSpPr>
        <dsp:cNvPr id="0" name=""/>
        <dsp:cNvSpPr/>
      </dsp:nvSpPr>
      <dsp:spPr>
        <a:xfrm>
          <a:off x="4298197"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Informe sobre el estado de  avance hacia la sustentabilidad. Evaluación del estado de los PC&amp;I</a:t>
          </a:r>
        </a:p>
      </dsp:txBody>
      <dsp:txXfrm>
        <a:off x="4373987" y="1240221"/>
        <a:ext cx="1891815" cy="14009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02D6D94-99ED-40C3-AEB7-F63F5D48AE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03907485-E354-4760-B1B0-F80CE44E0A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D999F6-1F55-42ED-9618-AC15793E6880}" type="datetimeFigureOut">
              <a:rPr lang="es-AR" smtClean="0"/>
              <a:pPr/>
              <a:t>24/9/2025</a:t>
            </a:fld>
            <a:endParaRPr lang="es-AR"/>
          </a:p>
        </p:txBody>
      </p:sp>
      <p:sp>
        <p:nvSpPr>
          <p:cNvPr id="4" name="Marcador de pie de página 3">
            <a:extLst>
              <a:ext uri="{FF2B5EF4-FFF2-40B4-BE49-F238E27FC236}">
                <a16:creationId xmlns:a16="http://schemas.microsoft.com/office/drawing/2014/main" id="{B5390D21-C20F-4896-8507-73630947A6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AR"/>
              <a:t>Facultad de Ciencias Agrarias y Forestales-UNLP. Curso de Manejo Forestal</a:t>
            </a:r>
          </a:p>
        </p:txBody>
      </p:sp>
      <p:sp>
        <p:nvSpPr>
          <p:cNvPr id="5" name="Marcador de número de diapositiva 4">
            <a:extLst>
              <a:ext uri="{FF2B5EF4-FFF2-40B4-BE49-F238E27FC236}">
                <a16:creationId xmlns:a16="http://schemas.microsoft.com/office/drawing/2014/main" id="{24A6EF5C-CB3F-4900-95F1-2F6DF1926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1B7E7-7968-4E39-89DF-43D7744E2EDE}" type="slidenum">
              <a:rPr lang="es-AR" smtClean="0"/>
              <a:pPr/>
              <a:t>‹Nº›</a:t>
            </a:fld>
            <a:endParaRPr lang="es-AR"/>
          </a:p>
        </p:txBody>
      </p:sp>
    </p:spTree>
    <p:extLst>
      <p:ext uri="{BB962C8B-B14F-4D97-AF65-F5344CB8AC3E}">
        <p14:creationId xmlns:p14="http://schemas.microsoft.com/office/powerpoint/2010/main" val="348629998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7F07E-03FC-42FC-870D-8E41103231B3}" type="datetimeFigureOut">
              <a:rPr lang="es-AR" smtClean="0"/>
              <a:pPr/>
              <a:t>24/9/2025</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AR"/>
              <a:t>Facultad de Ciencias Agrarias y Forestales-UNLP. Curso de Manejo Forestal</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920D3-52FB-4232-B464-A9A775B08CDA}" type="slidenum">
              <a:rPr lang="es-AR" smtClean="0"/>
              <a:pPr/>
              <a:t>‹Nº›</a:t>
            </a:fld>
            <a:endParaRPr lang="es-AR"/>
          </a:p>
        </p:txBody>
      </p:sp>
    </p:spTree>
    <p:extLst>
      <p:ext uri="{BB962C8B-B14F-4D97-AF65-F5344CB8AC3E}">
        <p14:creationId xmlns:p14="http://schemas.microsoft.com/office/powerpoint/2010/main" val="370384372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5FBB58B0-35A9-41BA-9750-6EFF30677AAC}" type="slidenum">
              <a:rPr lang="es-ES" smtClean="0"/>
              <a:pPr>
                <a:defRPr/>
              </a:pPr>
              <a:t>‹Nº›</a:t>
            </a:fld>
            <a:endParaRPr lang="es-ES"/>
          </a:p>
        </p:txBody>
      </p:sp>
    </p:spTree>
    <p:extLst>
      <p:ext uri="{BB962C8B-B14F-4D97-AF65-F5344CB8AC3E}">
        <p14:creationId xmlns:p14="http://schemas.microsoft.com/office/powerpoint/2010/main" val="338870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346747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283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217890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39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165303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DB1D48-0386-4379-8105-41133197D959}" type="slidenum">
              <a:rPr lang="es-ES" smtClean="0"/>
              <a:pPr>
                <a:defRPr/>
              </a:pPr>
              <a:t>‹Nº›</a:t>
            </a:fld>
            <a:endParaRPr lang="es-ES"/>
          </a:p>
        </p:txBody>
      </p:sp>
    </p:spTree>
    <p:extLst>
      <p:ext uri="{BB962C8B-B14F-4D97-AF65-F5344CB8AC3E}">
        <p14:creationId xmlns:p14="http://schemas.microsoft.com/office/powerpoint/2010/main" val="302237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52170870-6269-4184-89B9-D87B7E7A0486}" type="slidenum">
              <a:rPr lang="es-ES" smtClean="0"/>
              <a:pPr>
                <a:defRPr/>
              </a:pPr>
              <a:t>‹Nº›</a:t>
            </a:fld>
            <a:endParaRPr lang="es-ES"/>
          </a:p>
        </p:txBody>
      </p:sp>
    </p:spTree>
    <p:extLst>
      <p:ext uri="{BB962C8B-B14F-4D97-AF65-F5344CB8AC3E}">
        <p14:creationId xmlns:p14="http://schemas.microsoft.com/office/powerpoint/2010/main" val="223502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4446CC-E4A7-D383-53A6-6BE6C550C1E7}"/>
              </a:ext>
            </a:extLst>
          </p:cNvPr>
          <p:cNvSpPr>
            <a:spLocks noGrp="1"/>
          </p:cNvSpPr>
          <p:nvPr>
            <p:ph sz="half" idx="2"/>
          </p:nvPr>
        </p:nvSpPr>
        <p:spPr>
          <a:xfrm>
            <a:off x="4499404" y="1349161"/>
            <a:ext cx="4236824" cy="4773398"/>
          </a:xfrm>
        </p:spPr>
        <p:txBody>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vl2pPr>
              <a:defRPr sz="1050">
                <a:latin typeface="Open Sans" panose="020B0606030504020204" pitchFamily="34" charset="0"/>
                <a:ea typeface="Open Sans" panose="020B0606030504020204" pitchFamily="34" charset="0"/>
                <a:cs typeface="Open Sans" panose="020B0606030504020204" pitchFamily="34" charset="0"/>
              </a:defRPr>
            </a:lvl2pPr>
            <a:lvl3pPr marL="900113" indent="-214313">
              <a:buFont typeface="Open Sans" panose="020B0606030504020204" pitchFamily="34" charset="0"/>
              <a:buChar char="–"/>
              <a:defRPr sz="1050">
                <a:latin typeface="Open Sans" panose="020B0606030504020204" pitchFamily="34" charset="0"/>
                <a:ea typeface="Open Sans" panose="020B0606030504020204" pitchFamily="34" charset="0"/>
                <a:cs typeface="Open Sans" panose="020B0606030504020204" pitchFamily="34" charset="0"/>
              </a:defRPr>
            </a:lvl3pPr>
            <a:lvl4pPr>
              <a:defRPr sz="1050">
                <a:latin typeface="Open Sans" panose="020B0606030504020204" pitchFamily="34" charset="0"/>
                <a:ea typeface="Open Sans" panose="020B0606030504020204" pitchFamily="34" charset="0"/>
                <a:cs typeface="Open Sans" panose="020B0606030504020204" pitchFamily="34" charset="0"/>
              </a:defRPr>
            </a:lvl4pPr>
            <a:lvl5pPr>
              <a:defRPr sz="105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2"/>
            <a:r>
              <a:rPr lang="en-US" dirty="0"/>
              <a:t>Fifth level</a:t>
            </a:r>
          </a:p>
        </p:txBody>
      </p:sp>
      <p:sp>
        <p:nvSpPr>
          <p:cNvPr id="5" name="Date Placeholder 4">
            <a:extLst>
              <a:ext uri="{FF2B5EF4-FFF2-40B4-BE49-F238E27FC236}">
                <a16:creationId xmlns:a16="http://schemas.microsoft.com/office/drawing/2014/main" id="{45208DA3-1B42-EC7D-F7B3-8E004965BE2B}"/>
              </a:ext>
            </a:extLst>
          </p:cNvPr>
          <p:cNvSpPr>
            <a:spLocks noGrp="1"/>
          </p:cNvSpPr>
          <p:nvPr>
            <p:ph type="dt" sz="half" idx="10"/>
          </p:nvPr>
        </p:nvSpPr>
        <p:spPr/>
        <p:txBody>
          <a:bodyPr/>
          <a:lstStyle>
            <a:lvl1pPr>
              <a:defRPr sz="825">
                <a:latin typeface="Open Sans" panose="020B0606030504020204" pitchFamily="34" charset="0"/>
                <a:ea typeface="Open Sans" panose="020B0606030504020204" pitchFamily="34" charset="0"/>
                <a:cs typeface="Open Sans" panose="020B0606030504020204" pitchFamily="34" charset="0"/>
              </a:defRPr>
            </a:lvl1pPr>
          </a:lstStyle>
          <a:p>
            <a:pPr defTabSz="685800"/>
            <a:fld id="{15B507C7-1BB4-4887-B163-66DDB248E231}" type="datetime1">
              <a:rPr lang="en-US" smtClean="0">
                <a:solidFill>
                  <a:prstClr val="black">
                    <a:tint val="75000"/>
                  </a:prstClr>
                </a:solidFill>
              </a:rPr>
              <a:pPr defTabSz="685800"/>
              <a:t>9/24/2025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F9344E0-66DF-D589-9413-4DB5AA73465D}"/>
              </a:ext>
            </a:extLst>
          </p:cNvPr>
          <p:cNvSpPr>
            <a:spLocks noGrp="1"/>
          </p:cNvSpPr>
          <p:nvPr>
            <p:ph type="ftr" sz="quarter" idx="11"/>
          </p:nvPr>
        </p:nvSpPr>
        <p:spPr/>
        <p:txBody>
          <a:bodyPr/>
          <a:lstStyle>
            <a:lvl1pPr>
              <a:defRPr sz="825">
                <a:latin typeface="Open Sans" panose="020B0606030504020204" pitchFamily="34" charset="0"/>
                <a:ea typeface="Open Sans" panose="020B0606030504020204" pitchFamily="34" charset="0"/>
                <a:cs typeface="Open Sans" panose="020B0606030504020204" pitchFamily="34" charset="0"/>
              </a:defRPr>
            </a:lvl1pPr>
          </a:lstStyle>
          <a:p>
            <a:pPr defTabSz="685800"/>
            <a:r>
              <a:rPr lang="en-US" smtClean="0">
                <a:solidFill>
                  <a:prstClr val="black">
                    <a:tint val="75000"/>
                  </a:prstClr>
                </a:solidFill>
              </a:rPr>
              <a:t>SDG-Contributions from Forest Landscapes</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D666803A-EF29-68D1-DCF5-B34749D1E400}"/>
              </a:ext>
            </a:extLst>
          </p:cNvPr>
          <p:cNvSpPr>
            <a:spLocks noGrp="1"/>
          </p:cNvSpPr>
          <p:nvPr>
            <p:ph type="sldNum" sz="quarter" idx="12"/>
          </p:nvPr>
        </p:nvSpPr>
        <p:spPr/>
        <p:txBody>
          <a:bodyPr/>
          <a:lstStyle>
            <a:lvl1pPr>
              <a:defRPr sz="825">
                <a:latin typeface="Open Sans" panose="020B0606030504020204" pitchFamily="34" charset="0"/>
                <a:ea typeface="Open Sans" panose="020B0606030504020204" pitchFamily="34" charset="0"/>
                <a:cs typeface="Open Sans" panose="020B0606030504020204" pitchFamily="34" charset="0"/>
              </a:defRPr>
            </a:lvl1pPr>
          </a:lstStyle>
          <a:p>
            <a:pPr defTabSz="685800"/>
            <a:fld id="{210DEDBA-778D-4DB5-ABF9-02B709E21197}" type="slidenum">
              <a:rPr lang="en-US" smtClean="0">
                <a:solidFill>
                  <a:prstClr val="black">
                    <a:tint val="75000"/>
                  </a:prstClr>
                </a:solidFill>
              </a:rPr>
              <a:pPr defTabSz="685800"/>
              <a:t>‹Nº›</a:t>
            </a:fld>
            <a:endParaRPr lang="en-US">
              <a:solidFill>
                <a:prstClr val="black">
                  <a:tint val="75000"/>
                </a:prstClr>
              </a:solidFill>
            </a:endParaRPr>
          </a:p>
        </p:txBody>
      </p:sp>
      <p:sp>
        <p:nvSpPr>
          <p:cNvPr id="9" name="Title Placeholder 1">
            <a:extLst>
              <a:ext uri="{FF2B5EF4-FFF2-40B4-BE49-F238E27FC236}">
                <a16:creationId xmlns:a16="http://schemas.microsoft.com/office/drawing/2014/main" id="{F5277E8E-630D-5B11-6A60-C0A1718D6624}"/>
              </a:ext>
            </a:extLst>
          </p:cNvPr>
          <p:cNvSpPr>
            <a:spLocks noGrp="1"/>
          </p:cNvSpPr>
          <p:nvPr>
            <p:ph type="title"/>
          </p:nvPr>
        </p:nvSpPr>
        <p:spPr>
          <a:xfrm>
            <a:off x="296562" y="365126"/>
            <a:ext cx="7797114" cy="804648"/>
          </a:xfrm>
          <a:prstGeom prst="rect">
            <a:avLst/>
          </a:prstGeom>
        </p:spPr>
        <p:txBody>
          <a:bodyPr vert="horz" lIns="91440" tIns="45720" rIns="91440" bIns="45720" rtlCol="0" anchor="ctr">
            <a:normAutofit/>
          </a:bodyPr>
          <a:lstStyle/>
          <a:p>
            <a:r>
              <a:rPr lang="en-US" dirty="0"/>
              <a:t>Click to edit Master title style</a:t>
            </a:r>
          </a:p>
        </p:txBody>
      </p:sp>
      <p:sp>
        <p:nvSpPr>
          <p:cNvPr id="8" name="Picture Placeholder 7">
            <a:extLst>
              <a:ext uri="{FF2B5EF4-FFF2-40B4-BE49-F238E27FC236}">
                <a16:creationId xmlns:a16="http://schemas.microsoft.com/office/drawing/2014/main" id="{A59CDA3B-D93F-7A5D-6E00-487B494E3016}"/>
              </a:ext>
            </a:extLst>
          </p:cNvPr>
          <p:cNvSpPr>
            <a:spLocks noGrp="1"/>
          </p:cNvSpPr>
          <p:nvPr>
            <p:ph type="pic" sz="quarter" idx="13"/>
          </p:nvPr>
        </p:nvSpPr>
        <p:spPr>
          <a:xfrm>
            <a:off x="296466" y="1349375"/>
            <a:ext cx="4094559" cy="1525588"/>
          </a:xfrm>
        </p:spPr>
        <p:txBody>
          <a:bodyPr/>
          <a:lstStyle/>
          <a:p>
            <a:endParaRPr lang="en-US"/>
          </a:p>
        </p:txBody>
      </p:sp>
      <p:sp>
        <p:nvSpPr>
          <p:cNvPr id="10" name="Picture Placeholder 7">
            <a:extLst>
              <a:ext uri="{FF2B5EF4-FFF2-40B4-BE49-F238E27FC236}">
                <a16:creationId xmlns:a16="http://schemas.microsoft.com/office/drawing/2014/main" id="{3497EF64-5109-82D7-F248-A298F89D4D56}"/>
              </a:ext>
            </a:extLst>
          </p:cNvPr>
          <p:cNvSpPr>
            <a:spLocks noGrp="1"/>
          </p:cNvSpPr>
          <p:nvPr>
            <p:ph type="pic" sz="quarter" idx="14"/>
          </p:nvPr>
        </p:nvSpPr>
        <p:spPr>
          <a:xfrm>
            <a:off x="296466" y="2973173"/>
            <a:ext cx="4094559" cy="1525588"/>
          </a:xfrm>
        </p:spPr>
        <p:txBody>
          <a:bodyPr/>
          <a:lstStyle/>
          <a:p>
            <a:endParaRPr lang="en-US"/>
          </a:p>
        </p:txBody>
      </p:sp>
      <p:sp>
        <p:nvSpPr>
          <p:cNvPr id="11" name="Picture Placeholder 7">
            <a:extLst>
              <a:ext uri="{FF2B5EF4-FFF2-40B4-BE49-F238E27FC236}">
                <a16:creationId xmlns:a16="http://schemas.microsoft.com/office/drawing/2014/main" id="{04929359-8ED7-415C-A171-F1ACED77D5CF}"/>
              </a:ext>
            </a:extLst>
          </p:cNvPr>
          <p:cNvSpPr>
            <a:spLocks noGrp="1"/>
          </p:cNvSpPr>
          <p:nvPr>
            <p:ph type="pic" sz="quarter" idx="15"/>
          </p:nvPr>
        </p:nvSpPr>
        <p:spPr>
          <a:xfrm>
            <a:off x="296465" y="4596971"/>
            <a:ext cx="4094559" cy="1525588"/>
          </a:xfrm>
        </p:spPr>
        <p:txBody>
          <a:bodyPr/>
          <a:lstStyle/>
          <a:p>
            <a:endParaRPr lang="en-US"/>
          </a:p>
        </p:txBody>
      </p:sp>
    </p:spTree>
    <p:extLst>
      <p:ext uri="{BB962C8B-B14F-4D97-AF65-F5344CB8AC3E}">
        <p14:creationId xmlns:p14="http://schemas.microsoft.com/office/powerpoint/2010/main" val="387175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pPr defTabSz="342900"/>
            <a:fld id="{5A069CB8-F204-4D06-B913-C5A26A89888A}" type="datetimeFigureOut">
              <a:rPr lang="en-US" smtClean="0"/>
              <a:pPr defTabSz="342900"/>
              <a:t>9/24/2025</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9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D30BB376-B19C-488D-ABEB-03C7E6E9E3E0}" type="datetimeFigureOut">
              <a:rPr lang="en-US" smtClean="0"/>
              <a:pPr defTabSz="342900"/>
              <a:t>9/24/2025</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629637A9-119A-49DA-BD12-AAC58B377D80}" type="slidenum">
              <a:rPr lang="en-US" smtClean="0"/>
              <a:pPr defTabSz="342900"/>
              <a:t>‹Nº›</a:t>
            </a:fld>
            <a:endParaRPr lang="en-US"/>
          </a:p>
        </p:txBody>
      </p:sp>
    </p:spTree>
    <p:extLst>
      <p:ext uri="{BB962C8B-B14F-4D97-AF65-F5344CB8AC3E}">
        <p14:creationId xmlns:p14="http://schemas.microsoft.com/office/powerpoint/2010/main" val="166604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45023973-404D-4864-99AB-C1B6DC2EA52C}" type="slidenum">
              <a:rPr lang="es-ES" smtClean="0"/>
              <a:pPr>
                <a:defRPr/>
              </a:pPr>
              <a:t>‹Nº›</a:t>
            </a:fld>
            <a:endParaRPr lang="es-ES"/>
          </a:p>
        </p:txBody>
      </p:sp>
    </p:spTree>
    <p:extLst>
      <p:ext uri="{BB962C8B-B14F-4D97-AF65-F5344CB8AC3E}">
        <p14:creationId xmlns:p14="http://schemas.microsoft.com/office/powerpoint/2010/main" val="24522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486F077B-A50F-4D64-8574-E2D6A98A5553}" type="datetimeFigureOut">
              <a:rPr lang="en-US" smtClean="0"/>
              <a:pPr defTabSz="342900"/>
              <a:t>9/24/2025</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48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fld id="{7D9E2A62-1983-43A1-A163-D8AA46534C80}" type="datetimeFigureOut">
              <a:rPr lang="en-US" smtClean="0"/>
              <a:pPr defTabSz="342900"/>
              <a:t>9/24/2025</a:t>
            </a:fld>
            <a:endParaRPr lang="en-US"/>
          </a:p>
        </p:txBody>
      </p:sp>
      <p:sp>
        <p:nvSpPr>
          <p:cNvPr id="6" name="Footer Placeholder 5"/>
          <p:cNvSpPr>
            <a:spLocks noGrp="1"/>
          </p:cNvSpPr>
          <p:nvPr>
            <p:ph type="ftr" sz="quarter" idx="11"/>
          </p:nvPr>
        </p:nvSpPr>
        <p:spPr/>
        <p:txBody>
          <a:bodyPr/>
          <a:lstStyle/>
          <a:p>
            <a:pPr defTabSz="342900"/>
            <a:endParaRPr lang="en-US"/>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6200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898F3E3B-34E3-4345-B2A1-994B83598A9C}" type="datetimeFigureOut">
              <a:rPr lang="en-US" smtClean="0"/>
              <a:pPr defTabSz="342900"/>
              <a:t>9/24/2025</a:t>
            </a:fld>
            <a:endParaRPr lang="en-US"/>
          </a:p>
        </p:txBody>
      </p:sp>
      <p:sp>
        <p:nvSpPr>
          <p:cNvPr id="8" name="Footer Placeholder 7"/>
          <p:cNvSpPr>
            <a:spLocks noGrp="1"/>
          </p:cNvSpPr>
          <p:nvPr>
            <p:ph type="ftr" sz="quarter" idx="11"/>
          </p:nvPr>
        </p:nvSpPr>
        <p:spPr/>
        <p:txBody>
          <a:bodyPr/>
          <a:lstStyle/>
          <a:p>
            <a:pPr defTabSz="342900"/>
            <a:endParaRPr lang="en-US"/>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463559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FD816C96-82A1-4D77-8ADA-627AC6FE3D65}" type="datetimeFigureOut">
              <a:rPr lang="en-US" smtClean="0"/>
              <a:pPr defTabSz="342900"/>
              <a:t>9/24/2025</a:t>
            </a:fld>
            <a:endParaRPr lang="en-US"/>
          </a:p>
        </p:txBody>
      </p:sp>
      <p:sp>
        <p:nvSpPr>
          <p:cNvPr id="4" name="Footer Placeholder 3"/>
          <p:cNvSpPr>
            <a:spLocks noGrp="1"/>
          </p:cNvSpPr>
          <p:nvPr>
            <p:ph type="ftr" sz="quarter" idx="11"/>
          </p:nvPr>
        </p:nvSpPr>
        <p:spPr/>
        <p:txBody>
          <a:bodyPr/>
          <a:lstStyle/>
          <a:p>
            <a:pPr defTabSz="342900"/>
            <a:endParaRPr lang="en-US"/>
          </a:p>
        </p:txBody>
      </p:sp>
      <p:sp>
        <p:nvSpPr>
          <p:cNvPr id="5" name="Slide Number Placeholder 4"/>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4269554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1D102C1E-28F2-47E9-802D-339E64E2F920}" type="datetimeFigureOut">
              <a:rPr lang="en-US" smtClean="0"/>
              <a:pPr defTabSz="342900"/>
              <a:t>9/24/2025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373387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24271A48-F18A-45B3-BC05-1E27DA3F88AF}" type="datetimeFigureOut">
              <a:rPr lang="en-US" smtClean="0"/>
              <a:pPr defTabSz="342900"/>
              <a:t>9/24/2025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4FAB73BC-B049-4115-A692-8D63A059BFB8}" type="slidenum">
              <a:rPr lang="en-US" smtClean="0">
                <a:solidFill>
                  <a:srgbClr val="455F51"/>
                </a:solidFill>
              </a:rPr>
              <a:pPr defTabSz="342900"/>
              <a:t>‹Nº›</a:t>
            </a:fld>
            <a:endParaRPr lang="en-US">
              <a:solidFill>
                <a:srgbClr val="455F51"/>
              </a:solidFill>
            </a:endParaRPr>
          </a:p>
        </p:txBody>
      </p:sp>
    </p:spTree>
    <p:extLst>
      <p:ext uri="{BB962C8B-B14F-4D97-AF65-F5344CB8AC3E}">
        <p14:creationId xmlns:p14="http://schemas.microsoft.com/office/powerpoint/2010/main" val="429113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65B747F8-9654-4282-85D2-65F41AAE7A75}" type="datetimeFigureOut">
              <a:rPr lang="en-US" smtClean="0"/>
              <a:pPr defTabSz="342900"/>
              <a:t>9/24/2025</a:t>
            </a:fld>
            <a:endParaRPr lang="en-US"/>
          </a:p>
        </p:txBody>
      </p:sp>
      <p:sp>
        <p:nvSpPr>
          <p:cNvPr id="6" name="Footer Placeholder 5"/>
          <p:cNvSpPr>
            <a:spLocks noGrp="1"/>
          </p:cNvSpPr>
          <p:nvPr>
            <p:ph type="ftr" sz="quarter" idx="11"/>
          </p:nvPr>
        </p:nvSpPr>
        <p:spPr/>
        <p:txBody>
          <a:bodyPr/>
          <a:lstStyle/>
          <a:p>
            <a:pPr defTabSz="342900"/>
            <a:endParaRPr lang="en-US"/>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933458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50B6E300-0A13-4A81-945A-7333C271A069}" type="datetimeFigureOut">
              <a:rPr lang="en-US" smtClean="0"/>
              <a:pPr defTabSz="342900"/>
              <a:t>9/24/2025</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852686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34671962-1EA4-46E7-BCB0-F36CE46D1A59}" type="datetimeFigureOut">
              <a:rPr lang="en-US" smtClean="0"/>
              <a:pPr defTabSz="342900"/>
              <a:t>9/24/2025</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672686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58B0-35A9-41BA-9750-6EFF30677AA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67336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FE72D6B7-30EC-43CC-A284-7B520945510C}" type="slidenum">
              <a:rPr lang="es-ES" smtClean="0"/>
              <a:pPr>
                <a:defRPr/>
              </a:pPr>
              <a:t>‹Nº›</a:t>
            </a:fld>
            <a:endParaRPr lang="es-ES"/>
          </a:p>
        </p:txBody>
      </p:sp>
    </p:spTree>
    <p:extLst>
      <p:ext uri="{BB962C8B-B14F-4D97-AF65-F5344CB8AC3E}">
        <p14:creationId xmlns:p14="http://schemas.microsoft.com/office/powerpoint/2010/main" val="3664975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23973-404D-4864-99AB-C1B6DC2EA52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248165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72D6B7-30EC-43CC-A284-7B520945510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44136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564A1F-8BC0-4860-A757-BEA7A479EF33}"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04598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AC94EB-0564-4B0E-9914-29B06AAC4658}"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4482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213658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C431A-7DB5-4B42-9532-A2A0F18BB00B}"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333237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C65A72-1BCB-4386-8733-C7FC2CB26163}"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641698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B75DF0-11D9-4DA2-B675-1F026C5AFF4E}"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1424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5378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46965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2D564A1F-8BC0-4860-A757-BEA7A479EF33}" type="slidenum">
              <a:rPr lang="es-ES" smtClean="0"/>
              <a:pPr>
                <a:defRPr/>
              </a:pPr>
              <a:t>‹Nº›</a:t>
            </a:fld>
            <a:endParaRPr lang="es-ES"/>
          </a:p>
        </p:txBody>
      </p:sp>
    </p:spTree>
    <p:extLst>
      <p:ext uri="{BB962C8B-B14F-4D97-AF65-F5344CB8AC3E}">
        <p14:creationId xmlns:p14="http://schemas.microsoft.com/office/powerpoint/2010/main" val="1340028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647894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06920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160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B1D48-0386-4379-8105-41133197D959}"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272866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170870-6269-4184-89B9-D87B7E7A0486}"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21302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981200"/>
            <a:ext cx="4038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4038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AE4E30-9414-469F-8CDB-BFDCC96E91DA}" type="slidenum">
              <a:rPr kumimoji="0" lang="es-ES" sz="900" b="0" i="0" u="none" strike="noStrike" kern="1200" cap="none" spc="0" normalizeH="0" baseline="0" noProof="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82727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Forestales-UNLP- Curso de Manejo Forestal</a:t>
            </a:r>
          </a:p>
        </p:txBody>
      </p:sp>
      <p:sp>
        <p:nvSpPr>
          <p:cNvPr id="9" name="Slide Number Placeholder 8"/>
          <p:cNvSpPr>
            <a:spLocks noGrp="1"/>
          </p:cNvSpPr>
          <p:nvPr>
            <p:ph type="sldNum" sz="quarter" idx="12"/>
          </p:nvPr>
        </p:nvSpPr>
        <p:spPr/>
        <p:txBody>
          <a:bodyPr/>
          <a:lstStyle/>
          <a:p>
            <a:pPr>
              <a:defRPr/>
            </a:pPr>
            <a:fld id="{13AC94EB-0564-4B0E-9914-29B06AAC4658}" type="slidenum">
              <a:rPr lang="es-ES" smtClean="0"/>
              <a:pPr>
                <a:defRPr/>
              </a:pPr>
              <a:t>‹Nº›</a:t>
            </a:fld>
            <a:endParaRPr lang="es-ES"/>
          </a:p>
        </p:txBody>
      </p:sp>
    </p:spTree>
    <p:extLst>
      <p:ext uri="{BB962C8B-B14F-4D97-AF65-F5344CB8AC3E}">
        <p14:creationId xmlns:p14="http://schemas.microsoft.com/office/powerpoint/2010/main" val="101452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Forestales-UNLP- Curso de Manejo Forestal</a:t>
            </a:r>
          </a:p>
        </p:txBody>
      </p:sp>
      <p:sp>
        <p:nvSpPr>
          <p:cNvPr id="5" name="Slide Number Placeholder 4"/>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376920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Forestales-UNLP- Curso de Manejo Forestal</a:t>
            </a:r>
          </a:p>
        </p:txBody>
      </p:sp>
      <p:sp>
        <p:nvSpPr>
          <p:cNvPr id="4" name="Slide Number Placeholder 3"/>
          <p:cNvSpPr>
            <a:spLocks noGrp="1"/>
          </p:cNvSpPr>
          <p:nvPr>
            <p:ph type="sldNum" sz="quarter" idx="12"/>
          </p:nvPr>
        </p:nvSpPr>
        <p:spPr/>
        <p:txBody>
          <a:bodyPr/>
          <a:lstStyle/>
          <a:p>
            <a:pPr>
              <a:defRPr/>
            </a:pPr>
            <a:fld id="{3EBC431A-7DB5-4B42-9532-A2A0F18BB00B}" type="slidenum">
              <a:rPr lang="es-ES" smtClean="0"/>
              <a:pPr>
                <a:defRPr/>
              </a:pPr>
              <a:t>‹Nº›</a:t>
            </a:fld>
            <a:endParaRPr lang="es-ES"/>
          </a:p>
        </p:txBody>
      </p:sp>
    </p:spTree>
    <p:extLst>
      <p:ext uri="{BB962C8B-B14F-4D97-AF65-F5344CB8AC3E}">
        <p14:creationId xmlns:p14="http://schemas.microsoft.com/office/powerpoint/2010/main" val="61967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EAC65A72-1BCB-4386-8733-C7FC2CB26163}" type="slidenum">
              <a:rPr lang="es-ES" smtClean="0"/>
              <a:pPr>
                <a:defRPr/>
              </a:pPr>
              <a:t>‹Nº›</a:t>
            </a:fld>
            <a:endParaRPr lang="es-ES"/>
          </a:p>
        </p:txBody>
      </p:sp>
    </p:spTree>
    <p:extLst>
      <p:ext uri="{BB962C8B-B14F-4D97-AF65-F5344CB8AC3E}">
        <p14:creationId xmlns:p14="http://schemas.microsoft.com/office/powerpoint/2010/main" val="257519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48B75DF0-11D9-4DA2-B675-1F026C5AFF4E}" type="slidenum">
              <a:rPr lang="es-ES" smtClean="0"/>
              <a:pPr>
                <a:defRPr/>
              </a:pPr>
              <a:t>‹Nº›</a:t>
            </a:fld>
            <a:endParaRPr lang="es-ES"/>
          </a:p>
        </p:txBody>
      </p:sp>
    </p:spTree>
    <p:extLst>
      <p:ext uri="{BB962C8B-B14F-4D97-AF65-F5344CB8AC3E}">
        <p14:creationId xmlns:p14="http://schemas.microsoft.com/office/powerpoint/2010/main" val="25007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17431485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50"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5DC5B261-8843-42D1-AAFC-05E20E2D9B97}" type="datetimeFigureOut">
              <a:rPr lang="en-US" smtClean="0"/>
              <a:pPr defTabSz="342900"/>
              <a:t>9/24/2025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‹Nº›</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519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669133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hyperlink" Target="http://www.cifor.org/publications/pdf_files/Books/toolbox-1.pdf" TargetMode="External"/><Relationship Id="rId2" Type="http://schemas.openxmlformats.org/officeDocument/2006/relationships/hyperlink" Target="https://www.odi.org/sites/odi.org.uk/files/odi-assets/publications-opinion-files/1584.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ES"/>
          </a:p>
        </p:txBody>
      </p:sp>
      <p:sp>
        <p:nvSpPr>
          <p:cNvPr id="268292" name="Text Box 4"/>
          <p:cNvSpPr txBox="1">
            <a:spLocks noChangeArrowheads="1"/>
          </p:cNvSpPr>
          <p:nvPr/>
        </p:nvSpPr>
        <p:spPr bwMode="auto">
          <a:xfrm>
            <a:off x="323528" y="908050"/>
            <a:ext cx="8280919" cy="4247317"/>
          </a:xfrm>
          <a:prstGeom prst="rect">
            <a:avLst/>
          </a:prstGeom>
          <a:noFill/>
          <a:ln w="12700">
            <a:noFill/>
            <a:miter lim="800000"/>
            <a:headEnd type="none" w="sm" len="sm"/>
            <a:tailEnd type="none" w="sm" len="sm"/>
          </a:ln>
          <a:effectLst/>
        </p:spPr>
        <p:txBody>
          <a:bodyPr wrap="square">
            <a:spAutoFit/>
          </a:bodyPr>
          <a:lstStyle/>
          <a:p>
            <a:pPr algn="ctr" eaLnBrk="0" hangingPunct="0">
              <a:defRPr/>
            </a:pPr>
            <a:r>
              <a:rPr lang="es-ES_tradnl" sz="5400" dirty="0">
                <a:latin typeface="Times New Roman" panose="02020603050405020304" pitchFamily="18" charset="0"/>
                <a:cs typeface="Times New Roman" panose="02020603050405020304" pitchFamily="18" charset="0"/>
              </a:rPr>
              <a:t>Manejo Forestal Sustentable</a:t>
            </a:r>
          </a:p>
          <a:p>
            <a:pPr algn="ctr" eaLnBrk="0" hangingPunct="0">
              <a:defRPr/>
            </a:pPr>
            <a:endParaRPr lang="es-ES_tradnl" sz="5400" dirty="0">
              <a:latin typeface="Times New Roman" panose="02020603050405020304" pitchFamily="18" charset="0"/>
              <a:cs typeface="Times New Roman" panose="02020603050405020304" pitchFamily="18" charset="0"/>
            </a:endParaRPr>
          </a:p>
          <a:p>
            <a:pPr algn="ctr" eaLnBrk="0" hangingPunct="0">
              <a:defRPr/>
            </a:pPr>
            <a:r>
              <a:rPr lang="es-ES_tradnl" sz="5400" dirty="0">
                <a:latin typeface="Times New Roman" panose="02020603050405020304" pitchFamily="18" charset="0"/>
                <a:cs typeface="Times New Roman" panose="02020603050405020304" pitchFamily="18" charset="0"/>
              </a:rPr>
              <a:t>Principios, Criterios e Indicadores </a:t>
            </a:r>
          </a:p>
          <a:p>
            <a:pPr algn="ctr" eaLnBrk="0" hangingPunct="0">
              <a:defRPr/>
            </a:pPr>
            <a:endParaRPr lang="es-ES_tradnl" sz="5400" b="1" dirty="0">
              <a:solidFill>
                <a:srgbClr val="FFFF00"/>
              </a:solidFill>
              <a:effectLst>
                <a:outerShdw blurRad="38100" dist="38100" dir="2700000" algn="tl">
                  <a:srgbClr val="000000"/>
                </a:outerShdw>
              </a:effectLst>
              <a:latin typeface="Times New Roman" pitchFamily="18" charset="0"/>
            </a:endParaRPr>
          </a:p>
        </p:txBody>
      </p:sp>
      <p:sp>
        <p:nvSpPr>
          <p:cNvPr id="2" name="CuadroTexto 1">
            <a:extLst>
              <a:ext uri="{FF2B5EF4-FFF2-40B4-BE49-F238E27FC236}">
                <a16:creationId xmlns:a16="http://schemas.microsoft.com/office/drawing/2014/main" id="{1B4267EA-AD36-42AA-877E-02912AC018F0}"/>
              </a:ext>
            </a:extLst>
          </p:cNvPr>
          <p:cNvSpPr txBox="1"/>
          <p:nvPr/>
        </p:nvSpPr>
        <p:spPr>
          <a:xfrm>
            <a:off x="2195736" y="5445224"/>
            <a:ext cx="4248472" cy="646331"/>
          </a:xfrm>
          <a:prstGeom prst="rect">
            <a:avLst/>
          </a:prstGeom>
          <a:noFill/>
        </p:spPr>
        <p:txBody>
          <a:bodyPr wrap="square" rtlCol="0">
            <a:spAutoFit/>
          </a:bodyPr>
          <a:lstStyle/>
          <a:p>
            <a:pPr algn="ctr"/>
            <a:r>
              <a:rPr lang="es-AR" dirty="0">
                <a:latin typeface="Times New Roman" panose="02020603050405020304" pitchFamily="18" charset="0"/>
                <a:cs typeface="Times New Roman" panose="02020603050405020304" pitchFamily="18" charset="0"/>
              </a:rPr>
              <a:t>Facultad de Ciencias Agrarias y Forestales- Curso de Manejo </a:t>
            </a:r>
            <a:r>
              <a:rPr lang="es-AR" dirty="0" smtClean="0">
                <a:latin typeface="Times New Roman" panose="02020603050405020304" pitchFamily="18" charset="0"/>
                <a:cs typeface="Times New Roman" panose="02020603050405020304" pitchFamily="18" charset="0"/>
              </a:rPr>
              <a:t>Forestal</a:t>
            </a:r>
            <a:endParaRPr lang="es-A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41848867"/>
              </p:ext>
            </p:extLst>
          </p:nvPr>
        </p:nvGraphicFramePr>
        <p:xfrm>
          <a:off x="652828" y="764704"/>
          <a:ext cx="7820759" cy="5406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87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704" y="1709497"/>
            <a:ext cx="9078592" cy="3439005"/>
          </a:xfrm>
          <a:prstGeom prst="rect">
            <a:avLst/>
          </a:prstGeom>
        </p:spPr>
      </p:pic>
      <p:sp>
        <p:nvSpPr>
          <p:cNvPr id="3" name="CuadroTexto 2"/>
          <p:cNvSpPr txBox="1"/>
          <p:nvPr/>
        </p:nvSpPr>
        <p:spPr>
          <a:xfrm>
            <a:off x="251520" y="5445224"/>
            <a:ext cx="8352928" cy="800219"/>
          </a:xfrm>
          <a:prstGeom prst="rect">
            <a:avLst/>
          </a:prstGeom>
          <a:noFill/>
        </p:spPr>
        <p:txBody>
          <a:bodyPr wrap="square" rtlCol="0">
            <a:spAutoFit/>
          </a:bodyPr>
          <a:lstStyle/>
          <a:p>
            <a:r>
              <a:rPr lang="es-ES" sz="1400" i="1" dirty="0" err="1" smtClean="0"/>
              <a:t>Baral</a:t>
            </a:r>
            <a:r>
              <a:rPr lang="es-ES" sz="1400" i="1" dirty="0" smtClean="0"/>
              <a:t> et al., 2016. </a:t>
            </a:r>
            <a:r>
              <a:rPr lang="en-US" sz="1400" i="1" dirty="0" smtClean="0"/>
              <a:t>A </a:t>
            </a:r>
            <a:r>
              <a:rPr lang="en-US" sz="1400" i="1" dirty="0"/>
              <a:t>proposed framework for assessing ecosystem goods and services from</a:t>
            </a:r>
          </a:p>
          <a:p>
            <a:r>
              <a:rPr lang="en-US" sz="1400" i="1" dirty="0"/>
              <a:t>planted </a:t>
            </a:r>
            <a:r>
              <a:rPr lang="en-US" sz="1400" i="1" dirty="0" smtClean="0"/>
              <a:t>forests. Ecosystem Service.</a:t>
            </a:r>
            <a:r>
              <a:rPr lang="en-US" sz="1400" dirty="0" smtClean="0"/>
              <a:t> 22: 260-268</a:t>
            </a:r>
            <a:endParaRPr lang="en-US" sz="1400" dirty="0"/>
          </a:p>
          <a:p>
            <a:endParaRPr lang="en-US" dirty="0"/>
          </a:p>
        </p:txBody>
      </p:sp>
    </p:spTree>
    <p:extLst>
      <p:ext uri="{BB962C8B-B14F-4D97-AF65-F5344CB8AC3E}">
        <p14:creationId xmlns:p14="http://schemas.microsoft.com/office/powerpoint/2010/main" val="278965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8812" y="188641"/>
            <a:ext cx="5500481" cy="5688626"/>
          </a:xfrm>
          <a:prstGeom prst="rect">
            <a:avLst/>
          </a:prstGeom>
        </p:spPr>
      </p:pic>
    </p:spTree>
    <p:extLst>
      <p:ext uri="{BB962C8B-B14F-4D97-AF65-F5344CB8AC3E}">
        <p14:creationId xmlns:p14="http://schemas.microsoft.com/office/powerpoint/2010/main" val="1548864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608" y="1791478"/>
            <a:ext cx="7314893" cy="3799556"/>
          </a:xfrm>
          <a:prstGeom prst="rect">
            <a:avLst/>
          </a:prstGeom>
        </p:spPr>
      </p:pic>
      <p:pic>
        <p:nvPicPr>
          <p:cNvPr id="3" name="Imagen 2"/>
          <p:cNvPicPr>
            <a:picLocks noChangeAspect="1"/>
          </p:cNvPicPr>
          <p:nvPr/>
        </p:nvPicPr>
        <p:blipFill>
          <a:blip r:embed="rId3"/>
          <a:stretch>
            <a:fillRect/>
          </a:stretch>
        </p:blipFill>
        <p:spPr>
          <a:xfrm>
            <a:off x="971600" y="404664"/>
            <a:ext cx="7310925" cy="1386814"/>
          </a:xfrm>
          <a:prstGeom prst="rect">
            <a:avLst/>
          </a:prstGeom>
        </p:spPr>
      </p:pic>
    </p:spTree>
    <p:extLst>
      <p:ext uri="{BB962C8B-B14F-4D97-AF65-F5344CB8AC3E}">
        <p14:creationId xmlns:p14="http://schemas.microsoft.com/office/powerpoint/2010/main" val="3931466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14313"/>
            <a:ext cx="8229600" cy="1714500"/>
          </a:xfrm>
        </p:spPr>
        <p:txBody>
          <a:bodyPr>
            <a:normAutofit fontScale="90000"/>
          </a:bodyPr>
          <a:lstStyle/>
          <a:p>
            <a:pPr>
              <a:defRPr/>
            </a:pPr>
            <a:r>
              <a:rPr lang="es-ES" dirty="0">
                <a:latin typeface="Times New Roman" panose="02020603050405020304" pitchFamily="18" charset="0"/>
                <a:cs typeface="Times New Roman" panose="02020603050405020304" pitchFamily="18" charset="0"/>
              </a:rPr>
              <a:t>Los P,C&amp;I facilitan la evaluación de las dimensiones de la sustentabilidad. Estructura jerárquica.</a:t>
            </a:r>
            <a:br>
              <a:rPr lang="es-ES" dirty="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642938" y="1714500"/>
            <a:ext cx="8229600" cy="4857772"/>
          </a:xfrm>
        </p:spPr>
        <p:txBody>
          <a:bodyPr/>
          <a:lstStyle/>
          <a:p>
            <a:pPr>
              <a:defRPr/>
            </a:pPr>
            <a:endParaRPr lang="es-ES" dirty="0"/>
          </a:p>
          <a:p>
            <a:pPr>
              <a:defRPr/>
            </a:pPr>
            <a:r>
              <a:rPr lang="es-ES" sz="2400" dirty="0">
                <a:latin typeface="Times New Roman" panose="02020603050405020304" pitchFamily="18" charset="0"/>
                <a:cs typeface="Times New Roman" panose="02020603050405020304" pitchFamily="18" charset="0"/>
              </a:rPr>
              <a:t>Principios</a:t>
            </a:r>
          </a:p>
          <a:p>
            <a:pPr>
              <a:buFont typeface="Wingdings" pitchFamily="2" charset="2"/>
              <a:buNone/>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Criterios</a:t>
            </a:r>
          </a:p>
          <a:p>
            <a:pPr>
              <a:buFont typeface="Wingdings" pitchFamily="2" charset="2"/>
              <a:buNone/>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Indicadores </a:t>
            </a:r>
          </a:p>
          <a:p>
            <a:pPr>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Verificadores</a:t>
            </a: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27784" y="188640"/>
            <a:ext cx="4092711" cy="5805264"/>
          </a:xfrm>
          <a:prstGeom prst="rect">
            <a:avLst/>
          </a:prstGeom>
          <a:noFill/>
          <a:ln w="9525">
            <a:noFill/>
            <a:miter lim="800000"/>
            <a:headEnd/>
            <a:tailEnd/>
          </a:ln>
          <a:effectLst/>
        </p:spPr>
      </p:pic>
      <p:sp>
        <p:nvSpPr>
          <p:cNvPr id="3" name="2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28596" y="0"/>
            <a:ext cx="8229600" cy="1071546"/>
          </a:xfrm>
        </p:spPr>
        <p:txBody>
          <a:bodyPr/>
          <a:lstStyle/>
          <a:p>
            <a:pPr eaLnBrk="1" hangingPunct="1">
              <a:defRPr/>
            </a:pPr>
            <a:r>
              <a:rPr lang="es-ES" sz="3200" dirty="0">
                <a:latin typeface="Times New Roman" panose="02020603050405020304" pitchFamily="18" charset="0"/>
                <a:cs typeface="Times New Roman" panose="02020603050405020304" pitchFamily="18" charset="0"/>
              </a:rPr>
              <a:t>Cómo se describe esta estructura jerárquica?</a:t>
            </a:r>
          </a:p>
        </p:txBody>
      </p:sp>
      <p:sp>
        <p:nvSpPr>
          <p:cNvPr id="339971" name="Rectangle 3"/>
          <p:cNvSpPr>
            <a:spLocks noGrp="1" noChangeArrowheads="1"/>
          </p:cNvSpPr>
          <p:nvPr>
            <p:ph idx="1"/>
          </p:nvPr>
        </p:nvSpPr>
        <p:spPr>
          <a:xfrm>
            <a:off x="214282" y="836712"/>
            <a:ext cx="8750206" cy="5806998"/>
          </a:xfrm>
        </p:spPr>
        <p:txBody>
          <a:bodyPr>
            <a:normAutofit fontScale="92500" lnSpcReduction="20000"/>
          </a:bodyPr>
          <a:lstStyle/>
          <a:p>
            <a:pPr eaLnBrk="1" hangingPunct="1">
              <a:lnSpc>
                <a:spcPct val="120000"/>
              </a:lnSpc>
              <a:defRPr/>
            </a:pPr>
            <a:r>
              <a:rPr lang="es-ES" sz="2000" b="1" i="1" dirty="0">
                <a:effectLst/>
                <a:latin typeface="Times New Roman" panose="02020603050405020304" pitchFamily="18" charset="0"/>
                <a:cs typeface="Times New Roman" panose="02020603050405020304" pitchFamily="18" charset="0"/>
              </a:rPr>
              <a:t>Principio</a:t>
            </a:r>
            <a:r>
              <a:rPr lang="es-ES" sz="2000" i="1" dirty="0">
                <a:effectLst/>
                <a:latin typeface="Times New Roman" panose="02020603050405020304" pitchFamily="18" charset="0"/>
                <a:cs typeface="Times New Roman" panose="02020603050405020304" pitchFamily="18" charset="0"/>
              </a:rPr>
              <a:t> : ley fundamental que sirve de base para el razonamiento y la acción. Los principios tienen el carácter de objetivo relacionado con la función del ecosistema forestal o concerniente a los aspectos relevantes del sistema socioeconómico con el que se relaciona el ecosistema.</a:t>
            </a:r>
          </a:p>
          <a:p>
            <a:pPr eaLnBrk="1" hangingPunct="1">
              <a:lnSpc>
                <a:spcPct val="80000"/>
              </a:lnSpc>
              <a:defRPr/>
            </a:pPr>
            <a:endParaRPr lang="es-ES" sz="2000" i="1" dirty="0">
              <a:effectLst/>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s-ES" sz="2000" i="1" dirty="0">
              <a:effectLst/>
              <a:latin typeface="Times New Roman" panose="02020603050405020304" pitchFamily="18" charset="0"/>
              <a:cs typeface="Times New Roman" panose="02020603050405020304" pitchFamily="18" charset="0"/>
            </a:endParaRPr>
          </a:p>
          <a:p>
            <a:r>
              <a:rPr lang="es-AR" sz="2000" b="1" i="1" dirty="0">
                <a:latin typeface="Times New Roman" panose="02020603050405020304" pitchFamily="18" charset="0"/>
                <a:cs typeface="Times New Roman" panose="02020603050405020304" pitchFamily="18" charset="0"/>
              </a:rPr>
              <a:t>Principio</a:t>
            </a:r>
            <a:r>
              <a:rPr lang="es-AR" sz="2000" b="1" i="1">
                <a:latin typeface="Times New Roman" panose="02020603050405020304" pitchFamily="18" charset="0"/>
                <a:cs typeface="Times New Roman" panose="02020603050405020304" pitchFamily="18" charset="0"/>
              </a:rPr>
              <a:t>: </a:t>
            </a:r>
            <a:r>
              <a:rPr lang="es-AR" sz="2000" b="1" smtClean="0">
                <a:latin typeface="Times New Roman" panose="02020603050405020304" pitchFamily="18" charset="0"/>
                <a:cs typeface="Times New Roman" panose="02020603050405020304" pitchFamily="18" charset="0"/>
              </a:rPr>
              <a:t>Mantenimiento </a:t>
            </a:r>
            <a:r>
              <a:rPr lang="es-AR" sz="2000" b="1" dirty="0">
                <a:latin typeface="Times New Roman" panose="02020603050405020304" pitchFamily="18" charset="0"/>
                <a:cs typeface="Times New Roman" panose="02020603050405020304" pitchFamily="18" charset="0"/>
              </a:rPr>
              <a:t>de la integridad del ecosistema. </a:t>
            </a:r>
            <a:endParaRPr lang="es-ES" sz="2000" dirty="0">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s-ES" sz="2000" dirty="0">
              <a:effectLst/>
              <a:latin typeface="Times New Roman" panose="02020603050405020304" pitchFamily="18" charset="0"/>
              <a:cs typeface="Times New Roman" panose="02020603050405020304" pitchFamily="18" charset="0"/>
            </a:endParaRPr>
          </a:p>
          <a:p>
            <a:pPr eaLnBrk="1" hangingPunct="1">
              <a:lnSpc>
                <a:spcPct val="110000"/>
              </a:lnSpc>
              <a:defRPr/>
            </a:pPr>
            <a:r>
              <a:rPr lang="es-ES" sz="2000" b="1" i="1" dirty="0">
                <a:effectLst/>
                <a:latin typeface="Times New Roman" panose="02020603050405020304" pitchFamily="18" charset="0"/>
                <a:cs typeface="Times New Roman" panose="02020603050405020304" pitchFamily="18" charset="0"/>
              </a:rPr>
              <a:t>Criterio</a:t>
            </a:r>
            <a:r>
              <a:rPr lang="es-ES" sz="2000" i="1" dirty="0">
                <a:effectLst/>
                <a:latin typeface="Times New Roman" panose="02020603050405020304" pitchFamily="18" charset="0"/>
                <a:cs typeface="Times New Roman" panose="02020603050405020304" pitchFamily="18" charset="0"/>
              </a:rPr>
              <a:t> : estado o aspecto del ecosistema o sistema socioeconómico que debe resultar de la adherencia al Principio. La forma en que el criterio está formulado debe dar origen a un veredicto del grado de cumplimiento del principio en la situación actual.</a:t>
            </a:r>
          </a:p>
          <a:p>
            <a:pPr>
              <a:buNone/>
            </a:pPr>
            <a:r>
              <a:rPr lang="es-AR" sz="2000" dirty="0">
                <a:latin typeface="Times New Roman" panose="02020603050405020304" pitchFamily="18" charset="0"/>
                <a:cs typeface="Times New Roman" panose="02020603050405020304" pitchFamily="18" charset="0"/>
              </a:rPr>
              <a:t>    Los criterios contestan a la pregunta </a:t>
            </a:r>
            <a:r>
              <a:rPr lang="es-AR" sz="2000" b="1" dirty="0">
                <a:latin typeface="Times New Roman" panose="02020603050405020304" pitchFamily="18" charset="0"/>
                <a:cs typeface="Times New Roman" panose="02020603050405020304" pitchFamily="18" charset="0"/>
              </a:rPr>
              <a:t>"¿cuál aspecto es importante?". </a:t>
            </a:r>
            <a:r>
              <a:rPr lang="es-AR" sz="2000" dirty="0">
                <a:latin typeface="Times New Roman" panose="02020603050405020304" pitchFamily="18" charset="0"/>
                <a:cs typeface="Times New Roman" panose="02020603050405020304" pitchFamily="18" charset="0"/>
              </a:rPr>
              <a:t>Son</a:t>
            </a:r>
            <a:r>
              <a:rPr lang="es-AR" sz="2000" b="1" dirty="0">
                <a:latin typeface="Times New Roman" panose="02020603050405020304" pitchFamily="18" charset="0"/>
                <a:cs typeface="Times New Roman" panose="02020603050405020304" pitchFamily="18" charset="0"/>
              </a:rPr>
              <a:t> </a:t>
            </a:r>
            <a:r>
              <a:rPr lang="es-AR" sz="2000" dirty="0">
                <a:latin typeface="Times New Roman" panose="02020603050405020304" pitchFamily="18" charset="0"/>
                <a:cs typeface="Times New Roman" panose="02020603050405020304" pitchFamily="18" charset="0"/>
              </a:rPr>
              <a:t>simplemente unas categorías amplias que ayudan a agrupar los valores que son similares o están relacionados.</a:t>
            </a:r>
          </a:p>
          <a:p>
            <a:pPr eaLnBrk="1" hangingPunct="1">
              <a:lnSpc>
                <a:spcPct val="80000"/>
              </a:lnSpc>
              <a:defRPr/>
            </a:pPr>
            <a:endParaRPr lang="es-AR" sz="2000" dirty="0">
              <a:effectLst/>
              <a:latin typeface="Times New Roman" panose="02020603050405020304" pitchFamily="18" charset="0"/>
              <a:cs typeface="Times New Roman" panose="02020603050405020304" pitchFamily="18" charset="0"/>
            </a:endParaRPr>
          </a:p>
          <a:p>
            <a:pPr eaLnBrk="1" hangingPunct="1">
              <a:lnSpc>
                <a:spcPct val="80000"/>
              </a:lnSpc>
              <a:defRPr/>
            </a:pPr>
            <a:r>
              <a:rPr lang="es-ES" sz="2000" b="1" dirty="0">
                <a:latin typeface="Times New Roman" panose="02020603050405020304" pitchFamily="18" charset="0"/>
                <a:cs typeface="Times New Roman" panose="02020603050405020304" pitchFamily="18" charset="0"/>
              </a:rPr>
              <a:t>Criterio 1. </a:t>
            </a:r>
            <a:r>
              <a:rPr lang="es-ES" sz="2000" dirty="0">
                <a:latin typeface="Times New Roman" panose="02020603050405020304" pitchFamily="18" charset="0"/>
                <a:cs typeface="Times New Roman" panose="02020603050405020304" pitchFamily="18" charset="0"/>
              </a:rPr>
              <a:t>Extensión y estado del bosque</a:t>
            </a:r>
          </a:p>
          <a:p>
            <a:pPr eaLnBrk="1" hangingPunct="1">
              <a:lnSpc>
                <a:spcPct val="80000"/>
              </a:lnSpc>
              <a:defRPr/>
            </a:pPr>
            <a:r>
              <a:rPr lang="es-AR" sz="2000" b="1" dirty="0">
                <a:latin typeface="Times New Roman" panose="02020603050405020304" pitchFamily="18" charset="0"/>
                <a:cs typeface="Times New Roman" panose="02020603050405020304" pitchFamily="18" charset="0"/>
              </a:rPr>
              <a:t>Criterio 2. </a:t>
            </a:r>
            <a:r>
              <a:rPr lang="es-AR" sz="2000" dirty="0">
                <a:latin typeface="Times New Roman" panose="02020603050405020304" pitchFamily="18" charset="0"/>
                <a:cs typeface="Times New Roman" panose="02020603050405020304" pitchFamily="18" charset="0"/>
              </a:rPr>
              <a:t>Conservación de la biodiversidad en el bosque </a:t>
            </a:r>
            <a:r>
              <a:rPr lang="es-AR" sz="2000" b="1"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pPr eaLnBrk="1" hangingPunct="1">
              <a:lnSpc>
                <a:spcPct val="80000"/>
              </a:lnSpc>
              <a:defRPr/>
            </a:pPr>
            <a:endParaRPr lang="es-ES" sz="2000" dirty="0"/>
          </a:p>
          <a:p>
            <a:pPr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a:xfrm>
            <a:off x="539552" y="6381328"/>
            <a:ext cx="4622973" cy="365125"/>
          </a:xfrm>
        </p:spPr>
        <p:txBody>
          <a:bodyPr/>
          <a:lstStyle/>
          <a:p>
            <a:pPr>
              <a:defRPr/>
            </a:pPr>
            <a:r>
              <a:rPr lang="es-ES" dirty="0"/>
              <a:t>Facultad de Ciencias Agrarias y Forestales-UNLP- Curso de Manejo Forestal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381000"/>
            <a:ext cx="8229600" cy="761984"/>
          </a:xfrm>
        </p:spPr>
        <p:txBody>
          <a:bodyPr/>
          <a:lstStyle/>
          <a:p>
            <a:pPr eaLnBrk="1" hangingPunct="1">
              <a:defRPr/>
            </a:pPr>
            <a:r>
              <a:rPr lang="es-ES" sz="3200" dirty="0"/>
              <a:t>Estructura jerárquica</a:t>
            </a:r>
          </a:p>
        </p:txBody>
      </p:sp>
      <p:sp>
        <p:nvSpPr>
          <p:cNvPr id="339971" name="Rectangle 3"/>
          <p:cNvSpPr>
            <a:spLocks noGrp="1" noChangeArrowheads="1"/>
          </p:cNvSpPr>
          <p:nvPr>
            <p:ph idx="1"/>
          </p:nvPr>
        </p:nvSpPr>
        <p:spPr>
          <a:xfrm>
            <a:off x="179388" y="1557338"/>
            <a:ext cx="8640762" cy="4967287"/>
          </a:xfrm>
        </p:spPr>
        <p:txBody>
          <a:bodyPr/>
          <a:lstStyle/>
          <a:p>
            <a:pPr eaLnBrk="1" hangingPunct="1">
              <a:lnSpc>
                <a:spcPct val="80000"/>
              </a:lnSpc>
              <a:buFont typeface="Wingdings" pitchFamily="2" charset="2"/>
              <a:buNone/>
              <a:defRPr/>
            </a:pPr>
            <a:endParaRPr lang="es-ES" sz="2000" dirty="0">
              <a:effectLst/>
            </a:endParaRPr>
          </a:p>
          <a:p>
            <a:pPr eaLnBrk="1" hangingPunct="1">
              <a:defRPr/>
            </a:pPr>
            <a:r>
              <a:rPr lang="es-ES" sz="2000" b="1" i="1" dirty="0">
                <a:effectLst/>
                <a:latin typeface="Times New Roman" panose="02020603050405020304" pitchFamily="18" charset="0"/>
                <a:cs typeface="Times New Roman" panose="02020603050405020304" pitchFamily="18" charset="0"/>
              </a:rPr>
              <a:t>Indicador</a:t>
            </a:r>
            <a:r>
              <a:rPr lang="es-ES" sz="2000" i="1" dirty="0">
                <a:effectLst/>
                <a:latin typeface="Times New Roman" panose="02020603050405020304" pitchFamily="18" charset="0"/>
                <a:cs typeface="Times New Roman" panose="02020603050405020304" pitchFamily="18" charset="0"/>
              </a:rPr>
              <a:t>: parámetro cuantitativo o cualitativo que describe elementos de los sistemas económico- sociales o ambiental de una manera objetivamente verificable, en relación al cumplimiento de los criterios. </a:t>
            </a:r>
          </a:p>
          <a:p>
            <a:pPr eaLnBrk="1" hangingPunct="1">
              <a:defRPr/>
            </a:pPr>
            <a:endParaRPr lang="es-AR" sz="2000" i="1" dirty="0">
              <a:effectLst/>
              <a:latin typeface="Times New Roman" panose="02020603050405020304" pitchFamily="18" charset="0"/>
              <a:cs typeface="Times New Roman" panose="02020603050405020304" pitchFamily="18" charset="0"/>
            </a:endParaRPr>
          </a:p>
          <a:p>
            <a:pPr eaLnBrk="1" hangingPunct="1">
              <a:defRPr/>
            </a:pPr>
            <a:r>
              <a:rPr lang="es-ES" sz="2000" dirty="0">
                <a:latin typeface="Times New Roman" panose="02020603050405020304" pitchFamily="18" charset="0"/>
                <a:cs typeface="Times New Roman" panose="02020603050405020304" pitchFamily="18" charset="0"/>
              </a:rPr>
              <a:t>Indicador 1. Extensión (superficie) y porcentaje del territorio total bajo planes integrales de Manejo Forestal Sustentable o de Cambio de Uso del Suelo</a:t>
            </a:r>
            <a:endParaRPr lang="es-AR" sz="2000" i="1" dirty="0">
              <a:effectLst/>
              <a:latin typeface="Times New Roman" panose="02020603050405020304" pitchFamily="18" charset="0"/>
              <a:cs typeface="Times New Roman" panose="02020603050405020304" pitchFamily="18" charset="0"/>
            </a:endParaRPr>
          </a:p>
          <a:p>
            <a:pPr marL="0" indent="0" eaLnBrk="1" hangingPunct="1">
              <a:buNone/>
              <a:defRPr/>
            </a:pPr>
            <a:endParaRPr lang="es-AR" sz="2000" i="1" dirty="0">
              <a:effectLst/>
              <a:latin typeface="Times New Roman" panose="02020603050405020304" pitchFamily="18" charset="0"/>
              <a:cs typeface="Times New Roman" panose="02020603050405020304" pitchFamily="18" charset="0"/>
            </a:endParaRPr>
          </a:p>
          <a:p>
            <a:pPr eaLnBrk="1" hangingPunct="1">
              <a:defRPr/>
            </a:pPr>
            <a:r>
              <a:rPr lang="es-ES" sz="2000" dirty="0">
                <a:latin typeface="Times New Roman" panose="02020603050405020304" pitchFamily="18" charset="0"/>
                <a:cs typeface="Times New Roman" panose="02020603050405020304" pitchFamily="18" charset="0"/>
              </a:rPr>
              <a:t>Indicador 2. Existencia y aplicación de procedimientos para la protección y control de la biodiversidad en los bosques de producción.</a:t>
            </a:r>
            <a:endParaRPr lang="es-AR" sz="2000" i="1" dirty="0">
              <a:effectLst/>
              <a:latin typeface="Times New Roman" panose="02020603050405020304" pitchFamily="18" charset="0"/>
              <a:cs typeface="Times New Roman" panose="02020603050405020304" pitchFamily="18" charset="0"/>
            </a:endParaRPr>
          </a:p>
          <a:p>
            <a:pPr marL="0" indent="0" eaLnBrk="1" hangingPunct="1">
              <a:buNone/>
              <a:defRPr/>
            </a:pPr>
            <a:endParaRPr lang="es-ES" sz="2000" i="1" dirty="0">
              <a:effectLst/>
              <a:latin typeface="Times New Roman" panose="02020603050405020304" pitchFamily="18" charset="0"/>
              <a:cs typeface="Times New Roman" panose="02020603050405020304" pitchFamily="18" charset="0"/>
            </a:endParaRPr>
          </a:p>
          <a:p>
            <a:pPr eaLnBrk="1" hangingPunct="1">
              <a:lnSpc>
                <a:spcPct val="80000"/>
              </a:lnSpc>
              <a:defRPr/>
            </a:pPr>
            <a:endParaRPr lang="es-ES" sz="2000" dirty="0">
              <a:effectLst/>
            </a:endParaRPr>
          </a:p>
          <a:p>
            <a:pPr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371600"/>
          </a:xfrm>
        </p:spPr>
        <p:txBody>
          <a:bodyPr>
            <a:normAutofit fontScale="90000"/>
          </a:bodyPr>
          <a:lstStyle/>
          <a:p>
            <a:r>
              <a:rPr lang="es-ES" sz="2400" dirty="0">
                <a:effectLst/>
                <a:latin typeface="Times New Roman" panose="02020603050405020304" pitchFamily="18" charset="0"/>
                <a:cs typeface="Times New Roman" panose="02020603050405020304" pitchFamily="18" charset="0"/>
              </a:rPr>
              <a:t>Verificador. Método de evaluación del indicador. Valores o patrones de referencia que deben cumplir los indicadores</a:t>
            </a:r>
            <a:r>
              <a:rPr lang="es-ES" sz="2400" dirty="0" smtClean="0">
                <a:effectLst/>
                <a:latin typeface="Times New Roman" panose="02020603050405020304" pitchFamily="18" charset="0"/>
                <a:cs typeface="Times New Roman" panose="02020603050405020304" pitchFamily="18" charset="0"/>
              </a:rPr>
              <a:t>. Valores </a:t>
            </a:r>
            <a:r>
              <a:rPr lang="es-ES" sz="2400" dirty="0">
                <a:effectLst/>
                <a:latin typeface="Times New Roman" panose="02020603050405020304" pitchFamily="18" charset="0"/>
                <a:cs typeface="Times New Roman" panose="02020603050405020304" pitchFamily="18" charset="0"/>
              </a:rPr>
              <a:t>umbrales. Probatorias.</a:t>
            </a:r>
            <a:r>
              <a:rPr lang="es-ES" dirty="0">
                <a:effectLst/>
              </a:rPr>
              <a:t/>
            </a:r>
            <a:br>
              <a:rPr lang="es-ES" dirty="0">
                <a:effectLst/>
              </a:rPr>
            </a:br>
            <a:endParaRPr lang="es-ES" dirty="0"/>
          </a:p>
        </p:txBody>
      </p:sp>
      <p:sp>
        <p:nvSpPr>
          <p:cNvPr id="3" name="2 Marcador de contenido"/>
          <p:cNvSpPr>
            <a:spLocks noGrp="1"/>
          </p:cNvSpPr>
          <p:nvPr>
            <p:ph idx="1"/>
          </p:nvPr>
        </p:nvSpPr>
        <p:spPr>
          <a:xfrm>
            <a:off x="609598" y="2160590"/>
            <a:ext cx="7850833" cy="3880773"/>
          </a:xfrm>
        </p:spPr>
        <p:txBody>
          <a:bodyPr>
            <a:normAutofit fontScale="85000" lnSpcReduction="10000"/>
          </a:bodyPr>
          <a:lstStyle/>
          <a:p>
            <a:endParaRPr lang="es-ES" sz="2000" dirty="0"/>
          </a:p>
          <a:p>
            <a:r>
              <a:rPr lang="es-ES" sz="2000" dirty="0">
                <a:latin typeface="Times New Roman" panose="02020603050405020304" pitchFamily="18" charset="0"/>
                <a:cs typeface="Times New Roman" panose="02020603050405020304" pitchFamily="18" charset="0"/>
              </a:rPr>
              <a:t>Puede ser necesario un cuarto nivel jerárquico, por debajo del nivel de indicadores, para describir la forma en que los indicadores se miden en el campo. </a:t>
            </a:r>
          </a:p>
          <a:p>
            <a:pPr>
              <a:buNone/>
            </a:pP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Los parámetros de este nivel se denominan verificadores. Se refieren a la fuente de información para el indicador y se relacionan con el elemento medible del indicador. </a:t>
            </a:r>
          </a:p>
          <a:p>
            <a:pPr>
              <a:buNone/>
            </a:pP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El procedimiento aclara la forma en que se mide el indicador en el campo y la forma en que los valores de referencia se han establecido. Elegir un valor de referencia siempre es difícil al formular valores umbrales. Sin embargo, la existencia de un valor de referencia es esencial para respaldar la incidencia del indicador.</a:t>
            </a:r>
          </a:p>
          <a:p>
            <a:pPr marL="0" indent="0">
              <a:buNone/>
            </a:pPr>
            <a:endParaRPr lang="es-ES" dirty="0"/>
          </a:p>
        </p:txBody>
      </p:sp>
      <p:sp>
        <p:nvSpPr>
          <p:cNvPr id="4" name="3 Marcador de pie de página"/>
          <p:cNvSpPr>
            <a:spLocks noGrp="1"/>
          </p:cNvSpPr>
          <p:nvPr>
            <p:ph type="ftr" sz="quarter" idx="11"/>
          </p:nvPr>
        </p:nvSpPr>
        <p:spPr>
          <a:xfrm>
            <a:off x="609599" y="6041363"/>
            <a:ext cx="4970513" cy="365125"/>
          </a:xfrm>
        </p:spPr>
        <p:txBody>
          <a:bodyPr/>
          <a:lstStyle/>
          <a:p>
            <a:pPr>
              <a:defRPr/>
            </a:pPr>
            <a:r>
              <a:rPr lang="es-ES" sz="1000" b="1" dirty="0">
                <a:latin typeface="Times New Roman" pitchFamily="18" charset="0"/>
                <a:cs typeface="Times New Roman" pitchFamily="18" charset="0"/>
              </a:rPr>
              <a:t>Facultad de Ciencias Agrarias y Forestales-UNLP- Curso de Manejo Forestal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599" y="609600"/>
            <a:ext cx="7634809" cy="1320800"/>
          </a:xfrm>
        </p:spPr>
        <p:txBody>
          <a:bodyPr>
            <a:normAutofit/>
          </a:bodyPr>
          <a:lstStyle/>
          <a:p>
            <a:pPr eaLnBrk="1" hangingPunct="1"/>
            <a:r>
              <a:rPr lang="es-AR" sz="2800" i="1" dirty="0">
                <a:solidFill>
                  <a:schemeClr val="tx1"/>
                </a:solidFill>
                <a:effectLst/>
                <a:latin typeface="Times New Roman" panose="02020603050405020304" pitchFamily="18" charset="0"/>
                <a:cs typeface="Times New Roman" panose="02020603050405020304" pitchFamily="18" charset="0"/>
              </a:rPr>
              <a:t>Principio: La integridad de los ecosistemas  y sus funciones deben ser mantenidas</a:t>
            </a:r>
            <a:endParaRPr lang="es-ES" sz="2800" i="1" dirty="0">
              <a:solidFill>
                <a:schemeClr val="tx1"/>
              </a:solidFill>
              <a:effectLst/>
              <a:latin typeface="Times New Roman" panose="02020603050405020304" pitchFamily="18" charset="0"/>
              <a:cs typeface="Times New Roman" panose="02020603050405020304" pitchFamily="18" charset="0"/>
            </a:endParaRPr>
          </a:p>
        </p:txBody>
      </p:sp>
      <p:sp>
        <p:nvSpPr>
          <p:cNvPr id="379907" name="Rectangle 3"/>
          <p:cNvSpPr>
            <a:spLocks noGrp="1" noChangeArrowheads="1"/>
          </p:cNvSpPr>
          <p:nvPr>
            <p:ph idx="1"/>
          </p:nvPr>
        </p:nvSpPr>
        <p:spPr>
          <a:xfrm>
            <a:off x="500034" y="1714488"/>
            <a:ext cx="8229600" cy="4162784"/>
          </a:xfrm>
        </p:spPr>
        <p:txBody>
          <a:bodyPr>
            <a:normAutofit/>
          </a:bodyPr>
          <a:lstStyle/>
          <a:p>
            <a:pPr marL="609600" indent="-609600" eaLnBrk="1" hangingPunct="1">
              <a:lnSpc>
                <a:spcPct val="80000"/>
              </a:lnSpc>
              <a:defRPr/>
            </a:pPr>
            <a:endParaRPr lang="es-ES" sz="2000" b="1" dirty="0">
              <a:effectLst/>
            </a:endParaRPr>
          </a:p>
          <a:p>
            <a:pPr marL="609600" indent="-609600" eaLnBrk="1" hangingPunct="1">
              <a:lnSpc>
                <a:spcPct val="80000"/>
              </a:lnSpc>
              <a:defRPr/>
            </a:pPr>
            <a:r>
              <a:rPr lang="es-AR" sz="2400" b="1" dirty="0">
                <a:effectLst/>
                <a:latin typeface="Times New Roman" panose="02020603050405020304" pitchFamily="18" charset="0"/>
                <a:cs typeface="Times New Roman" panose="02020603050405020304" pitchFamily="18" charset="0"/>
              </a:rPr>
              <a:t>Criterio. </a:t>
            </a:r>
            <a:r>
              <a:rPr lang="es-AR" sz="2400" dirty="0">
                <a:latin typeface="Times New Roman" panose="02020603050405020304" pitchFamily="18" charset="0"/>
                <a:cs typeface="Times New Roman" panose="02020603050405020304" pitchFamily="18" charset="0"/>
              </a:rPr>
              <a:t>Conservación de la biodiversidad en el bosque</a:t>
            </a:r>
          </a:p>
          <a:p>
            <a:pPr marL="609600" indent="-609600" eaLnBrk="1" hangingPunct="1">
              <a:lnSpc>
                <a:spcPct val="80000"/>
              </a:lnSpc>
              <a:defRPr/>
            </a:pPr>
            <a:endParaRPr lang="es-ES" sz="2000" b="1" dirty="0">
              <a:effectLst/>
              <a:latin typeface="Times New Roman" panose="02020603050405020304" pitchFamily="18" charset="0"/>
              <a:cs typeface="Times New Roman" panose="02020603050405020304" pitchFamily="18" charset="0"/>
            </a:endParaRPr>
          </a:p>
          <a:p>
            <a:pPr marL="609600" indent="-609600" eaLnBrk="1" hangingPunct="1">
              <a:lnSpc>
                <a:spcPct val="80000"/>
              </a:lnSpc>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1. Representación de los ambientes en AP</a:t>
            </a:r>
          </a:p>
          <a:p>
            <a:pPr marL="609600" indent="-609600" eaLnBrk="1" hangingPunct="1">
              <a:lnSpc>
                <a:spcPct val="80000"/>
              </a:lnSpc>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2. Ambientes prioritarios para la conservación</a:t>
            </a:r>
          </a:p>
          <a:p>
            <a:pPr marL="609600" indent="-609600" eaLnBrk="1" hangingPunct="1">
              <a:lnSpc>
                <a:spcPct val="80000"/>
              </a:lnSpc>
              <a:buFont typeface="Wingdings" pitchFamily="2" charset="2"/>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3. Especies prioritarias de conservación (amenazadas y claves)</a:t>
            </a:r>
          </a:p>
          <a:p>
            <a:pPr marL="609600" indent="-609600" eaLnBrk="1" hangingPunct="1">
              <a:lnSpc>
                <a:spcPct val="80000"/>
              </a:lnSpc>
              <a:buFont typeface="Wingdings" pitchFamily="2" charset="2"/>
              <a:buNone/>
              <a:defRPr/>
            </a:pPr>
            <a:endParaRPr lang="es-ES" sz="2000" b="1" dirty="0">
              <a:effectLst/>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4. Conectividad de los ambientes naturales</a:t>
            </a:r>
          </a:p>
          <a:p>
            <a:pPr marL="609600" indent="-609600"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240807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467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7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79" name="Isosceles Triangle 76">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3" name="Isosceles Triangle 80">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4" name="Isosceles Triangle 81">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84674" name="Rectangle 2"/>
          <p:cNvSpPr>
            <a:spLocks noGrp="1" noChangeArrowheads="1"/>
          </p:cNvSpPr>
          <p:nvPr>
            <p:ph type="title"/>
          </p:nvPr>
        </p:nvSpPr>
        <p:spPr>
          <a:xfrm>
            <a:off x="1000126" y="609600"/>
            <a:ext cx="6958855" cy="1320800"/>
          </a:xfrm>
        </p:spPr>
        <p:txBody>
          <a:bodyPr vert="horz" lIns="91440" tIns="45720" rIns="91440" bIns="45720" rtlCol="0" anchor="t">
            <a:normAutofit/>
          </a:bodyPr>
          <a:lstStyle/>
          <a:p>
            <a:pPr>
              <a:lnSpc>
                <a:spcPct val="90000"/>
              </a:lnSpc>
              <a:defRPr/>
            </a:pPr>
            <a:r>
              <a:rPr lang="en-US" sz="2800" dirty="0" err="1">
                <a:latin typeface="Times New Roman" panose="02020603050405020304" pitchFamily="18" charset="0"/>
                <a:cs typeface="Times New Roman" panose="02020603050405020304" pitchFamily="18" charset="0"/>
              </a:rPr>
              <a:t>Manejo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Forestal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Sustentable</a:t>
            </a:r>
            <a:r>
              <a:rPr lang="en-US" sz="2800" dirty="0">
                <a:latin typeface="Times New Roman" panose="02020603050405020304" pitchFamily="18" charset="0"/>
                <a:cs typeface="Times New Roman" panose="02020603050405020304" pitchFamily="18" charset="0"/>
              </a:rPr>
              <a:t> (CIFOR, Centro </a:t>
            </a:r>
            <a:r>
              <a:rPr lang="en-US" sz="2800" dirty="0" err="1">
                <a:latin typeface="Times New Roman" panose="02020603050405020304" pitchFamily="18" charset="0"/>
                <a:cs typeface="Times New Roman" panose="02020603050405020304" pitchFamily="18" charset="0"/>
              </a:rPr>
              <a:t>Internacional</a:t>
            </a:r>
            <a:r>
              <a:rPr lang="en-US" sz="2800" dirty="0">
                <a:latin typeface="Times New Roman" panose="02020603050405020304" pitchFamily="18" charset="0"/>
                <a:cs typeface="Times New Roman" panose="02020603050405020304" pitchFamily="18" charset="0"/>
              </a:rPr>
              <a:t> para la </a:t>
            </a:r>
            <a:r>
              <a:rPr lang="en-US" sz="2800" dirty="0" err="1">
                <a:latin typeface="Times New Roman" panose="02020603050405020304" pitchFamily="18" charset="0"/>
                <a:cs typeface="Times New Roman" panose="02020603050405020304" pitchFamily="18" charset="0"/>
              </a:rPr>
              <a:t>Investigación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Forestal</a:t>
            </a:r>
            <a:r>
              <a:rPr lang="en-US" sz="2800" dirty="0">
                <a:latin typeface="Times New Roman" panose="02020603050405020304" pitchFamily="18" charset="0"/>
                <a:cs typeface="Times New Roman" panose="02020603050405020304" pitchFamily="18" charset="0"/>
              </a:rPr>
              <a:t>)</a:t>
            </a:r>
          </a:p>
        </p:txBody>
      </p:sp>
      <p:sp>
        <p:nvSpPr>
          <p:cNvPr id="86" name="Isosceles Triangle 85">
            <a:extLst>
              <a:ext uri="{FF2B5EF4-FFF2-40B4-BE49-F238E27FC236}">
                <a16:creationId xmlns:a16="http://schemas.microsoft.com/office/drawing/2014/main"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89">
            <a:extLst>
              <a:ext uri="{FF2B5EF4-FFF2-40B4-BE49-F238E27FC236}">
                <a16:creationId xmlns:a16="http://schemas.microsoft.com/office/drawing/2014/main"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84675" name="Rectangle 3"/>
          <p:cNvSpPr>
            <a:spLocks noGrp="1" noChangeArrowheads="1"/>
          </p:cNvSpPr>
          <p:nvPr>
            <p:ph type="body" sz="half" idx="1"/>
          </p:nvPr>
        </p:nvSpPr>
        <p:spPr>
          <a:xfrm>
            <a:off x="433815" y="2924498"/>
            <a:ext cx="7401769" cy="2413735"/>
          </a:xfrm>
        </p:spPr>
        <p:txBody>
          <a:bodyPr vert="horz" lIns="91440" tIns="45720" rIns="91440" bIns="45720" rtlCol="0">
            <a:normAutofit/>
          </a:bodyPr>
          <a:lstStyle/>
          <a:p>
            <a:pPr>
              <a:defRPr/>
            </a:pPr>
            <a:r>
              <a:rPr lang="en-US" sz="2400" i="1" dirty="0">
                <a:effectLst/>
                <a:latin typeface="Times New Roman" panose="02020603050405020304" pitchFamily="18" charset="0"/>
                <a:cs typeface="Times New Roman" panose="02020603050405020304" pitchFamily="18" charset="0"/>
              </a:rPr>
              <a:t>La </a:t>
            </a:r>
            <a:r>
              <a:rPr lang="en-US" sz="2400" i="1" dirty="0" err="1">
                <a:effectLst/>
                <a:latin typeface="Times New Roman" panose="02020603050405020304" pitchFamily="18" charset="0"/>
                <a:cs typeface="Times New Roman" panose="02020603050405020304" pitchFamily="18" charset="0"/>
              </a:rPr>
              <a:t>sustentabilidad</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significa</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mantener</a:t>
            </a:r>
            <a:r>
              <a:rPr lang="en-US" sz="2400" i="1" dirty="0">
                <a:effectLst/>
                <a:latin typeface="Times New Roman" panose="02020603050405020304" pitchFamily="18" charset="0"/>
                <a:cs typeface="Times New Roman" panose="02020603050405020304" pitchFamily="18" charset="0"/>
              </a:rPr>
              <a:t> o </a:t>
            </a:r>
            <a:r>
              <a:rPr lang="en-US" sz="2400" i="1" dirty="0" err="1">
                <a:effectLst/>
                <a:latin typeface="Times New Roman" panose="02020603050405020304" pitchFamily="18" charset="0"/>
                <a:cs typeface="Times New Roman" panose="02020603050405020304" pitchFamily="18" charset="0"/>
              </a:rPr>
              <a:t>incrementar</a:t>
            </a:r>
            <a:r>
              <a:rPr lang="en-US" sz="2400" i="1" dirty="0">
                <a:effectLst/>
                <a:latin typeface="Times New Roman" panose="02020603050405020304" pitchFamily="18" charset="0"/>
                <a:cs typeface="Times New Roman" panose="02020603050405020304" pitchFamily="18" charset="0"/>
              </a:rPr>
              <a:t> la </a:t>
            </a:r>
            <a:r>
              <a:rPr lang="en-US" sz="2400" i="1" dirty="0" err="1">
                <a:effectLst/>
                <a:latin typeface="Times New Roman" panose="02020603050405020304" pitchFamily="18" charset="0"/>
                <a:cs typeface="Times New Roman" panose="02020603050405020304" pitchFamily="18" charset="0"/>
              </a:rPr>
              <a:t>contribución</a:t>
            </a:r>
            <a:r>
              <a:rPr lang="en-US" sz="2400" i="1" dirty="0">
                <a:effectLst/>
                <a:latin typeface="Times New Roman" panose="02020603050405020304" pitchFamily="18" charset="0"/>
                <a:cs typeface="Times New Roman" panose="02020603050405020304" pitchFamily="18" charset="0"/>
              </a:rPr>
              <a:t> de los bosques al </a:t>
            </a:r>
            <a:r>
              <a:rPr lang="en-US" sz="2400" i="1" u="sng" dirty="0" err="1">
                <a:effectLst/>
                <a:latin typeface="Times New Roman" panose="02020603050405020304" pitchFamily="18" charset="0"/>
                <a:cs typeface="Times New Roman" panose="02020603050405020304" pitchFamily="18" charset="0"/>
              </a:rPr>
              <a:t>bienestar</a:t>
            </a:r>
            <a:r>
              <a:rPr lang="en-US" sz="2400" i="1" u="sng" dirty="0">
                <a:effectLst/>
                <a:latin typeface="Times New Roman" panose="02020603050405020304" pitchFamily="18" charset="0"/>
                <a:cs typeface="Times New Roman" panose="02020603050405020304" pitchFamily="18" charset="0"/>
              </a:rPr>
              <a:t> de la </a:t>
            </a:r>
            <a:r>
              <a:rPr lang="en-US" sz="2400" i="1" u="sng" dirty="0" err="1">
                <a:effectLst/>
                <a:latin typeface="Times New Roman" panose="02020603050405020304" pitchFamily="18" charset="0"/>
                <a:cs typeface="Times New Roman" panose="02020603050405020304" pitchFamily="18" charset="0"/>
              </a:rPr>
              <a:t>sociedad</a:t>
            </a:r>
            <a:r>
              <a:rPr lang="en-US" sz="2400" i="1" u="sng"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en</a:t>
            </a:r>
            <a:r>
              <a:rPr lang="en-US" sz="2400" i="1" dirty="0">
                <a:effectLst/>
                <a:latin typeface="Times New Roman" panose="02020603050405020304" pitchFamily="18" charset="0"/>
                <a:cs typeface="Times New Roman" panose="02020603050405020304" pitchFamily="18" charset="0"/>
              </a:rPr>
              <a:t> el </a:t>
            </a:r>
            <a:r>
              <a:rPr lang="en-US" sz="2400" i="1" dirty="0" err="1">
                <a:effectLst/>
                <a:latin typeface="Times New Roman" panose="02020603050405020304" pitchFamily="18" charset="0"/>
                <a:cs typeface="Times New Roman" panose="02020603050405020304" pitchFamily="18" charset="0"/>
              </a:rPr>
              <a:t>presente</a:t>
            </a:r>
            <a:r>
              <a:rPr lang="en-US" sz="2400" i="1" dirty="0">
                <a:effectLst/>
                <a:latin typeface="Times New Roman" panose="02020603050405020304" pitchFamily="18" charset="0"/>
                <a:cs typeface="Times New Roman" panose="02020603050405020304" pitchFamily="18" charset="0"/>
              </a:rPr>
              <a:t> y para las </a:t>
            </a:r>
            <a:r>
              <a:rPr lang="en-US" sz="2400" i="1" dirty="0" err="1">
                <a:effectLst/>
                <a:latin typeface="Times New Roman" panose="02020603050405020304" pitchFamily="18" charset="0"/>
                <a:cs typeface="Times New Roman" panose="02020603050405020304" pitchFamily="18" charset="0"/>
              </a:rPr>
              <a:t>futuras</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generaciones</a:t>
            </a:r>
            <a:r>
              <a:rPr lang="en-US" sz="2400" i="1" dirty="0">
                <a:effectLst/>
                <a:latin typeface="Times New Roman" panose="02020603050405020304" pitchFamily="18" charset="0"/>
                <a:cs typeface="Times New Roman" panose="02020603050405020304" pitchFamily="18" charset="0"/>
              </a:rPr>
              <a:t> sin </a:t>
            </a:r>
            <a:r>
              <a:rPr lang="en-US" sz="2400" i="1" dirty="0" err="1">
                <a:effectLst/>
                <a:latin typeface="Times New Roman" panose="02020603050405020304" pitchFamily="18" charset="0"/>
                <a:cs typeface="Times New Roman" panose="02020603050405020304" pitchFamily="18" charset="0"/>
              </a:rPr>
              <a:t>comprometer</a:t>
            </a:r>
            <a:r>
              <a:rPr lang="en-US" sz="2400" i="1" dirty="0">
                <a:effectLst/>
                <a:latin typeface="Times New Roman" panose="02020603050405020304" pitchFamily="18" charset="0"/>
                <a:cs typeface="Times New Roman" panose="02020603050405020304" pitchFamily="18" charset="0"/>
              </a:rPr>
              <a:t> la </a:t>
            </a:r>
            <a:r>
              <a:rPr lang="en-US" sz="2400" i="1" dirty="0" err="1">
                <a:effectLst/>
                <a:latin typeface="Times New Roman" panose="02020603050405020304" pitchFamily="18" charset="0"/>
                <a:cs typeface="Times New Roman" panose="02020603050405020304" pitchFamily="18" charset="0"/>
              </a:rPr>
              <a:t>integridad</a:t>
            </a:r>
            <a:r>
              <a:rPr lang="en-US" sz="2400" i="1" dirty="0">
                <a:effectLst/>
                <a:latin typeface="Times New Roman" panose="02020603050405020304" pitchFamily="18" charset="0"/>
                <a:cs typeface="Times New Roman" panose="02020603050405020304" pitchFamily="18" charset="0"/>
              </a:rPr>
              <a:t> del </a:t>
            </a:r>
            <a:r>
              <a:rPr lang="en-US" sz="2400" i="1" dirty="0" err="1">
                <a:effectLst/>
                <a:latin typeface="Times New Roman" panose="02020603050405020304" pitchFamily="18" charset="0"/>
                <a:cs typeface="Times New Roman" panose="02020603050405020304" pitchFamily="18" charset="0"/>
              </a:rPr>
              <a:t>ecosistema</a:t>
            </a:r>
            <a:r>
              <a:rPr lang="en-US" sz="2400" i="1" dirty="0">
                <a:effectLst/>
                <a:latin typeface="Times New Roman" panose="02020603050405020304" pitchFamily="18" charset="0"/>
                <a:cs typeface="Times New Roman" panose="02020603050405020304" pitchFamily="18" charset="0"/>
              </a:rPr>
              <a:t>.</a:t>
            </a:r>
          </a:p>
          <a:p>
            <a:pPr marL="0" indent="0">
              <a:buNone/>
              <a:defRPr/>
            </a:pPr>
            <a:endParaRPr lang="en-US" b="1" dirty="0"/>
          </a:p>
          <a:p>
            <a:pPr>
              <a:defRPr/>
            </a:pPr>
            <a:endParaRPr lang="en-US" b="1" dirty="0"/>
          </a:p>
        </p:txBody>
      </p:sp>
      <p:sp>
        <p:nvSpPr>
          <p:cNvPr id="94"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20 Marcador de pie de página"/>
          <p:cNvSpPr>
            <a:spLocks noGrp="1"/>
          </p:cNvSpPr>
          <p:nvPr>
            <p:ph type="ftr" sz="quarter" idx="11"/>
          </p:nvPr>
        </p:nvSpPr>
        <p:spPr>
          <a:xfrm>
            <a:off x="467544"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4188916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381000"/>
            <a:ext cx="8229600" cy="887413"/>
          </a:xfrm>
        </p:spPr>
        <p:txBody>
          <a:bodyPr/>
          <a:lstStyle/>
          <a:p>
            <a:pPr eaLnBrk="1" hangingPunct="1">
              <a:defRPr/>
            </a:pPr>
            <a:r>
              <a:rPr lang="es-ES" sz="4000"/>
              <a:t>Verificadores</a:t>
            </a:r>
          </a:p>
        </p:txBody>
      </p:sp>
      <p:sp>
        <p:nvSpPr>
          <p:cNvPr id="22531" name="Rectangle 3"/>
          <p:cNvSpPr>
            <a:spLocks noGrp="1" noChangeArrowheads="1"/>
          </p:cNvSpPr>
          <p:nvPr>
            <p:ph idx="1"/>
          </p:nvPr>
        </p:nvSpPr>
        <p:spPr>
          <a:xfrm>
            <a:off x="457200" y="1981200"/>
            <a:ext cx="8229600" cy="4471988"/>
          </a:xfrm>
        </p:spPr>
        <p:txBody>
          <a:bodyPr>
            <a:normAutofit/>
          </a:bodyPr>
          <a:lstStyle/>
          <a:p>
            <a:pPr eaLnBrk="1" hangingPunct="1">
              <a:lnSpc>
                <a:spcPct val="90000"/>
              </a:lnSpc>
            </a:pPr>
            <a:r>
              <a:rPr lang="es-ES" sz="2000" i="1" dirty="0" err="1">
                <a:effectLst/>
                <a:latin typeface="Times New Roman" panose="02020603050405020304" pitchFamily="18" charset="0"/>
                <a:cs typeface="Times New Roman" panose="02020603050405020304" pitchFamily="18" charset="0"/>
              </a:rPr>
              <a:t>Indice</a:t>
            </a:r>
            <a:r>
              <a:rPr lang="es-ES" sz="2000" i="1" dirty="0">
                <a:effectLst/>
                <a:latin typeface="Times New Roman" panose="02020603050405020304" pitchFamily="18" charset="0"/>
                <a:cs typeface="Times New Roman" panose="02020603050405020304" pitchFamily="18" charset="0"/>
              </a:rPr>
              <a:t> de área (ej. : Proporción de área con cada tipo de vegetación.</a:t>
            </a:r>
          </a:p>
          <a:p>
            <a:pPr eaLnBrk="1" hangingPunct="1">
              <a:lnSpc>
                <a:spcPct val="90000"/>
              </a:lnSpc>
              <a:buFont typeface="Wingdings" pitchFamily="2" charset="2"/>
              <a:buNone/>
            </a:pPr>
            <a:endParaRPr lang="es-ES" sz="2000" i="1" dirty="0">
              <a:effectLst/>
              <a:latin typeface="Times New Roman" panose="02020603050405020304" pitchFamily="18" charset="0"/>
              <a:cs typeface="Times New Roman" panose="02020603050405020304" pitchFamily="18" charset="0"/>
            </a:endParaRPr>
          </a:p>
          <a:p>
            <a:pPr eaLnBrk="1" hangingPunct="1">
              <a:lnSpc>
                <a:spcPct val="90000"/>
              </a:lnSpc>
            </a:pPr>
            <a:r>
              <a:rPr lang="es-ES" sz="2000" i="1" dirty="0" err="1">
                <a:effectLst/>
                <a:latin typeface="Times New Roman" panose="02020603050405020304" pitchFamily="18" charset="0"/>
                <a:cs typeface="Times New Roman" panose="02020603050405020304" pitchFamily="18" charset="0"/>
              </a:rPr>
              <a:t>Indices</a:t>
            </a:r>
            <a:r>
              <a:rPr lang="es-ES" sz="2000" i="1" dirty="0">
                <a:effectLst/>
                <a:latin typeface="Times New Roman" panose="02020603050405020304" pitchFamily="18" charset="0"/>
                <a:cs typeface="Times New Roman" panose="02020603050405020304" pitchFamily="18" charset="0"/>
              </a:rPr>
              <a:t> de fragmentación - estructura de parches, conectividad y bordes- (ej. : Número de parche por unidad de área; tamaño mayor de parche para cada tipo de vegetación, distancia promedio entre dos parches del mismo tipo; etc.</a:t>
            </a:r>
          </a:p>
          <a:p>
            <a:pPr marL="0" indent="0" eaLnBrk="1" hangingPunct="1">
              <a:lnSpc>
                <a:spcPct val="90000"/>
              </a:lnSpc>
              <a:buNone/>
            </a:pPr>
            <a:endParaRPr lang="es-ES" sz="2000" i="1" dirty="0">
              <a:effectLst/>
              <a:latin typeface="Times New Roman" panose="02020603050405020304" pitchFamily="18" charset="0"/>
              <a:cs typeface="Times New Roman" panose="02020603050405020304" pitchFamily="18" charset="0"/>
            </a:endParaRPr>
          </a:p>
          <a:p>
            <a:r>
              <a:rPr lang="es-ES" sz="2000" i="1" dirty="0" err="1">
                <a:latin typeface="Times New Roman" panose="02020603050405020304" pitchFamily="18" charset="0"/>
                <a:cs typeface="Times New Roman" panose="02020603050405020304" pitchFamily="18" charset="0"/>
              </a:rPr>
              <a:t>Indices</a:t>
            </a:r>
            <a:r>
              <a:rPr lang="es-ES" sz="2000" i="1" dirty="0">
                <a:latin typeface="Times New Roman" panose="02020603050405020304" pitchFamily="18" charset="0"/>
                <a:cs typeface="Times New Roman" panose="02020603050405020304" pitchFamily="18" charset="0"/>
              </a:rPr>
              <a:t> de diversidad específica. </a:t>
            </a:r>
            <a:r>
              <a:rPr lang="es-ES" sz="2000" i="1" dirty="0" err="1">
                <a:latin typeface="Times New Roman" panose="02020603050405020304" pitchFamily="18" charset="0"/>
                <a:cs typeface="Times New Roman" panose="02020603050405020304" pitchFamily="18" charset="0"/>
              </a:rPr>
              <a:t>Ej</a:t>
            </a:r>
            <a:r>
              <a:rPr lang="es-ES" sz="2000" i="1" dirty="0">
                <a:latin typeface="Times New Roman" panose="02020603050405020304" pitchFamily="18" charset="0"/>
                <a:cs typeface="Times New Roman" panose="02020603050405020304" pitchFamily="18" charset="0"/>
              </a:rPr>
              <a:t>, </a:t>
            </a:r>
            <a:r>
              <a:rPr lang="es-AR" dirty="0">
                <a:latin typeface="Times New Roman" panose="02020603050405020304" pitchFamily="18" charset="0"/>
                <a:cs typeface="Times New Roman" panose="02020603050405020304" pitchFamily="18" charset="0"/>
              </a:rPr>
              <a:t>Shannon-Wiener. </a:t>
            </a:r>
            <a:endParaRPr lang="es-ES" i="1" dirty="0">
              <a:effectLst/>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8829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CEDEF-F8B4-4959-9F68-E487F6213846}"/>
              </a:ext>
            </a:extLst>
          </p:cNvPr>
          <p:cNvSpPr>
            <a:spLocks noGrp="1"/>
          </p:cNvSpPr>
          <p:nvPr>
            <p:ph type="title"/>
          </p:nvPr>
        </p:nvSpPr>
        <p:spPr>
          <a:xfrm>
            <a:off x="609599" y="609600"/>
            <a:ext cx="7346777" cy="1320800"/>
          </a:xfrm>
        </p:spPr>
        <p:txBody>
          <a:bodyPr/>
          <a:lstStyle/>
          <a:p>
            <a:r>
              <a:rPr lang="es-AR" dirty="0">
                <a:latin typeface="Times New Roman" panose="02020603050405020304" pitchFamily="18" charset="0"/>
                <a:cs typeface="Times New Roman" panose="02020603050405020304" pitchFamily="18" charset="0"/>
              </a:rPr>
              <a:t>Indicadores de segunda generación</a:t>
            </a:r>
          </a:p>
        </p:txBody>
      </p:sp>
      <p:graphicFrame>
        <p:nvGraphicFramePr>
          <p:cNvPr id="4" name="Marcador de contenido 3">
            <a:extLst>
              <a:ext uri="{FF2B5EF4-FFF2-40B4-BE49-F238E27FC236}">
                <a16:creationId xmlns:a16="http://schemas.microsoft.com/office/drawing/2014/main" id="{53509E56-D982-4B64-8B60-639DB1A4B0EC}"/>
              </a:ext>
            </a:extLst>
          </p:cNvPr>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48716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4B65F-A73B-41DB-8160-C7F3FD405A9E}"/>
              </a:ext>
            </a:extLst>
          </p:cNvPr>
          <p:cNvSpPr>
            <a:spLocks noGrp="1"/>
          </p:cNvSpPr>
          <p:nvPr>
            <p:ph type="title"/>
          </p:nvPr>
        </p:nvSpPr>
        <p:spPr>
          <a:xfrm>
            <a:off x="609599" y="609600"/>
            <a:ext cx="6347713" cy="731168"/>
          </a:xfrm>
        </p:spPr>
        <p:txBody>
          <a:bodyPr/>
          <a:lstStyle/>
          <a:p>
            <a:r>
              <a:rPr lang="es-ES_tradnl" dirty="0">
                <a:latin typeface="Times New Roman" panose="02020603050405020304" pitchFamily="18" charset="0"/>
                <a:cs typeface="Times New Roman" panose="02020603050405020304" pitchFamily="18" charset="0"/>
              </a:rPr>
              <a:t>Indicadores funcionales</a:t>
            </a:r>
            <a:endParaRPr lang="es-AR" dirty="0"/>
          </a:p>
        </p:txBody>
      </p:sp>
      <p:graphicFrame>
        <p:nvGraphicFramePr>
          <p:cNvPr id="4" name="Marcador de contenido 3">
            <a:extLst>
              <a:ext uri="{FF2B5EF4-FFF2-40B4-BE49-F238E27FC236}">
                <a16:creationId xmlns:a16="http://schemas.microsoft.com/office/drawing/2014/main" id="{7E32E548-D064-4AD6-B67F-E9014061C80F}"/>
              </a:ext>
            </a:extLst>
          </p:cNvPr>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28783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13D77-B944-4F9D-AA96-2AEBCF91D648}"/>
              </a:ext>
            </a:extLst>
          </p:cNvPr>
          <p:cNvSpPr>
            <a:spLocks noGrp="1"/>
          </p:cNvSpPr>
          <p:nvPr>
            <p:ph type="title"/>
          </p:nvPr>
        </p:nvSpPr>
        <p:spPr>
          <a:xfrm>
            <a:off x="609599" y="609600"/>
            <a:ext cx="6347713" cy="1550990"/>
          </a:xfrm>
        </p:spPr>
        <p:txBody>
          <a:bodyPr>
            <a:normAutofit/>
          </a:bodyPr>
          <a:lstStyle/>
          <a:p>
            <a:r>
              <a:rPr lang="es-ES_tradnl" sz="2800" b="1" dirty="0">
                <a:latin typeface="Times New Roman" panose="02020603050405020304" pitchFamily="18" charset="0"/>
                <a:cs typeface="Times New Roman" panose="02020603050405020304" pitchFamily="18" charset="0"/>
              </a:rPr>
              <a:t>Marco conceptual del desarrollo de Indicadores de Sustentabilidad</a:t>
            </a:r>
            <a:br>
              <a:rPr lang="es-ES_tradnl" sz="2800" b="1" dirty="0">
                <a:latin typeface="Times New Roman" panose="02020603050405020304" pitchFamily="18" charset="0"/>
                <a:cs typeface="Times New Roman" panose="02020603050405020304" pitchFamily="18" charset="0"/>
              </a:rPr>
            </a:br>
            <a:endParaRPr lang="es-AR" sz="2800" dirty="0">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a16="http://schemas.microsoft.com/office/drawing/2014/main" id="{DED84E56-0343-400C-8981-4F829D00061D}"/>
              </a:ext>
            </a:extLst>
          </p:cNvPr>
          <p:cNvGraphicFramePr>
            <a:graphicFrameLocks noGrp="1"/>
          </p:cNvGraphicFramePr>
          <p:nvPr>
            <p:ph idx="1"/>
            <p:extLst>
              <p:ext uri="{D42A27DB-BD31-4B8C-83A1-F6EECF244321}">
                <p14:modId xmlns:p14="http://schemas.microsoft.com/office/powerpoint/2010/main" val="1725585834"/>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
        <p:nvSpPr>
          <p:cNvPr id="6" name="5 Flecha curvada hacia la derecha"/>
          <p:cNvSpPr/>
          <p:nvPr/>
        </p:nvSpPr>
        <p:spPr>
          <a:xfrm rot="5653938">
            <a:off x="4702784" y="1538831"/>
            <a:ext cx="734618" cy="2832773"/>
          </a:xfrm>
          <a:prstGeom prst="curvedRightArrow">
            <a:avLst>
              <a:gd name="adj1" fmla="val 25000"/>
              <a:gd name="adj2" fmla="val 38460"/>
              <a:gd name="adj3" fmla="val 3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Flecha curvada hacia la derecha"/>
          <p:cNvSpPr/>
          <p:nvPr/>
        </p:nvSpPr>
        <p:spPr>
          <a:xfrm rot="5400000" flipH="1">
            <a:off x="3538414" y="2688984"/>
            <a:ext cx="869633" cy="5085969"/>
          </a:xfrm>
          <a:prstGeom prst="curvedRightArrow">
            <a:avLst>
              <a:gd name="adj1" fmla="val 25000"/>
              <a:gd name="adj2" fmla="val 38460"/>
              <a:gd name="adj3" fmla="val 3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247795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09599" y="609600"/>
            <a:ext cx="7130753" cy="1320800"/>
          </a:xfrm>
        </p:spPr>
        <p:txBody>
          <a:bodyPr/>
          <a:lstStyle/>
          <a:p>
            <a:pPr eaLnBrk="1" hangingPunct="1">
              <a:defRPr/>
            </a:pPr>
            <a:r>
              <a:rPr lang="es-ES_tradnl" sz="2400" b="1" dirty="0">
                <a:latin typeface="Times New Roman" panose="02020603050405020304" pitchFamily="18" charset="0"/>
                <a:cs typeface="Times New Roman" panose="02020603050405020304" pitchFamily="18" charset="0"/>
              </a:rPr>
              <a:t>Indicadores de presión (factor que esta operando en el sistema):</a:t>
            </a:r>
            <a:endParaRPr lang="es-ES" sz="2400" b="1" dirty="0">
              <a:latin typeface="Times New Roman" panose="02020603050405020304" pitchFamily="18" charset="0"/>
              <a:cs typeface="Times New Roman" panose="02020603050405020304" pitchFamily="18" charset="0"/>
            </a:endParaRPr>
          </a:p>
        </p:txBody>
      </p:sp>
      <p:sp>
        <p:nvSpPr>
          <p:cNvPr id="381955" name="Rectangle 3"/>
          <p:cNvSpPr>
            <a:spLocks noGrp="1" noChangeArrowheads="1"/>
          </p:cNvSpPr>
          <p:nvPr>
            <p:ph idx="1"/>
          </p:nvPr>
        </p:nvSpPr>
        <p:spPr/>
        <p:txBody>
          <a:bodyPr>
            <a:normAutofit fontScale="92500" lnSpcReduction="20000"/>
          </a:bodyPr>
          <a:lstStyle/>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Deforestación</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Sobreexplotación del recurso</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Quemas – incendios </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Producción de madera</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Cambios en el uso de la tierra</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Uso de pesticidas</a:t>
            </a:r>
            <a:endParaRPr lang="es-ES" sz="2400" dirty="0">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a:bodyPr>
          <a:lstStyle/>
          <a:p>
            <a:pPr eaLnBrk="1" hangingPunct="1">
              <a:defRPr/>
            </a:pPr>
            <a:r>
              <a:rPr lang="es-ES_tradnl" sz="2800" b="1" dirty="0">
                <a:latin typeface="Times New Roman" panose="02020603050405020304" pitchFamily="18" charset="0"/>
                <a:cs typeface="Times New Roman" panose="02020603050405020304" pitchFamily="18" charset="0"/>
              </a:rPr>
              <a:t>Indicadores de estado (Situación actual del sistema)</a:t>
            </a:r>
            <a:endParaRPr lang="es-ES" sz="2800" b="1" dirty="0">
              <a:latin typeface="Times New Roman" panose="02020603050405020304" pitchFamily="18" charset="0"/>
              <a:cs typeface="Times New Roman" panose="02020603050405020304" pitchFamily="18" charset="0"/>
            </a:endParaRPr>
          </a:p>
        </p:txBody>
      </p:sp>
      <p:sp>
        <p:nvSpPr>
          <p:cNvPr id="382979" name="Rectangle 3"/>
          <p:cNvSpPr>
            <a:spLocks noGrp="1" noChangeArrowheads="1"/>
          </p:cNvSpPr>
          <p:nvPr>
            <p:ph idx="1"/>
          </p:nvPr>
        </p:nvSpPr>
        <p:spPr>
          <a:xfrm>
            <a:off x="468313" y="2349500"/>
            <a:ext cx="8229600" cy="3032125"/>
          </a:xfrm>
        </p:spPr>
        <p:txBody>
          <a:bodyPr>
            <a:normAutofit lnSpcReduction="10000"/>
          </a:bodyPr>
          <a:lstStyle/>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Tierras afectadas por desertificación</a:t>
            </a:r>
          </a:p>
          <a:p>
            <a:pPr marL="381000" indent="-381000" eaLnBrk="1" hangingPunct="1">
              <a:lnSpc>
                <a:spcPct val="9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Superficie de bosques clasificada por estado</a:t>
            </a:r>
          </a:p>
          <a:p>
            <a:pPr marL="381000" indent="-381000" eaLnBrk="1" hangingPunct="1">
              <a:lnSpc>
                <a:spcPct val="90000"/>
              </a:lnSpc>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Especies amenazadas respecto de las </a:t>
            </a:r>
            <a:r>
              <a:rPr lang="es-ES_tradnl" sz="2400" dirty="0" err="1">
                <a:latin typeface="Times New Roman" panose="02020603050405020304" pitchFamily="18" charset="0"/>
                <a:cs typeface="Times New Roman" panose="02020603050405020304" pitchFamily="18" charset="0"/>
              </a:rPr>
              <a:t>sp.</a:t>
            </a:r>
            <a:r>
              <a:rPr lang="es-ES_tradnl" sz="2400" dirty="0">
                <a:latin typeface="Times New Roman" panose="02020603050405020304" pitchFamily="18" charset="0"/>
                <a:cs typeface="Times New Roman" panose="02020603050405020304" pitchFamily="18" charset="0"/>
              </a:rPr>
              <a:t> totales</a:t>
            </a:r>
          </a:p>
          <a:p>
            <a:pPr marL="381000" indent="-381000" eaLnBrk="1" hangingPunct="1">
              <a:lnSpc>
                <a:spcPct val="9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Capacidad productiva del sitio</a:t>
            </a:r>
          </a:p>
          <a:p>
            <a:pPr marL="381000" indent="-381000" eaLnBrk="1" hangingPunct="1">
              <a:lnSpc>
                <a:spcPct val="90000"/>
              </a:lnSpc>
              <a:defRPr/>
            </a:pPr>
            <a:endParaRPr lang="es-ES" sz="2400"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09599" y="609600"/>
            <a:ext cx="7058745" cy="1320800"/>
          </a:xfrm>
        </p:spPr>
        <p:txBody>
          <a:bodyPr>
            <a:normAutofit/>
          </a:bodyPr>
          <a:lstStyle/>
          <a:p>
            <a:pPr eaLnBrk="1" hangingPunct="1">
              <a:defRPr/>
            </a:pPr>
            <a:r>
              <a:rPr lang="es-ES_tradnl" sz="2800" b="1" dirty="0">
                <a:latin typeface="Times New Roman" panose="02020603050405020304" pitchFamily="18" charset="0"/>
                <a:cs typeface="Times New Roman" panose="02020603050405020304" pitchFamily="18" charset="0"/>
              </a:rPr>
              <a:t>Indicadores de respuesta (Que es lo que se hace-Direccionamiento del sistema)</a:t>
            </a:r>
            <a:r>
              <a:rPr lang="es-ES" sz="2800" dirty="0">
                <a:latin typeface="Times New Roman" panose="02020603050405020304" pitchFamily="18" charset="0"/>
                <a:cs typeface="Times New Roman" panose="02020603050405020304" pitchFamily="18" charset="0"/>
              </a:rPr>
              <a:t> </a:t>
            </a:r>
          </a:p>
        </p:txBody>
      </p:sp>
      <p:sp>
        <p:nvSpPr>
          <p:cNvPr id="384003" name="Rectangle 3"/>
          <p:cNvSpPr>
            <a:spLocks noGrp="1" noChangeArrowheads="1"/>
          </p:cNvSpPr>
          <p:nvPr>
            <p:ph idx="1"/>
          </p:nvPr>
        </p:nvSpPr>
        <p:spPr>
          <a:xfrm>
            <a:off x="428596" y="2500306"/>
            <a:ext cx="8229600" cy="3090874"/>
          </a:xfrm>
        </p:spPr>
        <p:txBody>
          <a:bodyPr/>
          <a:lstStyle/>
          <a:p>
            <a:pPr eaLnBrk="1" hangingPunct="1">
              <a:defRPr/>
            </a:pPr>
            <a:r>
              <a:rPr lang="es-ES_tradnl" sz="2800" dirty="0">
                <a:latin typeface="Times New Roman" panose="02020603050405020304" pitchFamily="18" charset="0"/>
                <a:cs typeface="Times New Roman" panose="02020603050405020304" pitchFamily="18" charset="0"/>
              </a:rPr>
              <a:t>Proporción de áreas protegidas</a:t>
            </a:r>
          </a:p>
          <a:p>
            <a:pPr eaLnBrk="1" hangingPunct="1">
              <a:buFont typeface="Wingdings" pitchFamily="2" charset="2"/>
              <a:buNone/>
              <a:defRPr/>
            </a:pPr>
            <a:endParaRPr lang="es-ES_tradnl" sz="2800" dirty="0">
              <a:latin typeface="Times New Roman" panose="02020603050405020304" pitchFamily="18" charset="0"/>
              <a:cs typeface="Times New Roman" panose="02020603050405020304" pitchFamily="18" charset="0"/>
            </a:endParaRPr>
          </a:p>
          <a:p>
            <a:pPr eaLnBrk="1" hangingPunct="1">
              <a:defRPr/>
            </a:pPr>
            <a:r>
              <a:rPr lang="es-ES_tradnl" sz="2800" dirty="0">
                <a:latin typeface="Times New Roman" panose="02020603050405020304" pitchFamily="18" charset="0"/>
                <a:cs typeface="Times New Roman" panose="02020603050405020304" pitchFamily="18" charset="0"/>
              </a:rPr>
              <a:t>Cosecha de bajo impacto</a:t>
            </a:r>
          </a:p>
          <a:p>
            <a:pPr eaLnBrk="1" hangingPunct="1">
              <a:buFont typeface="Wingdings" pitchFamily="2" charset="2"/>
              <a:buNone/>
              <a:defRPr/>
            </a:pPr>
            <a:endParaRPr lang="es-ES_tradnl" sz="2800" dirty="0">
              <a:latin typeface="Times New Roman" panose="02020603050405020304" pitchFamily="18" charset="0"/>
              <a:cs typeface="Times New Roman" panose="02020603050405020304" pitchFamily="18" charset="0"/>
            </a:endParaRPr>
          </a:p>
          <a:p>
            <a:pPr eaLnBrk="1" hangingPunct="1">
              <a:defRPr/>
            </a:pPr>
            <a:r>
              <a:rPr lang="es-ES_tradnl" sz="2800" dirty="0">
                <a:latin typeface="Times New Roman" panose="02020603050405020304" pitchFamily="18" charset="0"/>
                <a:cs typeface="Times New Roman" panose="02020603050405020304" pitchFamily="18" charset="0"/>
              </a:rPr>
              <a:t>Aplicación de planes de manejo</a:t>
            </a:r>
            <a:endParaRPr lang="es-ES" sz="2800" dirty="0">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71600"/>
          </a:xfrm>
        </p:spPr>
        <p:txBody>
          <a:bodyPr/>
          <a:lstStyle/>
          <a:p>
            <a:r>
              <a:rPr lang="es-AR" sz="4000" dirty="0"/>
              <a:t>Aspectos metodológicos</a:t>
            </a:r>
            <a:endParaRPr lang="es-ES" sz="4000" dirty="0"/>
          </a:p>
        </p:txBody>
      </p:sp>
      <p:sp>
        <p:nvSpPr>
          <p:cNvPr id="4" name="3 Marcador de contenido"/>
          <p:cNvSpPr>
            <a:spLocks noGrp="1"/>
          </p:cNvSpPr>
          <p:nvPr>
            <p:ph idx="1"/>
          </p:nvPr>
        </p:nvSpPr>
        <p:spPr>
          <a:xfrm>
            <a:off x="539552" y="1556792"/>
            <a:ext cx="8229600" cy="4525962"/>
          </a:xfrm>
        </p:spPr>
        <p:txBody>
          <a:bodyPr>
            <a:normAutofit/>
          </a:bodyPr>
          <a:lstStyle/>
          <a:p>
            <a:r>
              <a:rPr lang="es-MX" sz="2000" dirty="0">
                <a:latin typeface="Times New Roman" panose="02020603050405020304" pitchFamily="18" charset="0"/>
                <a:cs typeface="Times New Roman" panose="02020603050405020304" pitchFamily="18" charset="0"/>
              </a:rPr>
              <a:t>Los indicadores generalmente cuantifican variables de diferente naturaleza y unidades de medida</a:t>
            </a: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 </a:t>
            </a:r>
            <a:r>
              <a:rPr lang="es-MX" sz="2000" b="1" dirty="0">
                <a:latin typeface="Times New Roman" panose="02020603050405020304" pitchFamily="18" charset="0"/>
                <a:cs typeface="Times New Roman" panose="02020603050405020304" pitchFamily="18" charset="0"/>
              </a:rPr>
              <a:t>Estandarización</a:t>
            </a:r>
            <a:r>
              <a:rPr lang="es-MX" sz="2000" dirty="0">
                <a:latin typeface="Times New Roman" panose="02020603050405020304" pitchFamily="18" charset="0"/>
                <a:cs typeface="Times New Roman" panose="02020603050405020304" pitchFamily="18" charset="0"/>
              </a:rPr>
              <a:t> (S) en una escala positiva de, por ejemplo, 0 a 3 (donde 0 representa el menor valor de sustentabilidad y 3 el valor ideal para cada uno de los indicadores, de este modo todos los indicadores serán directos: a mayor valor, mayor nivel de sustentabilidad</a:t>
            </a:r>
            <a:r>
              <a:rPr lang="es-ES" sz="2000" dirty="0">
                <a:latin typeface="Times New Roman" panose="02020603050405020304" pitchFamily="18" charset="0"/>
                <a:cs typeface="Times New Roman" panose="02020603050405020304" pitchFamily="18" charset="0"/>
              </a:rPr>
              <a:t> </a:t>
            </a:r>
          </a:p>
          <a:p>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Ponderación </a:t>
            </a:r>
            <a:r>
              <a:rPr lang="es-ES" sz="2000" dirty="0">
                <a:latin typeface="Times New Roman" panose="02020603050405020304" pitchFamily="18" charset="0"/>
                <a:cs typeface="Times New Roman" panose="02020603050405020304" pitchFamily="18" charset="0"/>
              </a:rPr>
              <a:t>(W). No todos los indicadores tienen el mismo valor o peso para la evaluación de la sustentabilidad. Puede haber  indicadores que sean considerados más importantes que otros. Se debe decidir, entonces, la importancia relativa de los diferentes indicadores</a:t>
            </a:r>
          </a:p>
          <a:p>
            <a:endParaRPr lang="es-ES" dirty="0"/>
          </a:p>
        </p:txBody>
      </p:sp>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Marcador de contenido"/>
          <p:cNvSpPr>
            <a:spLocks noGrp="1"/>
          </p:cNvSpPr>
          <p:nvPr>
            <p:ph idx="4294967295"/>
          </p:nvPr>
        </p:nvSpPr>
        <p:spPr>
          <a:xfrm>
            <a:off x="0" y="404664"/>
            <a:ext cx="8715375" cy="6453336"/>
          </a:xfrm>
        </p:spPr>
        <p:txBody>
          <a:bodyPr>
            <a:normAutofit/>
          </a:bodyPr>
          <a:lstStyle/>
          <a:p>
            <a:pPr>
              <a:defRPr/>
            </a:pPr>
            <a:r>
              <a:rPr lang="es-ES" sz="2400" dirty="0">
                <a:latin typeface="Times New Roman" panose="02020603050405020304" pitchFamily="18" charset="0"/>
                <a:cs typeface="Times New Roman" panose="02020603050405020304" pitchFamily="18" charset="0"/>
              </a:rPr>
              <a:t>La ponderación de cada indicador según su importancia puede identificarse a partir de dos aspectos:</a:t>
            </a:r>
          </a:p>
          <a:p>
            <a:pPr>
              <a:buNone/>
              <a:defRPr/>
            </a:pPr>
            <a:endParaRPr lang="es-ES" sz="2400" dirty="0">
              <a:latin typeface="Times New Roman" panose="02020603050405020304" pitchFamily="18" charset="0"/>
              <a:cs typeface="Times New Roman" panose="02020603050405020304" pitchFamily="18" charset="0"/>
            </a:endParaRPr>
          </a:p>
          <a:p>
            <a:pPr lvl="1">
              <a:defRPr/>
            </a:pPr>
            <a:r>
              <a:rPr lang="es-ES" sz="2400" dirty="0">
                <a:latin typeface="Times New Roman" panose="02020603050405020304" pitchFamily="18" charset="0"/>
                <a:cs typeface="Times New Roman" panose="02020603050405020304" pitchFamily="18" charset="0"/>
              </a:rPr>
              <a:t>Uno e</a:t>
            </a:r>
            <a:r>
              <a:rPr lang="es-AR" sz="2400" dirty="0">
                <a:latin typeface="Times New Roman" panose="02020603050405020304" pitchFamily="18" charset="0"/>
                <a:cs typeface="Times New Roman" panose="02020603050405020304" pitchFamily="18" charset="0"/>
              </a:rPr>
              <a:t>s el de la </a:t>
            </a:r>
            <a:r>
              <a:rPr lang="es-AR" sz="2400" u="sng" dirty="0">
                <a:latin typeface="Times New Roman" panose="02020603050405020304" pitchFamily="18" charset="0"/>
                <a:cs typeface="Times New Roman" panose="02020603050405020304" pitchFamily="18" charset="0"/>
              </a:rPr>
              <a:t>reversibilidad</a:t>
            </a:r>
            <a:r>
              <a:rPr lang="es-AR" sz="2400" dirty="0">
                <a:latin typeface="Times New Roman" panose="02020603050405020304" pitchFamily="18" charset="0"/>
                <a:cs typeface="Times New Roman" panose="02020603050405020304" pitchFamily="18" charset="0"/>
              </a:rPr>
              <a:t>, es decir, la capacidad de volver a la situación inicial; cuanto más difícil, más importante, mayor valor. </a:t>
            </a:r>
            <a:r>
              <a:rPr lang="es-AR" sz="2400" dirty="0" err="1">
                <a:latin typeface="Times New Roman" panose="02020603050405020304" pitchFamily="18" charset="0"/>
                <a:cs typeface="Times New Roman" panose="02020603050405020304" pitchFamily="18" charset="0"/>
              </a:rPr>
              <a:t>Ej</a:t>
            </a:r>
            <a:r>
              <a:rPr lang="es-AR" sz="2400" dirty="0">
                <a:latin typeface="Times New Roman" panose="02020603050405020304" pitchFamily="18" charset="0"/>
                <a:cs typeface="Times New Roman" panose="02020603050405020304" pitchFamily="18" charset="0"/>
              </a:rPr>
              <a:t>: la conservación de la biología del suelo será más importante que la fertilidad química del mismo. La pérdida de biodiversidad puede ser irreversible.</a:t>
            </a:r>
          </a:p>
          <a:p>
            <a:pPr lvl="1">
              <a:defRPr/>
            </a:pPr>
            <a:r>
              <a:rPr lang="es-AR" sz="2400" dirty="0">
                <a:latin typeface="Times New Roman" panose="02020603050405020304" pitchFamily="18" charset="0"/>
                <a:cs typeface="Times New Roman" panose="02020603050405020304" pitchFamily="18" charset="0"/>
              </a:rPr>
              <a:t>Otro aspecto que puede tenerse en cuenta es el de la </a:t>
            </a:r>
            <a:r>
              <a:rPr lang="es-AR" sz="2400" u="sng" dirty="0">
                <a:latin typeface="Times New Roman" panose="02020603050405020304" pitchFamily="18" charset="0"/>
                <a:cs typeface="Times New Roman" panose="02020603050405020304" pitchFamily="18" charset="0"/>
              </a:rPr>
              <a:t>dependencia</a:t>
            </a:r>
            <a:r>
              <a:rPr lang="es-AR" sz="2400" dirty="0">
                <a:latin typeface="Times New Roman" panose="02020603050405020304" pitchFamily="18" charset="0"/>
                <a:cs typeface="Times New Roman" panose="02020603050405020304" pitchFamily="18" charset="0"/>
              </a:rPr>
              <a:t>. Por ejemplo, la conservación de la diversidad vegetal sería más importante que la diversidad de insectos, porque aquella es la base trófica de esta: si no hay diversidad vegetal no puede haber fauna. </a:t>
            </a:r>
            <a:endParaRPr lang="es-ES" sz="2400" dirty="0">
              <a:latin typeface="Times New Roman" panose="02020603050405020304" pitchFamily="18" charset="0"/>
              <a:cs typeface="Times New Roman" panose="02020603050405020304" pitchFamily="18" charset="0"/>
            </a:endParaRPr>
          </a:p>
          <a:p>
            <a:pPr eaLnBrk="1" hangingPunct="1">
              <a:defRPr/>
            </a:pPr>
            <a:endParaRPr lang="es-ES" dirty="0"/>
          </a:p>
          <a:p>
            <a:pPr eaLnBrk="1" hangingPunct="1">
              <a:defRPr/>
            </a:pPr>
            <a:endParaRPr lang="es-ES" dirty="0"/>
          </a:p>
        </p:txBody>
      </p:sp>
      <p:sp>
        <p:nvSpPr>
          <p:cNvPr id="3" name="2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79512" y="1412776"/>
            <a:ext cx="3877062" cy="44644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67944" y="404664"/>
            <a:ext cx="4867275" cy="4914900"/>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48522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Manejo Forestal Sustentable</a:t>
            </a:r>
            <a:endParaRPr lang="es-ES" dirty="0"/>
          </a:p>
        </p:txBody>
      </p:sp>
      <p:sp>
        <p:nvSpPr>
          <p:cNvPr id="3" name="2 Marcador de texto"/>
          <p:cNvSpPr>
            <a:spLocks noGrp="1"/>
          </p:cNvSpPr>
          <p:nvPr>
            <p:ph idx="1"/>
          </p:nvPr>
        </p:nvSpPr>
        <p:spPr/>
        <p:txBody>
          <a:bodyPr>
            <a:normAutofit lnSpcReduction="10000"/>
          </a:bodyPr>
          <a:lstStyle/>
          <a:p>
            <a:pPr algn="just"/>
            <a:r>
              <a:rPr lang="es-ES" sz="2400" dirty="0">
                <a:solidFill>
                  <a:schemeClr val="bg1"/>
                </a:solidFill>
                <a:latin typeface="Times New Roman" panose="02020603050405020304" pitchFamily="18" charset="0"/>
                <a:cs typeface="Times New Roman" panose="02020603050405020304" pitchFamily="18" charset="0"/>
              </a:rPr>
              <a:t>En uno de los Principios Forestales que se aprobaron en la Cumbre de Río en el año 1992 expresaba lo que puede considerarse como una </a:t>
            </a:r>
            <a:r>
              <a:rPr lang="es-ES" sz="2400" dirty="0" err="1">
                <a:solidFill>
                  <a:schemeClr val="bg1"/>
                </a:solidFill>
                <a:latin typeface="Times New Roman" panose="02020603050405020304" pitchFamily="18" charset="0"/>
                <a:cs typeface="Times New Roman" panose="02020603050405020304" pitchFamily="18" charset="0"/>
              </a:rPr>
              <a:t>deﬁnición</a:t>
            </a:r>
            <a:r>
              <a:rPr lang="es-ES" sz="2400" dirty="0">
                <a:solidFill>
                  <a:schemeClr val="bg1"/>
                </a:solidFill>
                <a:latin typeface="Times New Roman" panose="02020603050405020304" pitchFamily="18" charset="0"/>
                <a:cs typeface="Times New Roman" panose="02020603050405020304" pitchFamily="18" charset="0"/>
              </a:rPr>
              <a:t> del Manejo Forestal Sustentable:</a:t>
            </a:r>
          </a:p>
          <a:p>
            <a:pPr marL="0" indent="0" algn="just">
              <a:buNone/>
            </a:pPr>
            <a:endParaRPr lang="es-ES" sz="2400" dirty="0">
              <a:solidFill>
                <a:schemeClr val="bg1"/>
              </a:solidFill>
              <a:latin typeface="Times New Roman" panose="02020603050405020304" pitchFamily="18" charset="0"/>
              <a:cs typeface="Times New Roman" panose="02020603050405020304" pitchFamily="18" charset="0"/>
            </a:endParaRPr>
          </a:p>
          <a:p>
            <a:pPr algn="just"/>
            <a:r>
              <a:rPr lang="es-ES" sz="2400" dirty="0">
                <a:solidFill>
                  <a:schemeClr val="bg1"/>
                </a:solidFill>
                <a:latin typeface="Times New Roman" panose="02020603050405020304" pitchFamily="18" charset="0"/>
                <a:cs typeface="Times New Roman" panose="02020603050405020304" pitchFamily="18" charset="0"/>
              </a:rPr>
              <a:t>“Los recursos y las tierras forestales deberían ser manejados sustentablemente para satisfacer las necesidades sociales, económicas, ecológicas, culturales y espirituales de las generaciones presentes y futuras”. </a:t>
            </a:r>
          </a:p>
        </p:txBody>
      </p:sp>
      <p:sp>
        <p:nvSpPr>
          <p:cNvPr id="4" name="3 Marcador de pie de página"/>
          <p:cNvSpPr>
            <a:spLocks noGrp="1"/>
          </p:cNvSpPr>
          <p:nvPr>
            <p:ph type="ftr" sz="quarter" idx="11"/>
          </p:nvPr>
        </p:nvSpPr>
        <p:spPr>
          <a:xfrm>
            <a:off x="539552" y="6309320"/>
            <a:ext cx="4622973" cy="4320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solidFill>
                <a:effectLst/>
                <a:uLnTx/>
                <a:uFillTx/>
                <a:latin typeface="Trebuchet MS"/>
                <a:ea typeface="+mn-ea"/>
                <a:cs typeface="+mn-cs"/>
              </a:rPr>
              <a:t>Facultad de Ciencias Agrarias y Forestales-UNLP- Curso de Manejo Forestal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3924093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081501" cy="387325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29250" y="0"/>
            <a:ext cx="2959174" cy="402902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39952" y="3212976"/>
            <a:ext cx="3456384" cy="4085541"/>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4211703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idx="1"/>
          </p:nvPr>
        </p:nvSpPr>
        <p:spPr>
          <a:xfrm>
            <a:off x="214313" y="1185798"/>
            <a:ext cx="8858250" cy="5262979"/>
          </a:xfrm>
        </p:spPr>
        <p:txBody>
          <a:bodyPr wrap="square" anchor="ctr">
            <a:spAutoFit/>
          </a:bodyPr>
          <a:lstStyle/>
          <a:p>
            <a:pPr marL="0" indent="0">
              <a:spcBef>
                <a:spcPct val="0"/>
              </a:spcBef>
              <a:buFont typeface="Arial" charset="0"/>
              <a:buNone/>
            </a:pPr>
            <a:r>
              <a:rPr lang="es-ES" sz="1400" b="1" dirty="0">
                <a:latin typeface="Arial" charset="0"/>
                <a:ea typeface="Calibri" pitchFamily="34" charset="0"/>
                <a:cs typeface="Calibri" pitchFamily="34" charset="0"/>
              </a:rPr>
              <a:t>Imaginemos que evaluamos en un predio 3 indicadores (A, B y C), que tienen que ver con el recurso suelo. Los valores obtenidos de estos indicadores, en una escala de 0 a 4 son: A: 2, B: 3 y C: 4. </a:t>
            </a: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r>
              <a:rPr lang="es-ES_tradnl" sz="1400" dirty="0">
                <a:latin typeface="Arial" charset="0"/>
                <a:ea typeface="Calibri" pitchFamily="34" charset="0"/>
                <a:cs typeface="Calibri" pitchFamily="34" charset="0"/>
              </a:rPr>
              <a:t>						</a:t>
            </a: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b="1" dirty="0">
              <a:latin typeface="Arial" charset="0"/>
              <a:ea typeface="Calibri" pitchFamily="34" charset="0"/>
              <a:cs typeface="Calibri" pitchFamily="34" charset="0"/>
            </a:endParaRPr>
          </a:p>
          <a:p>
            <a:pPr marL="0" indent="0">
              <a:spcBef>
                <a:spcPct val="0"/>
              </a:spcBef>
              <a:buFont typeface="Arial" charset="0"/>
              <a:buNone/>
            </a:pPr>
            <a:r>
              <a:rPr lang="es-ES" sz="1400" b="1" dirty="0">
                <a:latin typeface="Arial" charset="0"/>
                <a:ea typeface="Calibri" pitchFamily="34" charset="0"/>
                <a:cs typeface="Calibri" pitchFamily="34" charset="0"/>
              </a:rPr>
              <a:t>El valor actual (2,6), es menor que el anterior (3) porque el indicador de mayor peso (A) es el que menor valor tenía de los 3.</a:t>
            </a:r>
          </a:p>
          <a:p>
            <a:pPr marL="0" indent="0">
              <a:spcBef>
                <a:spcPct val="0"/>
              </a:spcBef>
              <a:buFontTx/>
              <a:buNone/>
            </a:pPr>
            <a:endParaRPr lang="es-ES" sz="1400" dirty="0">
              <a:solidFill>
                <a:schemeClr val="bg1"/>
              </a:solidFill>
              <a:latin typeface="Arial" charset="0"/>
            </a:endParaRPr>
          </a:p>
        </p:txBody>
      </p:sp>
      <p:sp>
        <p:nvSpPr>
          <p:cNvPr id="6" name="5 Rectángulo"/>
          <p:cNvSpPr>
            <a:spLocks noChangeArrowheads="1"/>
          </p:cNvSpPr>
          <p:nvPr/>
        </p:nvSpPr>
        <p:spPr bwMode="auto">
          <a:xfrm>
            <a:off x="539552" y="2060848"/>
            <a:ext cx="1961902" cy="997272"/>
          </a:xfrm>
          <a:prstGeom prst="rect">
            <a:avLst/>
          </a:prstGeom>
          <a:noFill/>
          <a:ln w="9525" algn="ctr">
            <a:solidFill>
              <a:schemeClr val="bg1"/>
            </a:solidFill>
            <a:round/>
            <a:headEnd/>
            <a:tailEnd/>
          </a:ln>
        </p:spPr>
        <p:txBody>
          <a:bodyPr/>
          <a:lstStyle/>
          <a:p>
            <a:r>
              <a:rPr lang="es-ES_tradnl" sz="1400" b="1" dirty="0"/>
              <a:t>Criterio (Suelo)</a:t>
            </a:r>
          </a:p>
          <a:p>
            <a:pPr lvl="1">
              <a:buFont typeface="Arial" charset="0"/>
              <a:buChar char="•"/>
            </a:pPr>
            <a:r>
              <a:rPr lang="es-ES_tradnl" sz="1400" b="1" dirty="0"/>
              <a:t>Indicador A</a:t>
            </a:r>
          </a:p>
          <a:p>
            <a:pPr lvl="1">
              <a:buFont typeface="Arial" charset="0"/>
              <a:buChar char="•"/>
            </a:pPr>
            <a:r>
              <a:rPr lang="es-ES_tradnl" sz="1400" b="1" dirty="0"/>
              <a:t>Indicador B</a:t>
            </a:r>
          </a:p>
          <a:p>
            <a:pPr lvl="1">
              <a:buFont typeface="Arial" charset="0"/>
              <a:buChar char="•"/>
            </a:pPr>
            <a:r>
              <a:rPr lang="es-ES_tradnl" sz="1400" b="1" dirty="0"/>
              <a:t>Indicador C</a:t>
            </a:r>
            <a:endParaRPr lang="es-ES" sz="1400" b="1" dirty="0"/>
          </a:p>
        </p:txBody>
      </p:sp>
      <p:sp>
        <p:nvSpPr>
          <p:cNvPr id="7" name="6 Rectángulo"/>
          <p:cNvSpPr>
            <a:spLocks noChangeArrowheads="1"/>
          </p:cNvSpPr>
          <p:nvPr/>
        </p:nvSpPr>
        <p:spPr bwMode="auto">
          <a:xfrm>
            <a:off x="3059832" y="1772816"/>
            <a:ext cx="1785937" cy="1571625"/>
          </a:xfrm>
          <a:prstGeom prst="rect">
            <a:avLst/>
          </a:prstGeom>
          <a:noFill/>
          <a:ln w="9525" algn="ctr">
            <a:solidFill>
              <a:schemeClr val="bg1"/>
            </a:solidFill>
            <a:round/>
            <a:headEnd/>
            <a:tailEnd/>
          </a:ln>
        </p:spPr>
        <p:txBody>
          <a:bodyPr/>
          <a:lstStyle/>
          <a:p>
            <a:pPr algn="ctr"/>
            <a:r>
              <a:rPr lang="es-ES_tradnl" sz="1400" b="1" dirty="0"/>
              <a:t>Estandarización (S)</a:t>
            </a:r>
          </a:p>
          <a:p>
            <a:pPr marL="0" lvl="1" algn="ctr"/>
            <a:r>
              <a:rPr lang="es-ES_tradnl" sz="1400" b="1" dirty="0"/>
              <a:t>0</a:t>
            </a:r>
          </a:p>
          <a:p>
            <a:pPr marL="0" lvl="1" algn="ctr"/>
            <a:r>
              <a:rPr lang="es-ES_tradnl" sz="1400" b="1" dirty="0"/>
              <a:t>1</a:t>
            </a:r>
          </a:p>
          <a:p>
            <a:pPr marL="0" lvl="1" algn="ctr"/>
            <a:r>
              <a:rPr lang="es-ES_tradnl" sz="1400" b="1" dirty="0"/>
              <a:t>2</a:t>
            </a:r>
          </a:p>
          <a:p>
            <a:pPr marL="0" lvl="1" algn="ctr"/>
            <a:r>
              <a:rPr lang="es-ES_tradnl" sz="1400" b="1" dirty="0"/>
              <a:t>3</a:t>
            </a:r>
          </a:p>
          <a:p>
            <a:pPr marL="0" lvl="1" algn="ctr"/>
            <a:r>
              <a:rPr lang="es-ES_tradnl" sz="1400" b="1" dirty="0"/>
              <a:t>4</a:t>
            </a:r>
          </a:p>
          <a:p>
            <a:pPr marL="0" lvl="1" algn="ctr"/>
            <a:endParaRPr lang="es-ES" sz="1400" b="1" dirty="0"/>
          </a:p>
        </p:txBody>
      </p:sp>
      <p:sp>
        <p:nvSpPr>
          <p:cNvPr id="8" name="7 Rectángulo"/>
          <p:cNvSpPr>
            <a:spLocks noChangeArrowheads="1"/>
          </p:cNvSpPr>
          <p:nvPr/>
        </p:nvSpPr>
        <p:spPr bwMode="auto">
          <a:xfrm>
            <a:off x="5724128" y="1988840"/>
            <a:ext cx="2236241"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Indicador A = 2</a:t>
            </a:r>
          </a:p>
          <a:p>
            <a:pPr marL="0" lvl="1">
              <a:buFont typeface="Arial" charset="0"/>
              <a:buChar char="•"/>
            </a:pPr>
            <a:r>
              <a:rPr lang="es-ES_tradnl" sz="1400" b="1" dirty="0"/>
              <a:t>Indicador B = 3 </a:t>
            </a:r>
          </a:p>
          <a:p>
            <a:pPr marL="0" lvl="1">
              <a:buFont typeface="Arial" charset="0"/>
              <a:buChar char="•"/>
            </a:pPr>
            <a:r>
              <a:rPr lang="es-ES_tradnl" sz="1400" b="1" dirty="0"/>
              <a:t>Indicador C = 4</a:t>
            </a:r>
            <a:endParaRPr lang="es-ES" sz="1400" b="1" dirty="0"/>
          </a:p>
        </p:txBody>
      </p:sp>
      <p:sp>
        <p:nvSpPr>
          <p:cNvPr id="9" name="8 Flecha curvada hacia la derecha"/>
          <p:cNvSpPr>
            <a:spLocks noChangeArrowheads="1"/>
          </p:cNvSpPr>
          <p:nvPr/>
        </p:nvSpPr>
        <p:spPr bwMode="auto">
          <a:xfrm rot="-246327">
            <a:off x="114300" y="2233613"/>
            <a:ext cx="579438" cy="1228725"/>
          </a:xfrm>
          <a:prstGeom prst="curvedRightArrow">
            <a:avLst>
              <a:gd name="adj1" fmla="val 25015"/>
              <a:gd name="adj2" fmla="val 50029"/>
              <a:gd name="adj3" fmla="val 25000"/>
            </a:avLst>
          </a:prstGeom>
          <a:solidFill>
            <a:schemeClr val="tx1"/>
          </a:solidFill>
          <a:ln w="9525" algn="ctr">
            <a:noFill/>
            <a:round/>
            <a:headEnd/>
            <a:tailEnd/>
          </a:ln>
        </p:spPr>
        <p:txBody>
          <a:bodyPr/>
          <a:lstStyle/>
          <a:p>
            <a:endParaRPr lang="es-ES"/>
          </a:p>
        </p:txBody>
      </p:sp>
      <p:sp>
        <p:nvSpPr>
          <p:cNvPr id="10" name="9 Rectángulo"/>
          <p:cNvSpPr>
            <a:spLocks noChangeArrowheads="1"/>
          </p:cNvSpPr>
          <p:nvPr/>
        </p:nvSpPr>
        <p:spPr bwMode="auto">
          <a:xfrm>
            <a:off x="755576" y="3573016"/>
            <a:ext cx="1857375" cy="285750"/>
          </a:xfrm>
          <a:prstGeom prst="rect">
            <a:avLst/>
          </a:prstGeom>
          <a:noFill/>
          <a:ln w="9525" algn="ctr">
            <a:solidFill>
              <a:schemeClr val="bg1"/>
            </a:solidFill>
            <a:round/>
            <a:headEnd/>
            <a:tailEnd/>
          </a:ln>
        </p:spPr>
        <p:txBody>
          <a:bodyPr/>
          <a:lstStyle/>
          <a:p>
            <a:r>
              <a:rPr lang="es-ES_tradnl" sz="1400" b="1" dirty="0"/>
              <a:t>Criterio (Suelo) </a:t>
            </a:r>
          </a:p>
        </p:txBody>
      </p:sp>
      <p:sp>
        <p:nvSpPr>
          <p:cNvPr id="13" name="12 Rectángulo"/>
          <p:cNvSpPr>
            <a:spLocks noChangeArrowheads="1"/>
          </p:cNvSpPr>
          <p:nvPr/>
        </p:nvSpPr>
        <p:spPr bwMode="auto">
          <a:xfrm>
            <a:off x="1000125" y="3929063"/>
            <a:ext cx="1714500" cy="500062"/>
          </a:xfrm>
          <a:prstGeom prst="rect">
            <a:avLst/>
          </a:prstGeom>
          <a:noFill/>
          <a:ln w="9525" algn="ctr">
            <a:solidFill>
              <a:schemeClr val="bg1"/>
            </a:solidFill>
            <a:round/>
            <a:headEnd/>
            <a:tailEnd/>
          </a:ln>
        </p:spPr>
        <p:txBody>
          <a:bodyPr/>
          <a:lstStyle/>
          <a:p>
            <a:r>
              <a:rPr lang="es-ES_tradnl" sz="1000" b="1" dirty="0"/>
              <a:t>“Los indicadores son igualmente importantes”</a:t>
            </a:r>
            <a:endParaRPr lang="es-ES" sz="1000" b="1" dirty="0"/>
          </a:p>
        </p:txBody>
      </p:sp>
      <p:sp>
        <p:nvSpPr>
          <p:cNvPr id="14" name="13 Rectángulo"/>
          <p:cNvSpPr>
            <a:spLocks noChangeArrowheads="1"/>
          </p:cNvSpPr>
          <p:nvPr/>
        </p:nvSpPr>
        <p:spPr bwMode="auto">
          <a:xfrm>
            <a:off x="1000125" y="4857750"/>
            <a:ext cx="1714500" cy="500063"/>
          </a:xfrm>
          <a:prstGeom prst="rect">
            <a:avLst/>
          </a:prstGeom>
          <a:noFill/>
          <a:ln w="9525" algn="ctr">
            <a:solidFill>
              <a:schemeClr val="bg1"/>
            </a:solidFill>
            <a:round/>
            <a:headEnd/>
            <a:tailEnd/>
          </a:ln>
        </p:spPr>
        <p:txBody>
          <a:bodyPr/>
          <a:lstStyle/>
          <a:p>
            <a:r>
              <a:rPr lang="es-ES_tradnl" sz="1000" b="1" dirty="0"/>
              <a:t>“Los indicadores no son igualmente importantes”</a:t>
            </a:r>
            <a:endParaRPr lang="es-ES" sz="1000" b="1" dirty="0"/>
          </a:p>
        </p:txBody>
      </p:sp>
      <p:sp>
        <p:nvSpPr>
          <p:cNvPr id="17" name="16 Rectángulo"/>
          <p:cNvSpPr>
            <a:spLocks noChangeArrowheads="1"/>
          </p:cNvSpPr>
          <p:nvPr/>
        </p:nvSpPr>
        <p:spPr bwMode="auto">
          <a:xfrm>
            <a:off x="5076056" y="4643438"/>
            <a:ext cx="1853382"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 3 Indicador A x 2</a:t>
            </a:r>
          </a:p>
          <a:p>
            <a:pPr marL="0" lvl="1">
              <a:buFont typeface="Arial" charset="0"/>
              <a:buChar char="•"/>
            </a:pPr>
            <a:r>
              <a:rPr lang="es-ES_tradnl" sz="1400" b="1" dirty="0"/>
              <a:t> 1 Indicador B x 3 </a:t>
            </a:r>
          </a:p>
          <a:p>
            <a:pPr marL="0" lvl="1">
              <a:buFont typeface="Arial" charset="0"/>
              <a:buChar char="•"/>
            </a:pPr>
            <a:r>
              <a:rPr lang="es-ES_tradnl" sz="1400" b="1" dirty="0"/>
              <a:t> 1 Indicador C x 4</a:t>
            </a:r>
            <a:endParaRPr lang="es-ES" sz="1400" b="1" dirty="0"/>
          </a:p>
        </p:txBody>
      </p:sp>
      <p:sp>
        <p:nvSpPr>
          <p:cNvPr id="18" name="17 Rectángulo"/>
          <p:cNvSpPr>
            <a:spLocks noChangeArrowheads="1"/>
          </p:cNvSpPr>
          <p:nvPr/>
        </p:nvSpPr>
        <p:spPr bwMode="auto">
          <a:xfrm>
            <a:off x="5076056" y="3573016"/>
            <a:ext cx="1944216"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 1 Indicador A = 2</a:t>
            </a:r>
          </a:p>
          <a:p>
            <a:pPr marL="0" lvl="1">
              <a:buFont typeface="Arial" charset="0"/>
              <a:buChar char="•"/>
            </a:pPr>
            <a:r>
              <a:rPr lang="es-ES_tradnl" sz="1400" b="1" dirty="0"/>
              <a:t> 1 Indicador B = 3 </a:t>
            </a:r>
          </a:p>
          <a:p>
            <a:pPr marL="0" lvl="1">
              <a:buFont typeface="Arial" charset="0"/>
              <a:buChar char="•"/>
            </a:pPr>
            <a:r>
              <a:rPr lang="es-ES_tradnl" sz="1400" b="1" dirty="0"/>
              <a:t> 1 Indicador C = 4</a:t>
            </a:r>
            <a:endParaRPr lang="es-ES" sz="1400" b="1" dirty="0"/>
          </a:p>
        </p:txBody>
      </p:sp>
      <p:sp>
        <p:nvSpPr>
          <p:cNvPr id="19" name="18 Rectángulo"/>
          <p:cNvSpPr>
            <a:spLocks noChangeArrowheads="1"/>
          </p:cNvSpPr>
          <p:nvPr/>
        </p:nvSpPr>
        <p:spPr bwMode="auto">
          <a:xfrm>
            <a:off x="3059832" y="3573016"/>
            <a:ext cx="1643063" cy="928687"/>
          </a:xfrm>
          <a:prstGeom prst="rect">
            <a:avLst/>
          </a:prstGeom>
          <a:noFill/>
          <a:ln w="9525" algn="ctr">
            <a:solidFill>
              <a:schemeClr val="bg1"/>
            </a:solidFill>
            <a:round/>
            <a:headEnd/>
            <a:tailEnd/>
          </a:ln>
        </p:spPr>
        <p:txBody>
          <a:bodyPr/>
          <a:lstStyle/>
          <a:p>
            <a:pPr algn="ctr"/>
            <a:r>
              <a:rPr lang="es-ES_tradnl" sz="1400" b="1" dirty="0"/>
              <a:t>Ponderación (P)</a:t>
            </a:r>
          </a:p>
          <a:p>
            <a:pPr marL="0" lvl="1" algn="ctr"/>
            <a:r>
              <a:rPr lang="es-ES_tradnl" sz="1400" b="1" dirty="0"/>
              <a:t>1</a:t>
            </a:r>
          </a:p>
          <a:p>
            <a:pPr marL="0" lvl="1" algn="ctr"/>
            <a:r>
              <a:rPr lang="es-ES_tradnl" sz="1400" b="1" dirty="0"/>
              <a:t>1</a:t>
            </a:r>
          </a:p>
          <a:p>
            <a:pPr marL="0" lvl="1" algn="ctr"/>
            <a:r>
              <a:rPr lang="es-ES_tradnl" sz="1400" b="1" dirty="0"/>
              <a:t>1</a:t>
            </a:r>
          </a:p>
        </p:txBody>
      </p:sp>
      <p:sp>
        <p:nvSpPr>
          <p:cNvPr id="20" name="19 Flecha izquierda"/>
          <p:cNvSpPr>
            <a:spLocks noChangeArrowheads="1"/>
          </p:cNvSpPr>
          <p:nvPr/>
        </p:nvSpPr>
        <p:spPr bwMode="auto">
          <a:xfrm rot="10800000">
            <a:off x="2630066" y="2357438"/>
            <a:ext cx="285750" cy="214312"/>
          </a:xfrm>
          <a:prstGeom prst="leftArrow">
            <a:avLst>
              <a:gd name="adj1" fmla="val 50000"/>
              <a:gd name="adj2" fmla="val 50000"/>
            </a:avLst>
          </a:prstGeom>
          <a:solidFill>
            <a:schemeClr val="tx1"/>
          </a:solidFill>
          <a:ln w="9525" algn="ctr">
            <a:noFill/>
            <a:round/>
            <a:headEnd/>
            <a:tailEnd/>
          </a:ln>
        </p:spPr>
        <p:txBody>
          <a:bodyPr/>
          <a:lstStyle/>
          <a:p>
            <a:endParaRPr lang="es-ES" dirty="0"/>
          </a:p>
        </p:txBody>
      </p:sp>
      <p:sp>
        <p:nvSpPr>
          <p:cNvPr id="22" name="21 Rectángulo"/>
          <p:cNvSpPr>
            <a:spLocks noChangeArrowheads="1"/>
          </p:cNvSpPr>
          <p:nvPr/>
        </p:nvSpPr>
        <p:spPr bwMode="auto">
          <a:xfrm>
            <a:off x="3143250" y="4500563"/>
            <a:ext cx="1643063" cy="928687"/>
          </a:xfrm>
          <a:prstGeom prst="rect">
            <a:avLst/>
          </a:prstGeom>
          <a:noFill/>
          <a:ln w="9525" algn="ctr">
            <a:solidFill>
              <a:schemeClr val="bg1"/>
            </a:solidFill>
            <a:round/>
            <a:headEnd/>
            <a:tailEnd/>
          </a:ln>
        </p:spPr>
        <p:txBody>
          <a:bodyPr/>
          <a:lstStyle/>
          <a:p>
            <a:pPr algn="ctr"/>
            <a:r>
              <a:rPr lang="es-ES_tradnl" sz="1400" b="1" dirty="0"/>
              <a:t>Ponderación (P)</a:t>
            </a:r>
          </a:p>
          <a:p>
            <a:pPr marL="0" lvl="1" algn="ctr"/>
            <a:r>
              <a:rPr lang="es-ES_tradnl" sz="1400" b="1" dirty="0"/>
              <a:t>3</a:t>
            </a:r>
          </a:p>
          <a:p>
            <a:pPr marL="0" lvl="1" algn="ctr"/>
            <a:r>
              <a:rPr lang="es-ES_tradnl" sz="1400" b="1" dirty="0"/>
              <a:t>1</a:t>
            </a:r>
          </a:p>
          <a:p>
            <a:pPr marL="0" lvl="1" algn="ctr"/>
            <a:r>
              <a:rPr lang="es-ES_tradnl" sz="1400" b="1" dirty="0"/>
              <a:t>1</a:t>
            </a:r>
          </a:p>
        </p:txBody>
      </p:sp>
      <p:sp>
        <p:nvSpPr>
          <p:cNvPr id="23" name="22 Flecha curvada hacia la derecha"/>
          <p:cNvSpPr>
            <a:spLocks noChangeArrowheads="1"/>
          </p:cNvSpPr>
          <p:nvPr/>
        </p:nvSpPr>
        <p:spPr bwMode="auto">
          <a:xfrm rot="-1177971">
            <a:off x="466725" y="3676650"/>
            <a:ext cx="352425" cy="714375"/>
          </a:xfrm>
          <a:prstGeom prst="curvedRightArrow">
            <a:avLst>
              <a:gd name="adj1" fmla="val 25028"/>
              <a:gd name="adj2" fmla="val 50047"/>
              <a:gd name="adj3" fmla="val 25000"/>
            </a:avLst>
          </a:prstGeom>
          <a:solidFill>
            <a:schemeClr val="tx1"/>
          </a:solidFill>
          <a:ln w="9525" algn="ctr">
            <a:noFill/>
            <a:round/>
            <a:headEnd/>
            <a:tailEnd/>
          </a:ln>
        </p:spPr>
        <p:txBody>
          <a:bodyPr/>
          <a:lstStyle/>
          <a:p>
            <a:endParaRPr lang="es-ES"/>
          </a:p>
        </p:txBody>
      </p:sp>
      <p:sp>
        <p:nvSpPr>
          <p:cNvPr id="24" name="23 Flecha curvada hacia la derecha"/>
          <p:cNvSpPr>
            <a:spLocks noChangeArrowheads="1"/>
          </p:cNvSpPr>
          <p:nvPr/>
        </p:nvSpPr>
        <p:spPr bwMode="auto">
          <a:xfrm rot="-736732">
            <a:off x="354013" y="3629025"/>
            <a:ext cx="490537" cy="1512888"/>
          </a:xfrm>
          <a:prstGeom prst="curvedRightArrow">
            <a:avLst>
              <a:gd name="adj1" fmla="val 25073"/>
              <a:gd name="adj2" fmla="val 50117"/>
              <a:gd name="adj3" fmla="val 25000"/>
            </a:avLst>
          </a:prstGeom>
          <a:solidFill>
            <a:schemeClr val="tx1"/>
          </a:solidFill>
          <a:ln w="9525" algn="ctr">
            <a:noFill/>
            <a:round/>
            <a:headEnd/>
            <a:tailEnd/>
          </a:ln>
        </p:spPr>
        <p:txBody>
          <a:bodyPr/>
          <a:lstStyle/>
          <a:p>
            <a:endParaRPr lang="es-ES"/>
          </a:p>
        </p:txBody>
      </p:sp>
      <p:sp>
        <p:nvSpPr>
          <p:cNvPr id="25" name="24 Rectángulo"/>
          <p:cNvSpPr>
            <a:spLocks noChangeArrowheads="1"/>
          </p:cNvSpPr>
          <p:nvPr/>
        </p:nvSpPr>
        <p:spPr bwMode="auto">
          <a:xfrm>
            <a:off x="7000874" y="4581128"/>
            <a:ext cx="2361432" cy="800075"/>
          </a:xfrm>
          <a:prstGeom prst="rect">
            <a:avLst/>
          </a:prstGeom>
          <a:noFill/>
          <a:ln w="9525" algn="ctr">
            <a:solidFill>
              <a:schemeClr val="bg1"/>
            </a:solidFill>
            <a:round/>
            <a:headEnd/>
            <a:tailEnd/>
          </a:ln>
        </p:spPr>
        <p:txBody>
          <a:bodyPr/>
          <a:lstStyle/>
          <a:p>
            <a:r>
              <a:rPr lang="es-ES_tradnl" sz="1200" b="1" dirty="0"/>
              <a:t>Criterio (Suelo) = </a:t>
            </a:r>
            <a:r>
              <a:rPr lang="es-ES_tradnl" sz="1600" b="1" dirty="0"/>
              <a:t>2,6</a:t>
            </a:r>
          </a:p>
          <a:p>
            <a:r>
              <a:rPr lang="es-ES" sz="1200" b="1" dirty="0">
                <a:ea typeface="Calibri" pitchFamily="34" charset="0"/>
                <a:cs typeface="Calibri" pitchFamily="34" charset="0"/>
              </a:rPr>
              <a:t>(2*3 + 3*1 + 4*1)/3+1+1= 2,6</a:t>
            </a:r>
            <a:endParaRPr lang="es-ES_tradnl" sz="1200" b="1" dirty="0"/>
          </a:p>
        </p:txBody>
      </p:sp>
      <p:sp>
        <p:nvSpPr>
          <p:cNvPr id="26" name="25 Rectángulo"/>
          <p:cNvSpPr>
            <a:spLocks noChangeArrowheads="1"/>
          </p:cNvSpPr>
          <p:nvPr/>
        </p:nvSpPr>
        <p:spPr bwMode="auto">
          <a:xfrm>
            <a:off x="7164288" y="3573016"/>
            <a:ext cx="1800199" cy="784672"/>
          </a:xfrm>
          <a:prstGeom prst="rect">
            <a:avLst/>
          </a:prstGeom>
          <a:noFill/>
          <a:ln w="9525" algn="ctr">
            <a:solidFill>
              <a:schemeClr val="bg1"/>
            </a:solidFill>
            <a:round/>
            <a:headEnd/>
            <a:tailEnd/>
          </a:ln>
        </p:spPr>
        <p:txBody>
          <a:bodyPr/>
          <a:lstStyle/>
          <a:p>
            <a:r>
              <a:rPr lang="es-ES_tradnl" sz="1200" b="1" dirty="0"/>
              <a:t>Criterio (Suelo) = </a:t>
            </a:r>
            <a:r>
              <a:rPr lang="es-ES_tradnl" sz="1600" b="1" dirty="0"/>
              <a:t>3</a:t>
            </a:r>
          </a:p>
          <a:p>
            <a:endParaRPr lang="es-ES" sz="1200" b="1" dirty="0">
              <a:ea typeface="Calibri" pitchFamily="34" charset="0"/>
              <a:cs typeface="Calibri" pitchFamily="34" charset="0"/>
            </a:endParaRPr>
          </a:p>
          <a:p>
            <a:pPr algn="ctr"/>
            <a:r>
              <a:rPr lang="es-ES" sz="1200" b="1" dirty="0">
                <a:ea typeface="Calibri" pitchFamily="34" charset="0"/>
                <a:cs typeface="Calibri" pitchFamily="34" charset="0"/>
              </a:rPr>
              <a:t>(2+3+4)/3</a:t>
            </a:r>
            <a:endParaRPr lang="es-ES_tradnl" sz="1200" b="1" dirty="0"/>
          </a:p>
          <a:p>
            <a:endParaRPr lang="es-ES_tradnl" sz="1400" b="1" dirty="0"/>
          </a:p>
        </p:txBody>
      </p:sp>
      <p:sp>
        <p:nvSpPr>
          <p:cNvPr id="27" name="26 Flecha izquierda"/>
          <p:cNvSpPr>
            <a:spLocks noChangeArrowheads="1"/>
          </p:cNvSpPr>
          <p:nvPr/>
        </p:nvSpPr>
        <p:spPr bwMode="auto">
          <a:xfrm rot="10800000">
            <a:off x="2857500" y="5000625"/>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28" name="27 Flecha izquierda"/>
          <p:cNvSpPr>
            <a:spLocks noChangeArrowheads="1"/>
          </p:cNvSpPr>
          <p:nvPr/>
        </p:nvSpPr>
        <p:spPr bwMode="auto">
          <a:xfrm rot="10800000">
            <a:off x="2857500" y="4071938"/>
            <a:ext cx="142875" cy="214312"/>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29" name="28 Flecha izquierda"/>
          <p:cNvSpPr>
            <a:spLocks noChangeArrowheads="1"/>
          </p:cNvSpPr>
          <p:nvPr/>
        </p:nvSpPr>
        <p:spPr bwMode="auto">
          <a:xfrm rot="10800000">
            <a:off x="4857750" y="4857750"/>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0" name="29 Flecha izquierda"/>
          <p:cNvSpPr>
            <a:spLocks noChangeArrowheads="1"/>
          </p:cNvSpPr>
          <p:nvPr/>
        </p:nvSpPr>
        <p:spPr bwMode="auto">
          <a:xfrm rot="10800000">
            <a:off x="4857750" y="3857625"/>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1" name="30 Flecha izquierda"/>
          <p:cNvSpPr>
            <a:spLocks noChangeArrowheads="1"/>
          </p:cNvSpPr>
          <p:nvPr/>
        </p:nvSpPr>
        <p:spPr bwMode="auto">
          <a:xfrm rot="10800000">
            <a:off x="6795430" y="4852823"/>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2" name="31 Flecha izquierda"/>
          <p:cNvSpPr>
            <a:spLocks noChangeArrowheads="1"/>
          </p:cNvSpPr>
          <p:nvPr/>
        </p:nvSpPr>
        <p:spPr bwMode="auto">
          <a:xfrm rot="10800000">
            <a:off x="7000875" y="4000500"/>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4" name="2 Título"/>
          <p:cNvSpPr txBox="1">
            <a:spLocks/>
          </p:cNvSpPr>
          <p:nvPr/>
        </p:nvSpPr>
        <p:spPr bwMode="auto">
          <a:xfrm>
            <a:off x="457200" y="214313"/>
            <a:ext cx="8229600" cy="582612"/>
          </a:xfrm>
          <a:prstGeom prst="rect">
            <a:avLst/>
          </a:prstGeom>
          <a:noFill/>
          <a:ln w="9525">
            <a:noFill/>
            <a:miter lim="800000"/>
            <a:headEnd/>
            <a:tailEnd/>
          </a:ln>
        </p:spPr>
        <p:txBody>
          <a:bodyPr anchor="ctr"/>
          <a:lstStyle/>
          <a:p>
            <a:pPr algn="ctr">
              <a:defRPr/>
            </a:pPr>
            <a:r>
              <a:rPr lang="es-ES_tradnl" sz="3600" kern="0" dirty="0">
                <a:latin typeface="Times New Roman" panose="02020603050405020304" pitchFamily="18" charset="0"/>
                <a:ea typeface="+mj-ea"/>
                <a:cs typeface="Times New Roman" panose="02020603050405020304" pitchFamily="18" charset="0"/>
              </a:rPr>
              <a:t>Estandarización y ponderación. Ejemplo </a:t>
            </a:r>
            <a:endParaRPr lang="es-ES" sz="3600" kern="0" dirty="0">
              <a:latin typeface="Times New Roman" panose="02020603050405020304" pitchFamily="18" charset="0"/>
              <a:ea typeface="+mj-ea"/>
              <a:cs typeface="Times New Roman" panose="02020603050405020304" pitchFamily="18" charset="0"/>
            </a:endParaRPr>
          </a:p>
        </p:txBody>
      </p:sp>
      <p:sp>
        <p:nvSpPr>
          <p:cNvPr id="35" name="34 Flecha izquierda"/>
          <p:cNvSpPr>
            <a:spLocks noChangeArrowheads="1"/>
          </p:cNvSpPr>
          <p:nvPr/>
        </p:nvSpPr>
        <p:spPr bwMode="auto">
          <a:xfrm rot="10800000">
            <a:off x="5148064" y="2348880"/>
            <a:ext cx="285750" cy="214312"/>
          </a:xfrm>
          <a:prstGeom prst="leftArrow">
            <a:avLst>
              <a:gd name="adj1" fmla="val 50000"/>
              <a:gd name="adj2" fmla="val 50000"/>
            </a:avLst>
          </a:prstGeom>
          <a:solidFill>
            <a:schemeClr val="tx1"/>
          </a:solidFill>
          <a:ln w="9525" algn="ctr">
            <a:noFill/>
            <a:round/>
            <a:headEnd/>
            <a:tailEnd/>
          </a:ln>
        </p:spPr>
        <p:txBody>
          <a:bodyPr/>
          <a:lstStyle/>
          <a:p>
            <a:endParaRPr lang="es-ES" dirty="0"/>
          </a:p>
        </p:txBody>
      </p:sp>
      <p:sp>
        <p:nvSpPr>
          <p:cNvPr id="33" name="32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37185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idx="4294967295"/>
          </p:nvPr>
        </p:nvSpPr>
        <p:spPr>
          <a:xfrm>
            <a:off x="914400" y="188913"/>
            <a:ext cx="8229600" cy="1143000"/>
          </a:xfrm>
        </p:spPr>
        <p:txBody>
          <a:bodyPr>
            <a:normAutofit fontScale="90000"/>
          </a:bodyPr>
          <a:lstStyle/>
          <a:p>
            <a:pPr eaLnBrk="1" hangingPunct="1"/>
            <a:r>
              <a:rPr lang="es-ES" sz="3600" b="1" dirty="0">
                <a:solidFill>
                  <a:srgbClr val="FFFF00"/>
                </a:solidFill>
              </a:rPr>
              <a:t/>
            </a:r>
            <a:br>
              <a:rPr lang="es-ES" sz="3600" b="1" dirty="0">
                <a:solidFill>
                  <a:srgbClr val="FFFF00"/>
                </a:solidFill>
              </a:rPr>
            </a:br>
            <a:r>
              <a:rPr lang="es-ES" sz="3600" dirty="0">
                <a:solidFill>
                  <a:srgbClr val="92D050"/>
                </a:solidFill>
                <a:latin typeface="Times New Roman" panose="02020603050405020304" pitchFamily="18" charset="0"/>
                <a:cs typeface="Times New Roman" panose="02020603050405020304" pitchFamily="18" charset="0"/>
              </a:rPr>
              <a:t>Ejemplo de aplicación de la metodología</a:t>
            </a:r>
            <a:r>
              <a:rPr lang="es-ES" sz="6000" b="1" dirty="0">
                <a:solidFill>
                  <a:schemeClr val="tx1"/>
                </a:solidFill>
              </a:rPr>
              <a:t/>
            </a:r>
            <a:br>
              <a:rPr lang="es-ES" sz="6000" b="1" dirty="0">
                <a:solidFill>
                  <a:schemeClr val="tx1"/>
                </a:solidFill>
              </a:rPr>
            </a:br>
            <a:endParaRPr lang="es-ES" dirty="0">
              <a:solidFill>
                <a:schemeClr val="tx1"/>
              </a:solidFill>
            </a:endParaRPr>
          </a:p>
        </p:txBody>
      </p:sp>
      <p:sp>
        <p:nvSpPr>
          <p:cNvPr id="23555" name="2 Marcador de contenido"/>
          <p:cNvSpPr>
            <a:spLocks noGrp="1"/>
          </p:cNvSpPr>
          <p:nvPr>
            <p:ph idx="4294967295"/>
          </p:nvPr>
        </p:nvSpPr>
        <p:spPr>
          <a:xfrm>
            <a:off x="500063" y="2060575"/>
            <a:ext cx="8643937" cy="3500438"/>
          </a:xfrm>
        </p:spPr>
        <p:txBody>
          <a:bodyPr/>
          <a:lstStyle/>
          <a:p>
            <a:pPr algn="just"/>
            <a:r>
              <a:rPr lang="es-ES" sz="2400" b="1" i="1" dirty="0">
                <a:latin typeface="Times New Roman" panose="02020603050405020304" pitchFamily="18" charset="0"/>
                <a:cs typeface="Times New Roman" panose="02020603050405020304" pitchFamily="18" charset="0"/>
              </a:rPr>
              <a:t>Principio II. Mantenimiento de la integridad del ecosistema. </a:t>
            </a:r>
          </a:p>
          <a:p>
            <a:pPr algn="just"/>
            <a:endParaRPr lang="es-ES" sz="2400" b="1" i="1"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Se analizó el Plan de Manejo Forestal actualmente utilizado en el CAMB, para ello siguiendo el orden jerárquico que la metodología propone, se comenzó con la asignación de un valor de estandarización a cada indicador de la escala propuesta de 0 a 3.</a:t>
            </a:r>
          </a:p>
          <a:p>
            <a:pPr algn="just"/>
            <a:endParaRPr lang="es-ES" sz="2400" dirty="0">
              <a:solidFill>
                <a:schemeClr val="bg1"/>
              </a:solidFill>
            </a:endParaRPr>
          </a:p>
          <a:p>
            <a:pPr algn="just">
              <a:buNone/>
            </a:pPr>
            <a:endParaRPr lang="es-ES" sz="2400" dirty="0">
              <a:solidFill>
                <a:schemeClr val="bg1"/>
              </a:solidFill>
            </a:endParaRPr>
          </a:p>
          <a:p>
            <a:pPr eaLnBrk="1" hangingPunct="1"/>
            <a:endParaRPr lang="es-ES" sz="2000" dirty="0"/>
          </a:p>
          <a:p>
            <a:pPr eaLnBrk="1" hangingPunct="1"/>
            <a:endParaRPr lang="es-ES"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61513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642937"/>
          </a:xfrm>
        </p:spPr>
        <p:txBody>
          <a:bodyPr>
            <a:normAutofit fontScale="90000"/>
          </a:bodyPr>
          <a:lstStyle/>
          <a:p>
            <a:r>
              <a:rPr lang="es-AR" i="1" dirty="0">
                <a:solidFill>
                  <a:schemeClr val="bg1"/>
                </a:solidFill>
              </a:rPr>
              <a:t/>
            </a:r>
            <a:br>
              <a:rPr lang="es-AR" i="1" dirty="0">
                <a:solidFill>
                  <a:schemeClr val="bg1"/>
                </a:solidFill>
              </a:rPr>
            </a:br>
            <a:r>
              <a:rPr lang="es-AR" i="1" dirty="0">
                <a:solidFill>
                  <a:schemeClr val="tx1"/>
                </a:solidFill>
                <a:latin typeface="Times New Roman" panose="02020603050405020304" pitchFamily="18" charset="0"/>
                <a:cs typeface="Times New Roman" panose="02020603050405020304" pitchFamily="18" charset="0"/>
              </a:rPr>
              <a:t>Principio II. </a:t>
            </a:r>
            <a:r>
              <a:rPr lang="es-AR"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dirty="0">
                <a:solidFill>
                  <a:schemeClr val="tx1"/>
                </a:solidFill>
              </a:rPr>
              <a:t/>
            </a:r>
            <a:br>
              <a:rPr lang="es-ES" dirty="0">
                <a:solidFill>
                  <a:schemeClr val="tx1"/>
                </a:solidFill>
              </a:rPr>
            </a:br>
            <a:endParaRPr lang="es-ES" dirty="0">
              <a:solidFill>
                <a:schemeClr val="tx1"/>
              </a:solidFill>
            </a:endParaRPr>
          </a:p>
        </p:txBody>
      </p:sp>
      <p:sp>
        <p:nvSpPr>
          <p:cNvPr id="14339" name="2 Marcador de contenido"/>
          <p:cNvSpPr>
            <a:spLocks noGrp="1"/>
          </p:cNvSpPr>
          <p:nvPr>
            <p:ph idx="1"/>
          </p:nvPr>
        </p:nvSpPr>
        <p:spPr>
          <a:xfrm>
            <a:off x="539552" y="2060848"/>
            <a:ext cx="7920880" cy="1080120"/>
          </a:xfrm>
        </p:spPr>
        <p:txBody>
          <a:bodyPr/>
          <a:lstStyle/>
          <a:p>
            <a:pPr marL="0" indent="0">
              <a:spcBef>
                <a:spcPts val="0"/>
              </a:spcBef>
              <a:buNone/>
              <a:defRPr/>
            </a:pPr>
            <a:r>
              <a:rPr lang="es-AR" sz="2400" dirty="0" smtClean="0">
                <a:latin typeface="Times New Roman" panose="02020603050405020304" pitchFamily="18" charset="0"/>
                <a:cs typeface="Times New Roman" panose="02020603050405020304" pitchFamily="18" charset="0"/>
              </a:rPr>
              <a:t>Indicador.2.1 </a:t>
            </a:r>
            <a:r>
              <a:rPr lang="es-AR" sz="2400" dirty="0">
                <a:latin typeface="Times New Roman" panose="02020603050405020304" pitchFamily="18" charset="0"/>
                <a:cs typeface="Times New Roman" panose="02020603050405020304" pitchFamily="18" charset="0"/>
              </a:rPr>
              <a:t>- Existencia y aplicación de procedimientos para el manejo de la biodiversidad en los bosques de producción.</a:t>
            </a:r>
          </a:p>
          <a:p>
            <a:pPr marL="0" indent="0">
              <a:spcBef>
                <a:spcPts val="0"/>
              </a:spcBef>
              <a:buFont typeface="Wingdings" pitchFamily="2" charset="2"/>
              <a:buChar char="Ø"/>
              <a:defRPr/>
            </a:pPr>
            <a:endParaRPr lang="es-AR" sz="2400" dirty="0">
              <a:latin typeface="Times New Roman" panose="02020603050405020304" pitchFamily="18" charset="0"/>
              <a:cs typeface="Times New Roman" panose="02020603050405020304" pitchFamily="18" charset="0"/>
            </a:endParaRPr>
          </a:p>
          <a:p>
            <a:pPr marL="857250" lvl="3" indent="0">
              <a:spcBef>
                <a:spcPct val="0"/>
              </a:spcBef>
              <a:buNone/>
              <a:defRPr/>
            </a:pPr>
            <a:endParaRPr lang="es-ES" sz="1600" b="1" dirty="0"/>
          </a:p>
          <a:p>
            <a:pPr marL="0" indent="0">
              <a:spcBef>
                <a:spcPct val="0"/>
              </a:spcBef>
              <a:defRPr/>
            </a:pPr>
            <a:endParaRPr lang="es-AR" sz="2000" b="1" dirty="0"/>
          </a:p>
          <a:p>
            <a:pPr>
              <a:buFont typeface="Arial" charset="0"/>
              <a:buNone/>
              <a:defRPr/>
            </a:pPr>
            <a:endParaRPr lang="es-ES" sz="2000" dirty="0">
              <a:solidFill>
                <a:schemeClr val="bg1"/>
              </a:solidFill>
            </a:endParaRPr>
          </a:p>
          <a:p>
            <a:pPr marL="0" indent="0">
              <a:spcBef>
                <a:spcPts val="0"/>
              </a:spcBef>
              <a:defRPr/>
            </a:pPr>
            <a:endParaRPr lang="es-AR" sz="2000" b="1" dirty="0">
              <a:solidFill>
                <a:schemeClr val="bg1"/>
              </a:solidFill>
            </a:endParaRPr>
          </a:p>
          <a:p>
            <a:pPr>
              <a:defRPr/>
            </a:pPr>
            <a:endParaRPr lang="es-ES" sz="2000" dirty="0">
              <a:solidFill>
                <a:schemeClr val="bg1"/>
              </a:solidFill>
            </a:endParaRPr>
          </a:p>
        </p:txBody>
      </p:sp>
      <p:sp>
        <p:nvSpPr>
          <p:cNvPr id="4" name="3 Rectángulo"/>
          <p:cNvSpPr/>
          <p:nvPr/>
        </p:nvSpPr>
        <p:spPr>
          <a:xfrm>
            <a:off x="971600" y="764704"/>
            <a:ext cx="727280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Criterio 2: - </a:t>
            </a:r>
            <a:r>
              <a:rPr kumimoji="0" lang="es-A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 conserva el proceso de mantener la biodiversidad en el bosque. </a:t>
            </a:r>
            <a:endPar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679847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642937"/>
          </a:xfrm>
        </p:spPr>
        <p:txBody>
          <a:bodyPr>
            <a:normAutofit fontScale="90000"/>
          </a:bodyPr>
          <a:lstStyle/>
          <a:p>
            <a:r>
              <a:rPr lang="es-AR" i="1" dirty="0">
                <a:solidFill>
                  <a:schemeClr val="bg1"/>
                </a:solidFill>
              </a:rPr>
              <a:t/>
            </a:r>
            <a:br>
              <a:rPr lang="es-AR" i="1" dirty="0">
                <a:solidFill>
                  <a:schemeClr val="bg1"/>
                </a:solidFill>
              </a:rPr>
            </a:br>
            <a:r>
              <a:rPr lang="es-AR" sz="2700" i="1" dirty="0">
                <a:solidFill>
                  <a:schemeClr val="tx1"/>
                </a:solidFill>
                <a:latin typeface="Times New Roman" panose="02020603050405020304" pitchFamily="18" charset="0"/>
                <a:cs typeface="Times New Roman" panose="02020603050405020304" pitchFamily="18" charset="0"/>
              </a:rPr>
              <a:t>Principio II. </a:t>
            </a:r>
            <a:r>
              <a:rPr lang="es-AR" sz="2700"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sz="2700" dirty="0">
                <a:solidFill>
                  <a:schemeClr val="tx1"/>
                </a:solidFill>
                <a:latin typeface="Times New Roman" panose="02020603050405020304" pitchFamily="18" charset="0"/>
                <a:cs typeface="Times New Roman" panose="02020603050405020304" pitchFamily="18" charset="0"/>
              </a:rPr>
              <a:t/>
            </a:r>
            <a:br>
              <a:rPr lang="es-ES" sz="2700" dirty="0">
                <a:solidFill>
                  <a:schemeClr val="tx1"/>
                </a:solidFill>
                <a:latin typeface="Times New Roman" panose="02020603050405020304" pitchFamily="18" charset="0"/>
                <a:cs typeface="Times New Roman" panose="02020603050405020304" pitchFamily="18" charset="0"/>
              </a:rPr>
            </a:br>
            <a:endParaRPr lang="es-ES" dirty="0">
              <a:solidFill>
                <a:schemeClr val="tx1"/>
              </a:solidFill>
              <a:latin typeface="Times New Roman" panose="02020603050405020304" pitchFamily="18" charset="0"/>
              <a:cs typeface="Times New Roman" panose="02020603050405020304" pitchFamily="18" charset="0"/>
            </a:endParaRPr>
          </a:p>
        </p:txBody>
      </p:sp>
      <p:sp>
        <p:nvSpPr>
          <p:cNvPr id="14339" name="2 Marcador de contenido"/>
          <p:cNvSpPr>
            <a:spLocks noGrp="1"/>
          </p:cNvSpPr>
          <p:nvPr>
            <p:ph idx="1"/>
          </p:nvPr>
        </p:nvSpPr>
        <p:spPr>
          <a:xfrm>
            <a:off x="395536" y="764704"/>
            <a:ext cx="8640960" cy="6093296"/>
          </a:xfrm>
        </p:spPr>
        <p:txBody>
          <a:bodyPr/>
          <a:lstStyle/>
          <a:p>
            <a:pPr marL="857250" lvl="3" indent="0">
              <a:spcBef>
                <a:spcPct val="0"/>
              </a:spcBef>
              <a:buFont typeface="Wingdings" pitchFamily="2" charset="2"/>
              <a:buChar char="Ø"/>
              <a:defRPr/>
            </a:pPr>
            <a:endParaRPr lang="es-ES" b="1" dirty="0"/>
          </a:p>
          <a:p>
            <a:pPr marL="0" indent="0" algn="just">
              <a:spcBef>
                <a:spcPts val="0"/>
              </a:spcBef>
              <a:buNone/>
              <a:defRPr/>
            </a:pPr>
            <a:r>
              <a:rPr lang="es-AR" sz="2000" dirty="0">
                <a:latin typeface="Times New Roman" panose="02020603050405020304" pitchFamily="18" charset="0"/>
                <a:cs typeface="Times New Roman" panose="02020603050405020304" pitchFamily="18" charset="0"/>
              </a:rPr>
              <a:t>Valores estandarizados (S) posibles para el indicador 2.</a:t>
            </a:r>
            <a:r>
              <a:rPr lang="es-ES" sz="2000" dirty="0">
                <a:latin typeface="Times New Roman" panose="02020603050405020304" pitchFamily="18" charset="0"/>
                <a:cs typeface="Times New Roman" panose="02020603050405020304" pitchFamily="18" charset="0"/>
              </a:rPr>
              <a:t>1 - Existencia y aplicación de procedimientos para el manejo de la biodiversidad en los bosques de producción.</a:t>
            </a:r>
          </a:p>
          <a:p>
            <a:pPr marL="0" indent="0" algn="just">
              <a:spcBef>
                <a:spcPts val="0"/>
              </a:spcBef>
              <a:buFont typeface="Arial" charset="0"/>
              <a:buNone/>
              <a:defRPr/>
            </a:pPr>
            <a:endParaRPr lang="es-ES"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0: No se realiza ningún tipo de procedimiento que contemple la protección y mantenimiento de la biodiversidad en las plantaciones con Araucaria.</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1: La protección y el mantenimiento se centran en algunos elementos de la biodiversidad (por ej.: arbóreas y aves,) sin incluir a otros  grupos (por ej.: coleópteros, polinizadores, mamíferos, etc.)</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2: La protección y el mantenimiento se realiza para los principales grupos (elementos clave). Se incorporan otros en las revisiones del plan de manejo a medida que las investigaciones avanzan.</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3: Todas las etapas del plan de manejo, desde su elaboración hasta su implementación, prevén la protección y mantenimiento integral de la biodiversidad en las plantaciones con Araucaria.</a:t>
            </a:r>
            <a:endParaRPr lang="es-ES" sz="1800" dirty="0">
              <a:latin typeface="Times New Roman" panose="02020603050405020304" pitchFamily="18" charset="0"/>
              <a:cs typeface="Times New Roman" panose="02020603050405020304" pitchFamily="18" charset="0"/>
            </a:endParaRPr>
          </a:p>
          <a:p>
            <a:pPr marL="0" indent="0">
              <a:spcBef>
                <a:spcPct val="0"/>
              </a:spcBef>
              <a:defRPr/>
            </a:pPr>
            <a:endParaRPr lang="es-AR" sz="2800" b="1" dirty="0"/>
          </a:p>
          <a:p>
            <a:pPr marL="0" indent="0">
              <a:spcBef>
                <a:spcPts val="0"/>
              </a:spcBef>
              <a:defRPr/>
            </a:pPr>
            <a:endParaRPr lang="es-ES" sz="2000" dirty="0"/>
          </a:p>
          <a:p>
            <a:pPr marL="0" indent="0">
              <a:spcBef>
                <a:spcPts val="0"/>
              </a:spcBef>
              <a:defRPr/>
            </a:pPr>
            <a:endParaRPr lang="es-AR" sz="2000" b="1" dirty="0">
              <a:solidFill>
                <a:schemeClr val="bg1"/>
              </a:solidFill>
            </a:endParaRPr>
          </a:p>
          <a:p>
            <a:pPr>
              <a:buFont typeface="Arial" charset="0"/>
              <a:buNone/>
              <a:defRPr/>
            </a:pPr>
            <a:endParaRPr lang="es-ES" sz="2000" dirty="0">
              <a:solidFill>
                <a:schemeClr val="bg1"/>
              </a:solidFill>
            </a:endParaRPr>
          </a:p>
          <a:p>
            <a:pPr>
              <a:defRPr/>
            </a:pPr>
            <a:endParaRPr lang="es-ES" sz="2000" dirty="0">
              <a:solidFill>
                <a:schemeClr val="bg1"/>
              </a:solidFill>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648072"/>
          </a:xfrm>
        </p:spPr>
        <p:txBody>
          <a:bodyPr>
            <a:normAutofit fontScale="90000"/>
          </a:bodyPr>
          <a:lstStyle/>
          <a:p>
            <a:r>
              <a:rPr lang="es-AR" sz="2000" b="1" i="1" dirty="0">
                <a:solidFill>
                  <a:schemeClr val="tx1"/>
                </a:solidFill>
              </a:rPr>
              <a:t/>
            </a:r>
            <a:br>
              <a:rPr lang="es-AR" sz="2000" b="1" i="1" dirty="0">
                <a:solidFill>
                  <a:schemeClr val="tx1"/>
                </a:solidFill>
              </a:rPr>
            </a:br>
            <a:r>
              <a:rPr lang="es-AR" sz="2200" b="1" i="1" dirty="0">
                <a:solidFill>
                  <a:schemeClr val="tx1"/>
                </a:solidFill>
                <a:latin typeface="Times New Roman" panose="02020603050405020304" pitchFamily="18" charset="0"/>
                <a:cs typeface="Times New Roman" panose="02020603050405020304" pitchFamily="18" charset="0"/>
              </a:rPr>
              <a:t>Principio II. </a:t>
            </a:r>
            <a:r>
              <a:rPr lang="es-AR" sz="2200" b="1"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dirty="0">
                <a:solidFill>
                  <a:schemeClr val="tx1"/>
                </a:solidFill>
              </a:rPr>
              <a:t/>
            </a:r>
            <a:br>
              <a:rPr lang="es-ES" dirty="0">
                <a:solidFill>
                  <a:schemeClr val="tx1"/>
                </a:solidFill>
              </a:rPr>
            </a:br>
            <a:endParaRPr lang="es-ES" dirty="0">
              <a:solidFill>
                <a:schemeClr val="tx1"/>
              </a:solidFill>
            </a:endParaRPr>
          </a:p>
        </p:txBody>
      </p:sp>
      <p:sp>
        <p:nvSpPr>
          <p:cNvPr id="25604" name="Rectangle 7"/>
          <p:cNvSpPr>
            <a:spLocks noChangeArrowheads="1"/>
          </p:cNvSpPr>
          <p:nvPr/>
        </p:nvSpPr>
        <p:spPr bwMode="auto">
          <a:xfrm>
            <a:off x="323528" y="1426423"/>
            <a:ext cx="8572500" cy="4739759"/>
          </a:xfrm>
          <a:prstGeom prst="rect">
            <a:avLst/>
          </a:prstGeom>
          <a:noFill/>
          <a:ln w="9525">
            <a:noFill/>
            <a:miter lim="800000"/>
            <a:headEnd/>
            <a:tailEnd/>
          </a:ln>
        </p:spPr>
        <p:txBody>
          <a:bodyPr anchor="ctr">
            <a:spAutoFit/>
          </a:bodyPr>
          <a:lstStyle/>
          <a:p>
            <a:pPr>
              <a:buFont typeface="Arial" charset="0"/>
              <a:buChar char="•"/>
            </a:pPr>
            <a:r>
              <a:rPr lang="es-ES" b="1"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es-ES" dirty="0">
                <a:latin typeface="Times New Roman" panose="02020603050405020304" pitchFamily="18" charset="0"/>
                <a:ea typeface="Times New Roman" pitchFamily="18" charset="0"/>
                <a:cs typeface="Times New Roman" panose="02020603050405020304" pitchFamily="18" charset="0"/>
              </a:rPr>
              <a:t>Criterio 2: - </a:t>
            </a:r>
            <a:r>
              <a:rPr lang="es-AR" dirty="0">
                <a:latin typeface="Times New Roman" panose="02020603050405020304" pitchFamily="18" charset="0"/>
                <a:ea typeface="Times New Roman" pitchFamily="18" charset="0"/>
                <a:cs typeface="Times New Roman" panose="02020603050405020304" pitchFamily="18" charset="0"/>
              </a:rPr>
              <a:t>Se conserva el proceso de mantener la biodiversidad en el bosque. </a:t>
            </a:r>
            <a:endParaRPr lang="es-ES" dirty="0">
              <a:latin typeface="Times New Roman" panose="02020603050405020304" pitchFamily="18" charset="0"/>
              <a:ea typeface="Times New Roman" pitchFamily="18" charset="0"/>
              <a:cs typeface="Times New Roman" panose="02020603050405020304" pitchFamily="18" charset="0"/>
            </a:endParaRPr>
          </a:p>
          <a:p>
            <a:pPr algn="just">
              <a:buFont typeface="Arial" charset="0"/>
              <a:buChar char="•"/>
            </a:pPr>
            <a:endParaRPr lang="es-ES" dirty="0">
              <a:solidFill>
                <a:schemeClr val="bg1"/>
              </a:solidFill>
              <a:latin typeface="Times New Roman" panose="02020603050405020304" pitchFamily="18" charset="0"/>
              <a:ea typeface="Times New Roman" pitchFamily="18" charset="0"/>
              <a:cs typeface="Times New Roman" panose="02020603050405020304" pitchFamily="18" charset="0"/>
            </a:endParaRPr>
          </a:p>
          <a:p>
            <a:pPr lvl="1" algn="just">
              <a:buFont typeface="Arial" charset="0"/>
              <a:buChar char="•"/>
            </a:pPr>
            <a:r>
              <a:rPr lang="es-ES" dirty="0">
                <a:latin typeface="Times New Roman" panose="02020603050405020304" pitchFamily="18" charset="0"/>
                <a:ea typeface="Times New Roman" pitchFamily="18" charset="0"/>
                <a:cs typeface="Times New Roman" panose="02020603050405020304" pitchFamily="18" charset="0"/>
              </a:rPr>
              <a:t>  Indicador </a:t>
            </a:r>
            <a:r>
              <a:rPr lang="es-ES" dirty="0">
                <a:latin typeface="Times New Roman" panose="02020603050405020304" pitchFamily="18" charset="0"/>
                <a:cs typeface="Times New Roman" panose="02020603050405020304" pitchFamily="18" charset="0"/>
              </a:rPr>
              <a:t>1 - Existencia y aplicación de procedimientos para el manejo de la biodiversidad en los bosques de producción.</a:t>
            </a:r>
          </a:p>
          <a:p>
            <a:pPr lvl="1" algn="just"/>
            <a:endParaRPr lang="es-ES" dirty="0">
              <a:latin typeface="Times New Roman" panose="02020603050405020304" pitchFamily="18" charset="0"/>
              <a:cs typeface="Times New Roman" panose="02020603050405020304" pitchFamily="18" charset="0"/>
            </a:endParaRPr>
          </a:p>
          <a:p>
            <a:pPr lvl="1" algn="just">
              <a:buFont typeface="Arial" charset="0"/>
              <a:buChar char="•"/>
            </a:pPr>
            <a:r>
              <a:rPr lang="es-ES" dirty="0">
                <a:latin typeface="Times New Roman" panose="02020603050405020304" pitchFamily="18" charset="0"/>
                <a:cs typeface="Times New Roman" panose="02020603050405020304" pitchFamily="18" charset="0"/>
              </a:rPr>
              <a:t>  Indicador 2 - Extensión y porcentaje del bosque implantado reservado para la conservación de la biodiversidad.</a:t>
            </a:r>
          </a:p>
          <a:p>
            <a:pPr lvl="1" algn="just">
              <a:buFont typeface="Arial" charset="0"/>
              <a:buChar char="•"/>
            </a:pPr>
            <a:endParaRPr lang="es-ES" sz="1600" b="1" dirty="0">
              <a:cs typeface="Times New Roman" pitchFamily="18" charset="0"/>
            </a:endParaRPr>
          </a:p>
          <a:p>
            <a:pPr algn="just"/>
            <a:endParaRPr lang="es-ES" sz="1600" b="1" dirty="0">
              <a:cs typeface="Arial" charset="0"/>
            </a:endParaRPr>
          </a:p>
          <a:p>
            <a:pPr algn="just"/>
            <a:endParaRPr lang="es-ES"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 sz="1600" dirty="0">
              <a:cs typeface="Arial" charset="0"/>
            </a:endParaRPr>
          </a:p>
          <a:p>
            <a:pPr algn="just"/>
            <a:endParaRPr lang="es-ES" sz="1600" dirty="0">
              <a:solidFill>
                <a:schemeClr val="bg1"/>
              </a:solidFill>
              <a:cs typeface="Times New Roman" pitchFamily="18" charset="0"/>
            </a:endParaRPr>
          </a:p>
        </p:txBody>
      </p:sp>
      <p:cxnSp>
        <p:nvCxnSpPr>
          <p:cNvPr id="25605" name="AutoShape 5"/>
          <p:cNvCxnSpPr>
            <a:cxnSpLocks noChangeShapeType="1"/>
          </p:cNvCxnSpPr>
          <p:nvPr/>
        </p:nvCxnSpPr>
        <p:spPr bwMode="auto">
          <a:xfrm>
            <a:off x="2530475" y="0"/>
            <a:ext cx="373063" cy="3175"/>
          </a:xfrm>
          <a:prstGeom prst="straightConnector1">
            <a:avLst/>
          </a:prstGeom>
          <a:noFill/>
          <a:ln w="9360">
            <a:solidFill>
              <a:srgbClr val="000000"/>
            </a:solidFill>
            <a:miter lim="800000"/>
            <a:headEnd/>
            <a:tailEnd/>
          </a:ln>
        </p:spPr>
      </p:cxnSp>
      <p:graphicFrame>
        <p:nvGraphicFramePr>
          <p:cNvPr id="9" name="8 Tabla"/>
          <p:cNvGraphicFramePr>
            <a:graphicFrameLocks noGrp="1"/>
          </p:cNvGraphicFramePr>
          <p:nvPr>
            <p:extLst>
              <p:ext uri="{D42A27DB-BD31-4B8C-83A1-F6EECF244321}">
                <p14:modId xmlns:p14="http://schemas.microsoft.com/office/powerpoint/2010/main" val="1518647429"/>
              </p:ext>
            </p:extLst>
          </p:nvPr>
        </p:nvGraphicFramePr>
        <p:xfrm>
          <a:off x="611560" y="3933056"/>
          <a:ext cx="6956252" cy="1949756"/>
        </p:xfrm>
        <a:graphic>
          <a:graphicData uri="http://schemas.openxmlformats.org/drawingml/2006/table">
            <a:tbl>
              <a:tblPr/>
              <a:tblGrid>
                <a:gridCol w="1288384">
                  <a:extLst>
                    <a:ext uri="{9D8B030D-6E8A-4147-A177-3AD203B41FA5}">
                      <a16:colId xmlns:a16="http://schemas.microsoft.com/office/drawing/2014/main" val="20000"/>
                    </a:ext>
                  </a:extLst>
                </a:gridCol>
                <a:gridCol w="1568965">
                  <a:extLst>
                    <a:ext uri="{9D8B030D-6E8A-4147-A177-3AD203B41FA5}">
                      <a16:colId xmlns:a16="http://schemas.microsoft.com/office/drawing/2014/main" val="20001"/>
                    </a:ext>
                  </a:extLst>
                </a:gridCol>
                <a:gridCol w="1954599">
                  <a:extLst>
                    <a:ext uri="{9D8B030D-6E8A-4147-A177-3AD203B41FA5}">
                      <a16:colId xmlns:a16="http://schemas.microsoft.com/office/drawing/2014/main" val="20002"/>
                    </a:ext>
                  </a:extLst>
                </a:gridCol>
                <a:gridCol w="2144304">
                  <a:extLst>
                    <a:ext uri="{9D8B030D-6E8A-4147-A177-3AD203B41FA5}">
                      <a16:colId xmlns:a16="http://schemas.microsoft.com/office/drawing/2014/main" val="20003"/>
                    </a:ext>
                  </a:extLst>
                </a:gridCol>
              </a:tblGrid>
              <a:tr h="70631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Estandarización del Criterio 2 (S) =  ∑ (W*S) =  1.25  (3) (42%)</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                                                                    ∑ W           </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70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Indicador</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Ponderación (W)</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Estandarización (S)</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Times New Roman" pitchFamily="18" charset="0"/>
                          <a:cs typeface="Times New Roman" pitchFamily="18" charset="0"/>
                        </a:rPr>
                        <a:t>Total Indicador (W*S)</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5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1</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3</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5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214313"/>
            <a:ext cx="8229600" cy="1143000"/>
          </a:xfrm>
        </p:spPr>
        <p:txBody>
          <a:bodyPr>
            <a:normAutofit fontScale="90000"/>
          </a:bodyPr>
          <a:lstStyle/>
          <a:p>
            <a:r>
              <a:rPr lang="es-ES_tradnl" sz="3600" dirty="0">
                <a:solidFill>
                  <a:schemeClr val="tx1"/>
                </a:solidFill>
                <a:latin typeface="Times New Roman" panose="02020603050405020304" pitchFamily="18" charset="0"/>
                <a:cs typeface="Times New Roman" panose="02020603050405020304" pitchFamily="18" charset="0"/>
              </a:rPr>
              <a:t>Valores de estandarización para cada uno de los indicadores evaluados</a:t>
            </a:r>
            <a:endParaRPr lang="es-ES" sz="3600" dirty="0">
              <a:solidFill>
                <a:schemeClr val="tx1"/>
              </a:solidFill>
              <a:latin typeface="Times New Roman" panose="02020603050405020304" pitchFamily="18" charset="0"/>
              <a:cs typeface="Times New Roman" panose="02020603050405020304" pitchFamily="18" charset="0"/>
            </a:endParaRPr>
          </a:p>
        </p:txBody>
      </p:sp>
      <p:pic>
        <p:nvPicPr>
          <p:cNvPr id="66565" name="Picture 5"/>
          <p:cNvPicPr>
            <a:picLocks noChangeAspect="1" noChangeArrowheads="1"/>
          </p:cNvPicPr>
          <p:nvPr/>
        </p:nvPicPr>
        <p:blipFill>
          <a:blip r:embed="rId2" cstate="print"/>
          <a:srcRect l="24844" t="25000" r="19843" b="14999"/>
          <a:stretch>
            <a:fillRect/>
          </a:stretch>
        </p:blipFill>
        <p:spPr bwMode="auto">
          <a:xfrm>
            <a:off x="0" y="1278611"/>
            <a:ext cx="9144000" cy="5579390"/>
          </a:xfrm>
          <a:prstGeom prst="rect">
            <a:avLst/>
          </a:prstGeom>
          <a:noFill/>
          <a:ln w="9525">
            <a:noFill/>
            <a:miter lim="800000"/>
            <a:headEnd/>
            <a:tailEnd/>
          </a:ln>
        </p:spPr>
      </p:pic>
      <p:sp>
        <p:nvSpPr>
          <p:cNvPr id="4" name="3 Marcador de pie de página"/>
          <p:cNvSpPr>
            <a:spLocks noGrp="1"/>
          </p:cNvSpPr>
          <p:nvPr>
            <p:ph type="ftr" sz="quarter" idx="11"/>
          </p:nvPr>
        </p:nvSpPr>
        <p:spPr>
          <a:xfrm>
            <a:off x="467544" y="6309320"/>
            <a:ext cx="4622973" cy="365125"/>
          </a:xfrm>
        </p:spPr>
        <p:txBody>
          <a:bodyPr/>
          <a:lstStyle/>
          <a:p>
            <a:pPr>
              <a:defRPr/>
            </a:pPr>
            <a:r>
              <a:rPr lang="es-ES" dirty="0"/>
              <a:t>Facultad de Ciencias Agrarias y Forestales-UNLP- Curso de Manejo Forestal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dissolve">
                                      <p:cBhvr>
                                        <p:cTn id="7"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2DE93-4BD4-4D01-B56B-EFCA76F3D952}"/>
              </a:ext>
            </a:extLst>
          </p:cNvPr>
          <p:cNvSpPr>
            <a:spLocks noGrp="1"/>
          </p:cNvSpPr>
          <p:nvPr>
            <p:ph type="title"/>
          </p:nvPr>
        </p:nvSpPr>
        <p:spPr/>
        <p:txBody>
          <a:bodyPr/>
          <a:lstStyle/>
          <a:p>
            <a:r>
              <a:rPr lang="es-AR" dirty="0">
                <a:latin typeface="Times New Roman" panose="02020603050405020304" pitchFamily="18" charset="0"/>
                <a:cs typeface="Times New Roman" panose="02020603050405020304" pitchFamily="18" charset="0"/>
              </a:rPr>
              <a:t>El método…..</a:t>
            </a:r>
          </a:p>
        </p:txBody>
      </p:sp>
      <p:graphicFrame>
        <p:nvGraphicFramePr>
          <p:cNvPr id="4" name="Marcador de contenido 3">
            <a:extLst>
              <a:ext uri="{FF2B5EF4-FFF2-40B4-BE49-F238E27FC236}">
                <a16:creationId xmlns:a16="http://schemas.microsoft.com/office/drawing/2014/main" id="{67AFF60B-7658-4E0A-A271-59F4C73AC8FA}"/>
              </a:ext>
            </a:extLst>
          </p:cNvPr>
          <p:cNvGraphicFramePr>
            <a:graphicFrameLocks noGrp="1"/>
          </p:cNvGraphicFramePr>
          <p:nvPr>
            <p:ph idx="1"/>
            <p:extLst>
              <p:ext uri="{D42A27DB-BD31-4B8C-83A1-F6EECF244321}">
                <p14:modId xmlns:p14="http://schemas.microsoft.com/office/powerpoint/2010/main" val="921032531"/>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extLst>
      <p:ext uri="{BB962C8B-B14F-4D97-AF65-F5344CB8AC3E}">
        <p14:creationId xmlns:p14="http://schemas.microsoft.com/office/powerpoint/2010/main" val="1555796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A4CC0-6448-4259-B063-71718E9DA46C}"/>
              </a:ext>
            </a:extLst>
          </p:cNvPr>
          <p:cNvSpPr>
            <a:spLocks noGrp="1"/>
          </p:cNvSpPr>
          <p:nvPr>
            <p:ph type="title"/>
          </p:nvPr>
        </p:nvSpPr>
        <p:spPr>
          <a:xfrm>
            <a:off x="609599" y="609600"/>
            <a:ext cx="7274769" cy="875184"/>
          </a:xfrm>
        </p:spPr>
        <p:txBody>
          <a:bodyPr/>
          <a:lstStyle/>
          <a:p>
            <a:r>
              <a:rPr lang="es-AR" dirty="0">
                <a:latin typeface="Times New Roman" panose="02020603050405020304" pitchFamily="18" charset="0"/>
                <a:cs typeface="Times New Roman" panose="02020603050405020304" pitchFamily="18" charset="0"/>
              </a:rPr>
              <a:t>Para recordar y tener en cuenta….</a:t>
            </a:r>
          </a:p>
        </p:txBody>
      </p:sp>
      <p:sp>
        <p:nvSpPr>
          <p:cNvPr id="3" name="Marcador de contenido 2">
            <a:extLst>
              <a:ext uri="{FF2B5EF4-FFF2-40B4-BE49-F238E27FC236}">
                <a16:creationId xmlns:a16="http://schemas.microsoft.com/office/drawing/2014/main" id="{A43B043E-8A55-40B1-A728-2A4DEC164737}"/>
              </a:ext>
            </a:extLst>
          </p:cNvPr>
          <p:cNvSpPr>
            <a:spLocks noGrp="1"/>
          </p:cNvSpPr>
          <p:nvPr>
            <p:ph idx="1"/>
          </p:nvPr>
        </p:nvSpPr>
        <p:spPr>
          <a:xfrm>
            <a:off x="609598" y="1556792"/>
            <a:ext cx="7778825" cy="4484571"/>
          </a:xfrm>
        </p:spPr>
        <p:txBody>
          <a:bodyPr>
            <a:normAutofit/>
          </a:bodyPr>
          <a:lstStyle/>
          <a:p>
            <a:pPr>
              <a:lnSpc>
                <a:spcPct val="90000"/>
              </a:lnSpc>
              <a:defRPr/>
            </a:pPr>
            <a:r>
              <a:rPr lang="es-ES" dirty="0">
                <a:latin typeface="Times New Roman" panose="02020603050405020304" pitchFamily="18" charset="0"/>
                <a:cs typeface="Times New Roman" panose="02020603050405020304" pitchFamily="18" charset="0"/>
              </a:rPr>
              <a:t>No existe un conjunto de indicadores de sostenibilidad universales, sino que cada sistema tendrá su propio conjunto de indicadores.</a:t>
            </a:r>
          </a:p>
          <a:p>
            <a:pPr>
              <a:lnSpc>
                <a:spcPct val="90000"/>
              </a:lnSpc>
              <a:buNone/>
              <a:defRPr/>
            </a:pPr>
            <a:endParaRPr lang="es-ES" dirty="0">
              <a:latin typeface="Times New Roman" panose="02020603050405020304" pitchFamily="18" charset="0"/>
              <a:cs typeface="Times New Roman" panose="02020603050405020304" pitchFamily="18" charset="0"/>
            </a:endParaRPr>
          </a:p>
          <a:p>
            <a:pPr>
              <a:lnSpc>
                <a:spcPct val="90000"/>
              </a:lnSpc>
              <a:defRPr/>
            </a:pPr>
            <a:r>
              <a:rPr lang="es-ES" dirty="0">
                <a:latin typeface="Times New Roman" panose="02020603050405020304" pitchFamily="18" charset="0"/>
                <a:cs typeface="Times New Roman" panose="02020603050405020304" pitchFamily="18" charset="0"/>
              </a:rPr>
              <a:t>Su construcción se realizará abordando lo más relevante de las interacciones y las categorías del sistema.</a:t>
            </a:r>
          </a:p>
          <a:p>
            <a:pPr>
              <a:lnSpc>
                <a:spcPct val="90000"/>
              </a:lnSpc>
              <a:defRPr/>
            </a:pPr>
            <a:endParaRPr lang="es-ES" dirty="0">
              <a:latin typeface="Times New Roman" panose="02020603050405020304" pitchFamily="18" charset="0"/>
              <a:cs typeface="Times New Roman" panose="02020603050405020304" pitchFamily="18" charset="0"/>
            </a:endParaRPr>
          </a:p>
          <a:p>
            <a:pPr>
              <a:lnSpc>
                <a:spcPct val="90000"/>
              </a:lnSpc>
              <a:defRPr/>
            </a:pPr>
            <a:r>
              <a:rPr lang="es-ES" dirty="0">
                <a:latin typeface="Times New Roman" panose="02020603050405020304" pitchFamily="18" charset="0"/>
                <a:cs typeface="Times New Roman" panose="02020603050405020304" pitchFamily="18" charset="0"/>
              </a:rPr>
              <a:t> La metodología que contempla la estructura de Principios, Criterios e Indicadores es la herramienta para hacer la evaluación respecto al éxito o fracaso para alcanzar el objetivo general del manejo sustentable.</a:t>
            </a:r>
          </a:p>
          <a:p>
            <a:pPr marL="0" indent="0">
              <a:lnSpc>
                <a:spcPct val="90000"/>
              </a:lnSpc>
              <a:buNone/>
              <a:defRPr/>
            </a:pPr>
            <a:endParaRPr lang="es-ES" dirty="0">
              <a:latin typeface="Times New Roman" panose="02020603050405020304" pitchFamily="18" charset="0"/>
              <a:cs typeface="Times New Roman" panose="02020603050405020304" pitchFamily="18" charset="0"/>
            </a:endParaRPr>
          </a:p>
          <a:p>
            <a:pPr algn="just">
              <a:defRPr/>
            </a:pPr>
            <a:r>
              <a:rPr lang="es-ES" dirty="0">
                <a:latin typeface="Times New Roman" panose="02020603050405020304" pitchFamily="18" charset="0"/>
                <a:cs typeface="Times New Roman" panose="02020603050405020304" pitchFamily="18" charset="0"/>
              </a:rPr>
              <a:t>La sostenibilidad del bosque debe ser interpretada como un estado deseable futuro, al cual se va aproximando de manera sucesiva.</a:t>
            </a:r>
          </a:p>
          <a:p>
            <a:pPr algn="just">
              <a:buNone/>
              <a:defRPr/>
            </a:pPr>
            <a:endParaRPr lang="es-ES" dirty="0">
              <a:latin typeface="Times New Roman" panose="02020603050405020304" pitchFamily="18" charset="0"/>
              <a:cs typeface="Times New Roman" panose="02020603050405020304" pitchFamily="18" charset="0"/>
            </a:endParaRPr>
          </a:p>
          <a:p>
            <a:endParaRPr lang="es-AR"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extLst>
      <p:ext uri="{BB962C8B-B14F-4D97-AF65-F5344CB8AC3E}">
        <p14:creationId xmlns:p14="http://schemas.microsoft.com/office/powerpoint/2010/main" val="155246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09600"/>
            <a:ext cx="6347714" cy="731168"/>
          </a:xfrm>
        </p:spPr>
        <p:txBody>
          <a:bodyPr>
            <a:noAutofit/>
          </a:bodyPr>
          <a:lstStyle/>
          <a:p>
            <a:pPr algn="ctr"/>
            <a:r>
              <a:rPr lang="es-ES" sz="2000" dirty="0" smtClean="0"/>
              <a:t>Ordenamiento Territorial de Bosques Nativos</a:t>
            </a:r>
            <a:br>
              <a:rPr lang="es-ES" sz="2000" dirty="0" smtClean="0"/>
            </a:br>
            <a:r>
              <a:rPr lang="es-ES" sz="2000" dirty="0" smtClean="0"/>
              <a:t>Criterios de Sustentabilidad Ambiental (CSA)</a:t>
            </a:r>
            <a:endParaRPr lang="en-US" sz="2000" dirty="0"/>
          </a:p>
        </p:txBody>
      </p:sp>
      <p:sp>
        <p:nvSpPr>
          <p:cNvPr id="4" name="Marcador de contenido 3"/>
          <p:cNvSpPr>
            <a:spLocks noGrp="1"/>
          </p:cNvSpPr>
          <p:nvPr>
            <p:ph sz="half" idx="2"/>
          </p:nvPr>
        </p:nvSpPr>
        <p:spPr>
          <a:xfrm>
            <a:off x="576990" y="1484784"/>
            <a:ext cx="6273746" cy="3880773"/>
          </a:xfrm>
        </p:spPr>
        <p:txBody>
          <a:bodyPr>
            <a:normAutofit fontScale="92500" lnSpcReduction="10000"/>
          </a:bodyPr>
          <a:lstStyle/>
          <a:p>
            <a:pPr>
              <a:buFont typeface="+mj-lt"/>
              <a:buAutoNum type="arabicPeriod"/>
            </a:pPr>
            <a:r>
              <a:rPr lang="en-US" b="1" dirty="0" err="1" smtClean="0"/>
              <a:t>Superficie</a:t>
            </a:r>
            <a:endParaRPr lang="en-US" b="1" dirty="0" smtClean="0"/>
          </a:p>
          <a:p>
            <a:pPr>
              <a:buFont typeface="+mj-lt"/>
              <a:buAutoNum type="arabicPeriod"/>
            </a:pPr>
            <a:r>
              <a:rPr lang="es-ES" b="1" dirty="0"/>
              <a:t>Vinculación con otras comunidades </a:t>
            </a:r>
            <a:r>
              <a:rPr lang="es-ES" b="1" dirty="0" smtClean="0"/>
              <a:t>naturales</a:t>
            </a:r>
          </a:p>
          <a:p>
            <a:pPr>
              <a:buFont typeface="+mj-lt"/>
              <a:buAutoNum type="arabicPeriod"/>
            </a:pPr>
            <a:r>
              <a:rPr lang="es-ES" b="1" dirty="0"/>
              <a:t>Vinculación con áreas protegidas existentes e integración </a:t>
            </a:r>
            <a:r>
              <a:rPr lang="es-ES" b="1" dirty="0" smtClean="0"/>
              <a:t>regional</a:t>
            </a:r>
          </a:p>
          <a:p>
            <a:pPr>
              <a:buFont typeface="+mj-lt"/>
              <a:buAutoNum type="arabicPeriod"/>
            </a:pPr>
            <a:r>
              <a:rPr lang="en-US" b="1" dirty="0" err="1"/>
              <a:t>Existencia</a:t>
            </a:r>
            <a:r>
              <a:rPr lang="en-US" b="1" dirty="0"/>
              <a:t> de </a:t>
            </a:r>
            <a:r>
              <a:rPr lang="en-US" b="1" dirty="0" err="1"/>
              <a:t>valores</a:t>
            </a:r>
            <a:r>
              <a:rPr lang="en-US" b="1" dirty="0"/>
              <a:t> </a:t>
            </a:r>
            <a:r>
              <a:rPr lang="en-US" b="1" dirty="0" err="1"/>
              <a:t>biológicos</a:t>
            </a:r>
            <a:r>
              <a:rPr lang="en-US" b="1" dirty="0"/>
              <a:t> </a:t>
            </a:r>
            <a:r>
              <a:rPr lang="en-US" b="1" dirty="0" err="1" smtClean="0"/>
              <a:t>sobresalientes</a:t>
            </a:r>
            <a:endParaRPr lang="en-US" b="1" dirty="0" smtClean="0"/>
          </a:p>
          <a:p>
            <a:pPr>
              <a:buFont typeface="+mj-lt"/>
              <a:buAutoNum type="arabicPeriod"/>
            </a:pPr>
            <a:r>
              <a:rPr lang="en-US" b="1" dirty="0" err="1"/>
              <a:t>Conectividad</a:t>
            </a:r>
            <a:r>
              <a:rPr lang="en-US" b="1" dirty="0"/>
              <a:t> entre </a:t>
            </a:r>
            <a:r>
              <a:rPr lang="en-US" b="1" dirty="0" err="1"/>
              <a:t>ecorregiones</a:t>
            </a:r>
            <a:endParaRPr lang="en-US" b="1" dirty="0" smtClean="0"/>
          </a:p>
          <a:p>
            <a:pPr>
              <a:buFont typeface="+mj-lt"/>
              <a:buAutoNum type="arabicPeriod"/>
            </a:pPr>
            <a:r>
              <a:rPr lang="en-US" b="1" dirty="0"/>
              <a:t>Estado de </a:t>
            </a:r>
            <a:r>
              <a:rPr lang="en-US" b="1" dirty="0" err="1" smtClean="0"/>
              <a:t>conservación</a:t>
            </a:r>
            <a:endParaRPr lang="en-US" b="1" dirty="0" smtClean="0"/>
          </a:p>
          <a:p>
            <a:pPr>
              <a:buFont typeface="+mj-lt"/>
              <a:buAutoNum type="arabicPeriod"/>
            </a:pPr>
            <a:r>
              <a:rPr lang="en-US" b="1" dirty="0" err="1"/>
              <a:t>Potencial</a:t>
            </a:r>
            <a:r>
              <a:rPr lang="en-US" b="1" dirty="0"/>
              <a:t> </a:t>
            </a:r>
            <a:r>
              <a:rPr lang="en-US" b="1" dirty="0" err="1" smtClean="0"/>
              <a:t>forestal</a:t>
            </a:r>
            <a:endParaRPr lang="en-US" b="1" dirty="0" smtClean="0"/>
          </a:p>
          <a:p>
            <a:pPr>
              <a:buFont typeface="+mj-lt"/>
              <a:buAutoNum type="arabicPeriod"/>
            </a:pPr>
            <a:r>
              <a:rPr lang="en-US" b="1" dirty="0" err="1"/>
              <a:t>Potencial</a:t>
            </a:r>
            <a:r>
              <a:rPr lang="en-US" b="1" dirty="0"/>
              <a:t> de </a:t>
            </a:r>
            <a:r>
              <a:rPr lang="en-US" b="1" dirty="0" err="1"/>
              <a:t>sustentabilidad</a:t>
            </a:r>
            <a:r>
              <a:rPr lang="en-US" b="1" dirty="0"/>
              <a:t> </a:t>
            </a:r>
            <a:r>
              <a:rPr lang="en-US" b="1" dirty="0" err="1" smtClean="0"/>
              <a:t>agrícola</a:t>
            </a:r>
            <a:endParaRPr lang="en-US" b="1" dirty="0" smtClean="0"/>
          </a:p>
          <a:p>
            <a:pPr>
              <a:buFont typeface="+mj-lt"/>
              <a:buAutoNum type="arabicPeriod"/>
            </a:pPr>
            <a:r>
              <a:rPr lang="es-ES" b="1" dirty="0"/>
              <a:t>Potencial de conservación de </a:t>
            </a:r>
            <a:r>
              <a:rPr lang="es-ES" b="1" dirty="0" smtClean="0"/>
              <a:t>cuencas</a:t>
            </a:r>
          </a:p>
          <a:p>
            <a:pPr>
              <a:buFont typeface="+mj-lt"/>
              <a:buAutoNum type="arabicPeriod"/>
            </a:pPr>
            <a:r>
              <a:rPr lang="es-ES" b="1" dirty="0"/>
              <a:t>Valor que las Comunidades Indígenas y Campesinas</a:t>
            </a:r>
            <a:endParaRPr lang="en-US" dirty="0"/>
          </a:p>
        </p:txBody>
      </p:sp>
      <p:sp>
        <p:nvSpPr>
          <p:cNvPr id="5" name="Marcador de pie de página 4"/>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3021478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706817" cy="803176"/>
          </a:xfrm>
        </p:spPr>
        <p:txBody>
          <a:bodyPr/>
          <a:lstStyle/>
          <a:p>
            <a:r>
              <a:rPr lang="es-ES" dirty="0">
                <a:latin typeface="Times New Roman" panose="02020603050405020304" pitchFamily="18" charset="0"/>
                <a:cs typeface="Times New Roman" panose="02020603050405020304" pitchFamily="18" charset="0"/>
              </a:rPr>
              <a:t>Se define como Manejo Sustentable:</a:t>
            </a:r>
          </a:p>
        </p:txBody>
      </p:sp>
      <p:sp>
        <p:nvSpPr>
          <p:cNvPr id="3" name="2 Marcador de contenido"/>
          <p:cNvSpPr>
            <a:spLocks noGrp="1"/>
          </p:cNvSpPr>
          <p:nvPr>
            <p:ph idx="1"/>
          </p:nvPr>
        </p:nvSpPr>
        <p:spPr>
          <a:xfrm>
            <a:off x="467544" y="1628800"/>
            <a:ext cx="8229600" cy="3175992"/>
          </a:xfrm>
        </p:spPr>
        <p:txBody>
          <a:bodyPr/>
          <a:lstStyle/>
          <a:p>
            <a:r>
              <a:rPr lang="es-ES" sz="2400"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sz="2400" u="sng" dirty="0">
                <a:latin typeface="Times New Roman" panose="02020603050405020304" pitchFamily="18" charset="0"/>
                <a:cs typeface="Times New Roman" panose="02020603050405020304" pitchFamily="18" charset="0"/>
              </a:rPr>
              <a:t>biodiversidad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productividad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vitalidad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potencialidad</a:t>
            </a:r>
            <a:r>
              <a:rPr lang="es-ES" sz="2400" dirty="0">
                <a:latin typeface="Times New Roman" panose="02020603050405020304" pitchFamily="18" charset="0"/>
                <a:cs typeface="Times New Roman" panose="02020603050405020304" pitchFamily="18" charset="0"/>
              </a:rPr>
              <a:t> y </a:t>
            </a:r>
            <a:r>
              <a:rPr lang="es-ES" sz="2400" u="sng" dirty="0">
                <a:latin typeface="Times New Roman" panose="02020603050405020304" pitchFamily="18" charset="0"/>
                <a:cs typeface="Times New Roman" panose="02020603050405020304" pitchFamily="18" charset="0"/>
              </a:rPr>
              <a:t>capacidad de regeneración</a:t>
            </a:r>
            <a:r>
              <a:rPr lang="es-ES" sz="2400"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sz="2400" u="sng" dirty="0">
                <a:latin typeface="Times New Roman" panose="02020603050405020304" pitchFamily="18" charset="0"/>
                <a:cs typeface="Times New Roman" panose="02020603050405020304" pitchFamily="18" charset="0"/>
              </a:rPr>
              <a:t>Servicios Ambientales</a:t>
            </a:r>
            <a:r>
              <a:rPr lang="es-ES" sz="2400" dirty="0">
                <a:latin typeface="Times New Roman" panose="02020603050405020304" pitchFamily="18" charset="0"/>
                <a:cs typeface="Times New Roman" panose="02020603050405020304" pitchFamily="18" charset="0"/>
              </a:rPr>
              <a:t> que prestan a la sociedad.</a:t>
            </a:r>
          </a:p>
        </p:txBody>
      </p:sp>
      <p:sp>
        <p:nvSpPr>
          <p:cNvPr id="4" name="3 Rectángulo"/>
          <p:cNvSpPr/>
          <p:nvPr/>
        </p:nvSpPr>
        <p:spPr>
          <a:xfrm>
            <a:off x="2267744" y="5085184"/>
            <a:ext cx="5220072" cy="584775"/>
          </a:xfrm>
          <a:prstGeom prst="rect">
            <a:avLst/>
          </a:prstGeom>
        </p:spPr>
        <p:txBody>
          <a:bodyPr wrap="square">
            <a:spAutoFit/>
          </a:bodyPr>
          <a:lstStyle/>
          <a:p>
            <a:r>
              <a:rPr lang="es-ES" sz="1600" dirty="0"/>
              <a:t>LEY  26331/07 DE PRESUPUESTOS MINIMOS DE</a:t>
            </a:r>
          </a:p>
          <a:p>
            <a:r>
              <a:rPr lang="es-ES" sz="1600" dirty="0"/>
              <a:t>PROTECCION AMBIENTAL DE LOS BOSQUES NATIVOS </a:t>
            </a:r>
          </a:p>
        </p:txBody>
      </p:sp>
      <p:sp>
        <p:nvSpPr>
          <p:cNvPr id="5" name="4 Marcador de pie de página"/>
          <p:cNvSpPr>
            <a:spLocks noGrp="1"/>
          </p:cNvSpPr>
          <p:nvPr>
            <p:ph type="ftr" sz="quarter" idx="11"/>
          </p:nvPr>
        </p:nvSpPr>
        <p:spPr/>
        <p:txBody>
          <a:bodyPr/>
          <a:lstStyle/>
          <a:p>
            <a:pPr>
              <a:defRPr/>
            </a:pPr>
            <a:r>
              <a:rPr lang="es-ES" b="1" dirty="0"/>
              <a:t>Facultad de Ciencias Agrarias y Forestales-UNLP- Curso de Manejo Forestal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09600"/>
            <a:ext cx="6347714" cy="515144"/>
          </a:xfrm>
        </p:spPr>
        <p:txBody>
          <a:bodyPr>
            <a:noAutofit/>
          </a:bodyPr>
          <a:lstStyle/>
          <a:p>
            <a:pPr algn="ctr"/>
            <a:r>
              <a:rPr lang="es-ES" sz="2000" dirty="0" smtClean="0"/>
              <a:t>Valoración de los criterios e indicadores</a:t>
            </a:r>
            <a:endParaRPr lang="en-US" sz="2000" dirty="0"/>
          </a:p>
        </p:txBody>
      </p:sp>
      <p:sp>
        <p:nvSpPr>
          <p:cNvPr id="5" name="Marcador de pie de página 4"/>
          <p:cNvSpPr>
            <a:spLocks noGrp="1"/>
          </p:cNvSpPr>
          <p:nvPr>
            <p:ph type="ftr" sz="quarter" idx="11"/>
          </p:nvPr>
        </p:nvSpPr>
        <p:spPr/>
        <p:txBody>
          <a:bodyPr/>
          <a:lstStyle/>
          <a:p>
            <a:pPr>
              <a:defRPr/>
            </a:pPr>
            <a:r>
              <a:rPr lang="es-ES" smtClean="0"/>
              <a:t>Facultad de Ciencias Agrarias y Forestales-UNLP- Curso de Manejo Forestal</a:t>
            </a:r>
            <a:endParaRPr lang="es-ES"/>
          </a:p>
        </p:txBody>
      </p:sp>
      <p:pic>
        <p:nvPicPr>
          <p:cNvPr id="1026" name="Picture 2" descr="https://lh6.googleusercontent.com/l8TD7f-pRAVD2in7_Gb3G6ssWEiQM3eOFRz4IuiqNDE-h5BTEHfMsR8Io305U1WWBbEqZHmHul3d7DJ7RX2JH64IsSq9T-nL9IMJn3fzrL0We_vQne8lF7U2jV-BqwWvw9Ir2Junmi3RYBt9GgeKmj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969" y="2780928"/>
            <a:ext cx="5514975" cy="29337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1"/>
          <p:cNvPicPr>
            <a:picLocks noChangeAspect="1" noChangeArrowheads="1"/>
          </p:cNvPicPr>
          <p:nvPr/>
        </p:nvPicPr>
        <p:blipFill>
          <a:blip r:embed="rId3" cstate="print"/>
          <a:srcRect/>
          <a:stretch>
            <a:fillRect/>
          </a:stretch>
        </p:blipFill>
        <p:spPr bwMode="auto">
          <a:xfrm>
            <a:off x="4355976" y="1268760"/>
            <a:ext cx="4139952" cy="2036988"/>
          </a:xfrm>
          <a:prstGeom prst="rect">
            <a:avLst/>
          </a:prstGeom>
          <a:noFill/>
          <a:ln w="9525">
            <a:noFill/>
            <a:miter lim="800000"/>
            <a:headEnd/>
            <a:tailEnd/>
          </a:ln>
        </p:spPr>
      </p:pic>
    </p:spTree>
    <p:extLst>
      <p:ext uri="{BB962C8B-B14F-4D97-AF65-F5344CB8AC3E}">
        <p14:creationId xmlns:p14="http://schemas.microsoft.com/office/powerpoint/2010/main" val="660348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4427984" y="356104"/>
            <a:ext cx="4536504" cy="4866957"/>
          </a:xfrm>
        </p:spPr>
        <p:txBody>
          <a:bodyPr>
            <a:normAutofit fontScale="92500" lnSpcReduction="10000"/>
          </a:bodyPr>
          <a:lstStyle/>
          <a:p>
            <a:pPr algn="just"/>
            <a:r>
              <a:rPr lang="en-US" sz="1400" b="1" dirty="0" err="1">
                <a:latin typeface="Calibri" panose="020F0502020204030204" pitchFamily="34" charset="0"/>
                <a:cs typeface="Calibri" panose="020F0502020204030204" pitchFamily="34" charset="0"/>
              </a:rPr>
              <a:t>Objetivos</a:t>
            </a:r>
            <a:r>
              <a:rPr lang="en-US" sz="1400" b="1" dirty="0">
                <a:latin typeface="Calibri" panose="020F0502020204030204" pitchFamily="34" charset="0"/>
                <a:cs typeface="Calibri" panose="020F0502020204030204" pitchFamily="34" charset="0"/>
              </a:rPr>
              <a:t> de </a:t>
            </a:r>
            <a:r>
              <a:rPr lang="en-US" sz="1400" b="1" dirty="0" err="1">
                <a:latin typeface="Calibri" panose="020F0502020204030204" pitchFamily="34" charset="0"/>
                <a:cs typeface="Calibri" panose="020F0502020204030204" pitchFamily="34" charset="0"/>
              </a:rPr>
              <a:t>Desarrollo</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Sostenible</a:t>
            </a:r>
            <a:r>
              <a:rPr lang="en-US" sz="1400" b="1" dirty="0">
                <a:latin typeface="Calibri" panose="020F0502020204030204" pitchFamily="34" charset="0"/>
                <a:cs typeface="Calibri" panose="020F0502020204030204" pitchFamily="34" charset="0"/>
              </a:rPr>
              <a:t> (ODS</a:t>
            </a:r>
            <a:r>
              <a:rPr lang="en-US" sz="1400" b="1" dirty="0" smtClean="0">
                <a:latin typeface="Calibri" panose="020F0502020204030204" pitchFamily="34" charset="0"/>
                <a:cs typeface="Calibri" panose="020F0502020204030204" pitchFamily="34" charset="0"/>
              </a:rPr>
              <a:t>)</a:t>
            </a:r>
          </a:p>
          <a:p>
            <a:pPr lvl="0"/>
            <a:endParaRPr lang="en-US" dirty="0" smtClean="0">
              <a:latin typeface="Calibri" panose="020F0502020204030204" pitchFamily="34" charset="0"/>
              <a:cs typeface="Calibri" panose="020F0502020204030204" pitchFamily="34" charset="0"/>
            </a:endParaRPr>
          </a:p>
          <a:p>
            <a:pPr lvl="0"/>
            <a:r>
              <a:rPr lang="en-US" dirty="0" err="1" smtClean="0">
                <a:latin typeface="Calibri" panose="020F0502020204030204" pitchFamily="34" charset="0"/>
                <a:cs typeface="Calibri" panose="020F0502020204030204" pitchFamily="34" charset="0"/>
              </a:rPr>
              <a:t>En</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2015, </a:t>
            </a:r>
            <a:r>
              <a:rPr lang="en-US" dirty="0" err="1">
                <a:latin typeface="Calibri" panose="020F0502020204030204" pitchFamily="34" charset="0"/>
                <a:cs typeface="Calibri" panose="020F0502020204030204" pitchFamily="34" charset="0"/>
              </a:rPr>
              <a:t>los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Estados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miembros</a:t>
            </a:r>
            <a:r>
              <a:rPr lang="en-US" dirty="0">
                <a:latin typeface="Calibri" panose="020F0502020204030204" pitchFamily="34" charset="0"/>
                <a:cs typeface="Calibri" panose="020F0502020204030204" pitchFamily="34" charset="0"/>
              </a:rPr>
              <a:t> de la ONU </a:t>
            </a:r>
            <a:r>
              <a:rPr lang="en-US" dirty="0" err="1">
                <a:latin typeface="Calibri" panose="020F0502020204030204" pitchFamily="34" charset="0"/>
                <a:cs typeface="Calibri" panose="020F0502020204030204" pitchFamily="34" charset="0"/>
              </a:rPr>
              <a:t>adoptaron</a:t>
            </a:r>
            <a:r>
              <a:rPr lang="en-US" dirty="0">
                <a:latin typeface="Calibri" panose="020F0502020204030204" pitchFamily="34" charset="0"/>
                <a:cs typeface="Calibri" panose="020F0502020204030204" pitchFamily="34" charset="0"/>
              </a:rPr>
              <a:t> la </a:t>
            </a:r>
            <a:r>
              <a:rPr lang="en-US" b="1" dirty="0">
                <a:latin typeface="Calibri" panose="020F0502020204030204" pitchFamily="34" charset="0"/>
                <a:cs typeface="Calibri" panose="020F0502020204030204" pitchFamily="34" charset="0"/>
              </a:rPr>
              <a:t>Agenda 2030</a:t>
            </a:r>
            <a:r>
              <a:rPr lang="en-US" dirty="0">
                <a:latin typeface="Calibri" panose="020F0502020204030204" pitchFamily="34" charset="0"/>
                <a:cs typeface="Calibri" panose="020F0502020204030204" pitchFamily="34" charset="0"/>
              </a:rPr>
              <a:t>.</a:t>
            </a:r>
          </a:p>
          <a:p>
            <a:pPr lvl="0"/>
            <a:r>
              <a:rPr lang="en-US" dirty="0" err="1">
                <a:latin typeface="Calibri" panose="020F0502020204030204" pitchFamily="34" charset="0"/>
                <a:cs typeface="Calibri" panose="020F0502020204030204" pitchFamily="34" charset="0"/>
              </a:rPr>
              <a:t>Incluye</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17 </a:t>
            </a:r>
            <a:r>
              <a:rPr lang="en-US" b="1" dirty="0" err="1">
                <a:latin typeface="Calibri" panose="020F0502020204030204" pitchFamily="34" charset="0"/>
                <a:cs typeface="Calibri" panose="020F0502020204030204" pitchFamily="34" charset="0"/>
              </a:rPr>
              <a:t>Objetivos</a:t>
            </a:r>
            <a:r>
              <a:rPr lang="en-US" b="1" dirty="0">
                <a:latin typeface="Calibri" panose="020F0502020204030204" pitchFamily="34" charset="0"/>
                <a:cs typeface="Calibri" panose="020F0502020204030204" pitchFamily="34" charset="0"/>
              </a:rPr>
              <a:t> de </a:t>
            </a:r>
            <a:r>
              <a:rPr lang="en-US" b="1" dirty="0" err="1">
                <a:latin typeface="Calibri" panose="020F0502020204030204" pitchFamily="34" charset="0"/>
                <a:cs typeface="Calibri" panose="020F0502020204030204" pitchFamily="34" charset="0"/>
              </a:rPr>
              <a:t>Desarrollo</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Sostenible</a:t>
            </a:r>
            <a:r>
              <a:rPr lang="en-US" b="1" dirty="0">
                <a:latin typeface="Calibri" panose="020F0502020204030204" pitchFamily="34" charset="0"/>
                <a:cs typeface="Calibri" panose="020F0502020204030204" pitchFamily="34" charset="0"/>
              </a:rPr>
              <a:t> (ODS)</a:t>
            </a:r>
            <a:r>
              <a:rPr lang="en-US" dirty="0">
                <a:latin typeface="Calibri" panose="020F0502020204030204" pitchFamily="34" charset="0"/>
                <a:cs typeface="Calibri" panose="020F0502020204030204" pitchFamily="34" charset="0"/>
              </a:rPr>
              <a:t>.</a:t>
            </a:r>
          </a:p>
          <a:p>
            <a:pPr lvl="0"/>
            <a:r>
              <a:rPr lang="en-US" dirty="0" err="1">
                <a:latin typeface="Calibri" panose="020F0502020204030204" pitchFamily="34" charset="0"/>
                <a:cs typeface="Calibri" panose="020F0502020204030204" pitchFamily="34" charset="0"/>
              </a:rPr>
              <a:t>Buscan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erradicar</a:t>
            </a:r>
            <a:r>
              <a:rPr lang="en-US" dirty="0">
                <a:latin typeface="Calibri" panose="020F0502020204030204" pitchFamily="34" charset="0"/>
                <a:cs typeface="Calibri" panose="020F0502020204030204" pitchFamily="34" charset="0"/>
              </a:rPr>
              <a:t> la </a:t>
            </a:r>
            <a:r>
              <a:rPr lang="en-US" dirty="0" err="1">
                <a:latin typeface="Calibri" panose="020F0502020204030204" pitchFamily="34" charset="0"/>
                <a:cs typeface="Calibri" panose="020F0502020204030204" pitchFamily="34" charset="0"/>
              </a:rPr>
              <a:t>pobreza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proteger</a:t>
            </a:r>
            <a:r>
              <a:rPr lang="en-US" dirty="0">
                <a:latin typeface="Calibri" panose="020F0502020204030204" pitchFamily="34" charset="0"/>
                <a:cs typeface="Calibri" panose="020F0502020204030204" pitchFamily="34" charset="0"/>
              </a:rPr>
              <a:t> el </a:t>
            </a:r>
            <a:r>
              <a:rPr lang="en-US" dirty="0" err="1">
                <a:latin typeface="Calibri" panose="020F0502020204030204" pitchFamily="34" charset="0"/>
                <a:cs typeface="Calibri" panose="020F0502020204030204" pitchFamily="34" charset="0"/>
              </a:rPr>
              <a:t>planeta</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asegurar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bienestar</a:t>
            </a:r>
            <a:r>
              <a:rPr lang="en-US" dirty="0">
                <a:latin typeface="Calibri" panose="020F0502020204030204" pitchFamily="34" charset="0"/>
                <a:cs typeface="Calibri" panose="020F0502020204030204" pitchFamily="34" charset="0"/>
              </a:rPr>
              <a:t> para </a:t>
            </a:r>
            <a:r>
              <a:rPr lang="en-US" dirty="0" err="1">
                <a:latin typeface="Calibri" panose="020F0502020204030204" pitchFamily="34" charset="0"/>
                <a:cs typeface="Calibri" panose="020F0502020204030204" pitchFamily="34" charset="0"/>
              </a:rPr>
              <a:t>todos</a:t>
            </a:r>
            <a:r>
              <a:rPr lang="en-US" dirty="0">
                <a:latin typeface="Calibri" panose="020F0502020204030204" pitchFamily="34" charset="0"/>
                <a:cs typeface="Calibri" panose="020F0502020204030204" pitchFamily="34" charset="0"/>
              </a:rPr>
              <a:t> al 2030.</a:t>
            </a:r>
          </a:p>
          <a:p>
            <a:endParaRPr lang="en-US" b="1" dirty="0" smtClean="0">
              <a:latin typeface="Calibri" panose="020F0502020204030204" pitchFamily="34" charset="0"/>
              <a:cs typeface="Calibri" panose="020F0502020204030204" pitchFamily="34" charset="0"/>
            </a:endParaRPr>
          </a:p>
          <a:p>
            <a:r>
              <a:rPr lang="en-US" sz="1400" b="1" dirty="0" smtClean="0">
                <a:latin typeface="Calibri" panose="020F0502020204030204" pitchFamily="34" charset="0"/>
                <a:cs typeface="Calibri" panose="020F0502020204030204" pitchFamily="34" charset="0"/>
              </a:rPr>
              <a:t>ODS </a:t>
            </a:r>
            <a:r>
              <a:rPr lang="en-US" sz="1400" b="1" dirty="0">
                <a:latin typeface="Calibri" panose="020F0502020204030204" pitchFamily="34" charset="0"/>
                <a:cs typeface="Calibri" panose="020F0502020204030204" pitchFamily="34" charset="0"/>
              </a:rPr>
              <a:t>y el sector </a:t>
            </a:r>
            <a:r>
              <a:rPr lang="en-US" sz="1400" b="1" dirty="0" err="1" smtClean="0">
                <a:latin typeface="Calibri" panose="020F0502020204030204" pitchFamily="34" charset="0"/>
                <a:cs typeface="Calibri" panose="020F0502020204030204" pitchFamily="34" charset="0"/>
              </a:rPr>
              <a:t>forestal</a:t>
            </a:r>
            <a:endParaRPr lang="en-US" sz="1400" b="1" dirty="0" smtClean="0">
              <a:latin typeface="Calibri" panose="020F0502020204030204" pitchFamily="34" charset="0"/>
              <a:cs typeface="Calibri" panose="020F0502020204030204" pitchFamily="34" charset="0"/>
            </a:endParaRPr>
          </a:p>
          <a:p>
            <a:endParaRPr lang="en-US" sz="1400" b="1" dirty="0" smtClean="0">
              <a:latin typeface="Calibri" panose="020F0502020204030204" pitchFamily="34" charset="0"/>
              <a:cs typeface="Calibri" panose="020F0502020204030204" pitchFamily="34" charset="0"/>
            </a:endParaRPr>
          </a:p>
          <a:p>
            <a:pPr lvl="0"/>
            <a:r>
              <a:rPr lang="en-US" b="1" dirty="0" smtClean="0">
                <a:latin typeface="Calibri" panose="020F0502020204030204" pitchFamily="34" charset="0"/>
                <a:cs typeface="Calibri" panose="020F0502020204030204" pitchFamily="34" charset="0"/>
              </a:rPr>
              <a:t>ODS </a:t>
            </a:r>
            <a:r>
              <a:rPr lang="en-US" b="1" dirty="0">
                <a:latin typeface="Calibri" panose="020F0502020204030204" pitchFamily="34" charset="0"/>
                <a:cs typeface="Calibri" panose="020F0502020204030204" pitchFamily="34" charset="0"/>
              </a:rPr>
              <a:t>13 (</a:t>
            </a:r>
            <a:r>
              <a:rPr lang="en-US" b="1" dirty="0" err="1">
                <a:latin typeface="Calibri" panose="020F0502020204030204" pitchFamily="34" charset="0"/>
                <a:cs typeface="Calibri" panose="020F0502020204030204" pitchFamily="34" charset="0"/>
              </a:rPr>
              <a:t>Acción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por</a:t>
            </a:r>
            <a:r>
              <a:rPr lang="en-US" b="1" dirty="0">
                <a:latin typeface="Calibri" panose="020F0502020204030204" pitchFamily="34" charset="0"/>
                <a:cs typeface="Calibri" panose="020F0502020204030204" pitchFamily="34" charset="0"/>
              </a:rPr>
              <a:t> el </a:t>
            </a:r>
            <a:r>
              <a:rPr lang="en-US" b="1" dirty="0" err="1">
                <a:latin typeface="Calibri" panose="020F0502020204030204" pitchFamily="34" charset="0"/>
                <a:cs typeface="Calibri" panose="020F0502020204030204" pitchFamily="34" charset="0"/>
              </a:rPr>
              <a:t>clima</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proyectos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forestales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sumideros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carbono</a:t>
            </a:r>
            <a:r>
              <a:rPr lang="en-US" dirty="0" smtClean="0">
                <a:latin typeface="Calibri" panose="020F0502020204030204" pitchFamily="34" charset="0"/>
                <a:cs typeface="Calibri" panose="020F0502020204030204" pitchFamily="34" charset="0"/>
              </a:rPr>
              <a:t>.</a:t>
            </a:r>
          </a:p>
          <a:p>
            <a:pPr lvl="0"/>
            <a:r>
              <a:rPr lang="en-US" b="1" dirty="0" smtClean="0">
                <a:latin typeface="Calibri" panose="020F0502020204030204" pitchFamily="34" charset="0"/>
                <a:cs typeface="Calibri" panose="020F0502020204030204" pitchFamily="34" charset="0"/>
              </a:rPr>
              <a:t>ODS </a:t>
            </a:r>
            <a:r>
              <a:rPr lang="en-US" b="1" dirty="0">
                <a:latin typeface="Calibri" panose="020F0502020204030204" pitchFamily="34" charset="0"/>
                <a:cs typeface="Calibri" panose="020F0502020204030204" pitchFamily="34" charset="0"/>
              </a:rPr>
              <a:t>15 (Vida de </a:t>
            </a:r>
            <a:r>
              <a:rPr lang="en-US" b="1" dirty="0" err="1">
                <a:latin typeface="Calibri" panose="020F0502020204030204" pitchFamily="34" charset="0"/>
                <a:cs typeface="Calibri" panose="020F0502020204030204" pitchFamily="34" charset="0"/>
              </a:rPr>
              <a:t>ecosistemas</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terrestres</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conservación</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bosques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restauración</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manejo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sostenible</a:t>
            </a:r>
            <a:r>
              <a:rPr lang="en-US" dirty="0">
                <a:latin typeface="Calibri" panose="020F0502020204030204" pitchFamily="34" charset="0"/>
                <a:cs typeface="Calibri" panose="020F0502020204030204" pitchFamily="34" charset="0"/>
              </a:rPr>
              <a:t>.</a:t>
            </a:r>
          </a:p>
          <a:p>
            <a:pPr lvl="0"/>
            <a:r>
              <a:rPr lang="en-US" b="1" dirty="0" smtClean="0">
                <a:latin typeface="Calibri" panose="020F0502020204030204" pitchFamily="34" charset="0"/>
                <a:cs typeface="Calibri" panose="020F0502020204030204" pitchFamily="34" charset="0"/>
              </a:rPr>
              <a:t>ODS </a:t>
            </a:r>
            <a:r>
              <a:rPr lang="en-US" b="1" dirty="0">
                <a:latin typeface="Calibri" panose="020F0502020204030204" pitchFamily="34" charset="0"/>
                <a:cs typeface="Calibri" panose="020F0502020204030204" pitchFamily="34" charset="0"/>
              </a:rPr>
              <a:t>6 (Agua </a:t>
            </a:r>
            <a:r>
              <a:rPr lang="en-US" b="1" dirty="0" err="1">
                <a:latin typeface="Calibri" panose="020F0502020204030204" pitchFamily="34" charset="0"/>
                <a:cs typeface="Calibri" panose="020F0502020204030204" pitchFamily="34" charset="0"/>
              </a:rPr>
              <a:t>limpia</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bosques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reguladores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hídricos</a:t>
            </a:r>
            <a:r>
              <a:rPr lang="en-US" dirty="0">
                <a:latin typeface="Calibri" panose="020F0502020204030204" pitchFamily="34" charset="0"/>
                <a:cs typeface="Calibri" panose="020F0502020204030204" pitchFamily="34" charset="0"/>
              </a:rPr>
              <a:t>.</a:t>
            </a:r>
          </a:p>
          <a:p>
            <a:pPr lvl="0"/>
            <a:r>
              <a:rPr lang="en-US" b="1" dirty="0" smtClean="0">
                <a:latin typeface="Calibri" panose="020F0502020204030204" pitchFamily="34" charset="0"/>
                <a:cs typeface="Calibri" panose="020F0502020204030204" pitchFamily="34" charset="0"/>
              </a:rPr>
              <a:t>ODS </a:t>
            </a:r>
            <a:r>
              <a:rPr lang="en-US" b="1" dirty="0">
                <a:latin typeface="Calibri" panose="020F0502020204030204" pitchFamily="34" charset="0"/>
                <a:cs typeface="Calibri" panose="020F0502020204030204" pitchFamily="34" charset="0"/>
              </a:rPr>
              <a:t>7 (</a:t>
            </a:r>
            <a:r>
              <a:rPr lang="en-US" b="1" dirty="0" err="1">
                <a:latin typeface="Calibri" panose="020F0502020204030204" pitchFamily="34" charset="0"/>
                <a:cs typeface="Calibri" panose="020F0502020204030204" pitchFamily="34" charset="0"/>
              </a:rPr>
              <a:t>Energía</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uso</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biomasa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renovable</a:t>
            </a:r>
            <a:r>
              <a:rPr lang="en-US" dirty="0">
                <a:latin typeface="Calibri" panose="020F0502020204030204" pitchFamily="34" charset="0"/>
                <a:cs typeface="Calibri" panose="020F0502020204030204" pitchFamily="34" charset="0"/>
              </a:rPr>
              <a:t>.</a:t>
            </a:r>
          </a:p>
          <a:p>
            <a:pPr lvl="0"/>
            <a:r>
              <a:rPr lang="en-US" b="1" dirty="0" smtClean="0">
                <a:latin typeface="Calibri" panose="020F0502020204030204" pitchFamily="34" charset="0"/>
                <a:cs typeface="Calibri" panose="020F0502020204030204" pitchFamily="34" charset="0"/>
              </a:rPr>
              <a:t>ODS </a:t>
            </a:r>
            <a:r>
              <a:rPr lang="en-US" b="1" dirty="0">
                <a:latin typeface="Calibri" panose="020F0502020204030204" pitchFamily="34" charset="0"/>
                <a:cs typeface="Calibri" panose="020F0502020204030204" pitchFamily="34" charset="0"/>
              </a:rPr>
              <a:t>8 y 12:</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empleos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verdes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cadenas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forestales</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producción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sostenible</a:t>
            </a:r>
            <a:r>
              <a:rPr lang="en-US" dirty="0" smtClean="0">
                <a:latin typeface="Calibri" panose="020F0502020204030204" pitchFamily="34" charset="0"/>
                <a:cs typeface="Calibri" panose="020F0502020204030204" pitchFamily="34" charset="0"/>
              </a:rPr>
              <a:t>.</a:t>
            </a:r>
            <a:endParaRPr lang="es-ES" b="1" dirty="0">
              <a:latin typeface="Calibri" panose="020F0502020204030204" pitchFamily="34" charset="0"/>
              <a:cs typeface="Calibri" panose="020F0502020204030204" pitchFamily="34" charset="0"/>
            </a:endParaRPr>
          </a:p>
          <a:p>
            <a:endParaRPr lang="es-ES" dirty="0" smtClean="0">
              <a:latin typeface="Calibri" panose="020F0502020204030204" pitchFamily="34" charset="0"/>
              <a:cs typeface="Calibri" panose="020F0502020204030204" pitchFamily="34" charset="0"/>
            </a:endParaRPr>
          </a:p>
          <a:p>
            <a:r>
              <a:rPr lang="es-ES" dirty="0" smtClean="0">
                <a:latin typeface="Calibri" panose="020F0502020204030204" pitchFamily="34" charset="0"/>
                <a:cs typeface="Calibri" panose="020F0502020204030204" pitchFamily="34" charset="0"/>
              </a:rPr>
              <a:t>Los </a:t>
            </a:r>
            <a:r>
              <a:rPr lang="es-ES" dirty="0">
                <a:latin typeface="Calibri" panose="020F0502020204030204" pitchFamily="34" charset="0"/>
                <a:cs typeface="Calibri" panose="020F0502020204030204" pitchFamily="34" charset="0"/>
              </a:rPr>
              <a:t>ODS son una hoja de ruta global.</a:t>
            </a:r>
          </a:p>
          <a:p>
            <a:endParaRPr lang="es-ES" dirty="0">
              <a:latin typeface="Calibri" panose="020F0502020204030204" pitchFamily="34" charset="0"/>
              <a:cs typeface="Calibri" panose="020F0502020204030204" pitchFamily="34" charset="0"/>
            </a:endParaRPr>
          </a:p>
          <a:p>
            <a:pPr lvl="0"/>
            <a:endParaRPr lang="es-ES" dirty="0">
              <a:latin typeface="Calibri" panose="020F0502020204030204" pitchFamily="34" charset="0"/>
              <a:cs typeface="Calibri" panose="020F0502020204030204" pitchFamily="34" charset="0"/>
            </a:endParaRPr>
          </a:p>
          <a:p>
            <a:pPr lvl="0"/>
            <a:endParaRPr lang="en-US" dirty="0">
              <a:latin typeface="Calibri" panose="020F0502020204030204" pitchFamily="34" charset="0"/>
              <a:cs typeface="Calibri" panose="020F0502020204030204" pitchFamily="34" charset="0"/>
            </a:endParaRPr>
          </a:p>
          <a:p>
            <a:pPr algn="just"/>
            <a:endParaRPr lang="en-US" dirty="0"/>
          </a:p>
        </p:txBody>
      </p:sp>
      <p:sp>
        <p:nvSpPr>
          <p:cNvPr id="3" name="Marcador de fecha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B507C7-1BB4-4887-B163-66DDB248E231}" type="datetime1">
              <a:rPr kumimoji="0" lang="en-US" sz="825" b="0" i="0" u="none" strike="noStrike" kern="1200" cap="none" spc="0" normalizeH="0" baseline="0" noProof="0">
                <a:ln>
                  <a:noFill/>
                </a:ln>
                <a:solidFill>
                  <a:prstClr val="black">
                    <a:tint val="75000"/>
                  </a:prstClr>
                </a:solidFill>
                <a:effectLst/>
                <a:uLnTx/>
                <a:uFillTx/>
                <a:latin typeface="Open Sans" panose="020B0606030504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9/24/2025</a:t>
            </a:fld>
            <a:endParaRPr kumimoji="0" lang="en-US" sz="825" b="0" i="0" u="none" strike="noStrike" kern="1200" cap="none" spc="0" normalizeH="0" baseline="0" noProof="0">
              <a:ln>
                <a:noFill/>
              </a:ln>
              <a:solidFill>
                <a:prstClr val="black">
                  <a:tint val="75000"/>
                </a:prstClr>
              </a:solidFill>
              <a:effectLst/>
              <a:uLnTx/>
              <a:uFillTx/>
              <a:latin typeface="Open Sans" panose="020B0606030504020204" pitchFamily="34" charset="0"/>
            </a:endParaRPr>
          </a:p>
        </p:txBody>
      </p:sp>
      <p:sp>
        <p:nvSpPr>
          <p:cNvPr id="4" name="Marcador de pie de página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a:ln>
                  <a:noFill/>
                </a:ln>
                <a:solidFill>
                  <a:prstClr val="black">
                    <a:tint val="75000"/>
                  </a:prstClr>
                </a:solidFill>
                <a:effectLst/>
                <a:uLnTx/>
                <a:uFillTx/>
                <a:latin typeface="Open Sans" panose="020B0606030504020204" pitchFamily="34" charset="0"/>
              </a:rPr>
              <a:t>SDG-Contributions from Forest Landscapes</a:t>
            </a:r>
            <a:endParaRPr kumimoji="0" lang="en-US" sz="825" b="0" i="0" u="none" strike="noStrike" kern="1200" cap="none" spc="0" normalizeH="0" baseline="0" noProof="0" dirty="0">
              <a:ln>
                <a:noFill/>
              </a:ln>
              <a:solidFill>
                <a:prstClr val="black">
                  <a:tint val="75000"/>
                </a:prstClr>
              </a:solidFill>
              <a:effectLst/>
              <a:uLnTx/>
              <a:uFillTx/>
              <a:latin typeface="Open Sans" panose="020B0606030504020204" pitchFamily="34" charset="0"/>
            </a:endParaRPr>
          </a:p>
        </p:txBody>
      </p:sp>
      <p:sp>
        <p:nvSpPr>
          <p:cNvPr id="5" name="Marcador de número de diapositiva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10DEDBA-778D-4DB5-ABF9-02B709E21197}" type="slidenum">
              <a:rPr kumimoji="0" lang="en-US" sz="825" b="0" i="0" u="none" strike="noStrike" kern="1200" cap="none" spc="0" normalizeH="0" baseline="0" noProof="0">
                <a:ln>
                  <a:noFill/>
                </a:ln>
                <a:solidFill>
                  <a:prstClr val="black">
                    <a:tint val="75000"/>
                  </a:prstClr>
                </a:solidFill>
                <a:effectLst/>
                <a:uLnTx/>
                <a:uFillTx/>
                <a:latin typeface="Open Sans" panose="020B0606030504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825" b="0" i="0" u="none" strike="noStrike" kern="1200" cap="none" spc="0" normalizeH="0" baseline="0" noProof="0">
              <a:ln>
                <a:noFill/>
              </a:ln>
              <a:solidFill>
                <a:prstClr val="black">
                  <a:tint val="75000"/>
                </a:prstClr>
              </a:solidFill>
              <a:effectLst/>
              <a:uLnTx/>
              <a:uFillTx/>
              <a:latin typeface="Open Sans" panose="020B0606030504020204" pitchFamily="34" charset="0"/>
            </a:endParaRPr>
          </a:p>
        </p:txBody>
      </p:sp>
      <p:sp>
        <p:nvSpPr>
          <p:cNvPr id="6" name="Título 5"/>
          <p:cNvSpPr>
            <a:spLocks noGrp="1"/>
          </p:cNvSpPr>
          <p:nvPr>
            <p:ph type="title"/>
          </p:nvPr>
        </p:nvSpPr>
        <p:spPr>
          <a:xfrm>
            <a:off x="296562" y="365126"/>
            <a:ext cx="4131422" cy="804648"/>
          </a:xfrm>
        </p:spPr>
        <p:txBody>
          <a:bodyPr/>
          <a:lstStyle/>
          <a:p>
            <a:r>
              <a:rPr lang="es-ES" dirty="0" smtClean="0"/>
              <a:t> </a:t>
            </a:r>
            <a:endParaRPr lang="en-US" dirty="0"/>
          </a:p>
        </p:txBody>
      </p:sp>
      <p:pic>
        <p:nvPicPr>
          <p:cNvPr id="10" name="Marcador de posición de imagen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40647" b="40647"/>
          <a:stretch>
            <a:fillRect/>
          </a:stretch>
        </p:blipFill>
        <p:spPr>
          <a:xfrm>
            <a:off x="179512" y="356105"/>
            <a:ext cx="4094559" cy="1525588"/>
          </a:xfrm>
        </p:spPr>
      </p:pic>
      <p:pic>
        <p:nvPicPr>
          <p:cNvPr id="11" name="Marcador de posición de imagen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141" b="42141"/>
          <a:stretch>
            <a:fillRect/>
          </a:stretch>
        </p:blipFill>
        <p:spPr>
          <a:xfrm>
            <a:off x="179511" y="1910121"/>
            <a:ext cx="4094559" cy="1525588"/>
          </a:xfrm>
        </p:spPr>
      </p:pic>
      <p:pic>
        <p:nvPicPr>
          <p:cNvPr id="7" name="Marcador de posición de imagen 6"/>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29049" b="29049"/>
          <a:stretch>
            <a:fillRect/>
          </a:stretch>
        </p:blipFill>
        <p:spPr>
          <a:xfrm>
            <a:off x="179511" y="3487588"/>
            <a:ext cx="4094559" cy="1525588"/>
          </a:xfrm>
        </p:spPr>
      </p:pic>
      <p:sp>
        <p:nvSpPr>
          <p:cNvPr id="8" name="Rectángulo 7"/>
          <p:cNvSpPr/>
          <p:nvPr/>
        </p:nvSpPr>
        <p:spPr>
          <a:xfrm>
            <a:off x="296562" y="5584319"/>
            <a:ext cx="7344816" cy="430887"/>
          </a:xfrm>
          <a:prstGeom prst="rect">
            <a:avLst/>
          </a:prstGeom>
        </p:spPr>
        <p:txBody>
          <a:bodyPr wrap="square">
            <a:spAutoFit/>
          </a:bodyPr>
          <a:lstStyle/>
          <a:p>
            <a:r>
              <a:rPr lang="en-US" sz="1100" dirty="0" err="1">
                <a:latin typeface="Times New Roman" panose="02020603050405020304" pitchFamily="18" charset="0"/>
                <a:cs typeface="Times New Roman" panose="02020603050405020304" pitchFamily="18" charset="0"/>
              </a:rPr>
              <a:t>Katila</a:t>
            </a:r>
            <a:r>
              <a:rPr lang="en-US" sz="1100" dirty="0">
                <a:latin typeface="Times New Roman" panose="02020603050405020304" pitchFamily="18" charset="0"/>
                <a:cs typeface="Times New Roman" panose="02020603050405020304" pitchFamily="18" charset="0"/>
              </a:rPr>
              <a:t>, P., </a:t>
            </a:r>
            <a:r>
              <a:rPr lang="en-US" sz="1100" dirty="0" err="1">
                <a:latin typeface="Times New Roman" panose="02020603050405020304" pitchFamily="18" charset="0"/>
                <a:cs typeface="Times New Roman" panose="02020603050405020304" pitchFamily="18" charset="0"/>
              </a:rPr>
              <a:t>Colfer</a:t>
            </a:r>
            <a:r>
              <a:rPr lang="en-US" sz="1100" dirty="0">
                <a:latin typeface="Times New Roman" panose="02020603050405020304" pitchFamily="18" charset="0"/>
                <a:cs typeface="Times New Roman" panose="02020603050405020304" pitchFamily="18" charset="0"/>
              </a:rPr>
              <a:t>, C. J. P., De Jong, W., Galloway, G., Pacheco, P., &amp; </a:t>
            </a:r>
            <a:r>
              <a:rPr lang="en-US" sz="1100" dirty="0" err="1">
                <a:latin typeface="Times New Roman" panose="02020603050405020304" pitchFamily="18" charset="0"/>
                <a:cs typeface="Times New Roman" panose="02020603050405020304" pitchFamily="18" charset="0"/>
              </a:rPr>
              <a:t>Winkel</a:t>
            </a:r>
            <a:r>
              <a:rPr lang="en-US" sz="1100" dirty="0">
                <a:latin typeface="Times New Roman" panose="02020603050405020304" pitchFamily="18" charset="0"/>
                <a:cs typeface="Times New Roman" panose="02020603050405020304" pitchFamily="18" charset="0"/>
              </a:rPr>
              <a:t>, G. (2019)  Sustainable Development Goals Their Impacts on Forests and People compressed</a:t>
            </a:r>
          </a:p>
        </p:txBody>
      </p:sp>
    </p:spTree>
    <p:extLst>
      <p:ext uri="{BB962C8B-B14F-4D97-AF65-F5344CB8AC3E}">
        <p14:creationId xmlns:p14="http://schemas.microsoft.com/office/powerpoint/2010/main" val="1061330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5069E-CF52-489D-ADED-C77ED9853B8D}"/>
              </a:ext>
            </a:extLst>
          </p:cNvPr>
          <p:cNvSpPr>
            <a:spLocks noGrp="1"/>
          </p:cNvSpPr>
          <p:nvPr>
            <p:ph type="title"/>
          </p:nvPr>
        </p:nvSpPr>
        <p:spPr>
          <a:xfrm>
            <a:off x="609598" y="523061"/>
            <a:ext cx="6347713" cy="587152"/>
          </a:xfrm>
        </p:spPr>
        <p:txBody>
          <a:bodyPr>
            <a:normAutofit/>
          </a:bodyPr>
          <a:lstStyle/>
          <a:p>
            <a:r>
              <a:rPr lang="es-AR" sz="2800" dirty="0"/>
              <a:t>Bibliografía</a:t>
            </a:r>
          </a:p>
        </p:txBody>
      </p:sp>
      <p:sp>
        <p:nvSpPr>
          <p:cNvPr id="3" name="Marcador de contenido 2">
            <a:extLst>
              <a:ext uri="{FF2B5EF4-FFF2-40B4-BE49-F238E27FC236}">
                <a16:creationId xmlns:a16="http://schemas.microsoft.com/office/drawing/2014/main" id="{93C8FB98-C55A-4034-9A21-BD5EDBF963AC}"/>
              </a:ext>
            </a:extLst>
          </p:cNvPr>
          <p:cNvSpPr>
            <a:spLocks noGrp="1"/>
          </p:cNvSpPr>
          <p:nvPr>
            <p:ph idx="1"/>
          </p:nvPr>
        </p:nvSpPr>
        <p:spPr>
          <a:xfrm>
            <a:off x="609598" y="1196752"/>
            <a:ext cx="8066858" cy="4844611"/>
          </a:xfrm>
        </p:spPr>
        <p:txBody>
          <a:bodyPr>
            <a:normAutofit/>
          </a:bodyPr>
          <a:lstStyle/>
          <a:p>
            <a:pPr marL="0" indent="0">
              <a:buNone/>
            </a:pPr>
            <a:r>
              <a:rPr lang="es-AR" sz="1400" dirty="0" err="1"/>
              <a:t>Prabhu</a:t>
            </a:r>
            <a:r>
              <a:rPr lang="es-AR" sz="1400" dirty="0"/>
              <a:t>, R., C. Colfer &amp; G. </a:t>
            </a:r>
            <a:r>
              <a:rPr lang="es-AR" sz="1400" dirty="0" err="1"/>
              <a:t>Shepherd</a:t>
            </a:r>
            <a:r>
              <a:rPr lang="es-AR" sz="1400" dirty="0"/>
              <a:t>. 1998. Criterios e Indicadores para la ordenación forestal sostenible nuevos hallazgos de la investigación realizada por CIFOR al nivel de la Unidad de Manejo Forestal. Red Forestal para el Desarrollo sostenible: 24 pp. Disponible en: (</a:t>
            </a:r>
            <a:r>
              <a:rPr lang="es-AR" sz="1400" dirty="0">
                <a:hlinkClick r:id="rId2"/>
              </a:rPr>
              <a:t>https://www.odi.org/sites/odi.org.uk/files/odi-assets/publications-opinion-files/1584.pdf</a:t>
            </a:r>
            <a:r>
              <a:rPr lang="es-AR" sz="1400" dirty="0"/>
              <a:t>). Último acceso: marzo 2018.</a:t>
            </a:r>
          </a:p>
          <a:p>
            <a:pPr marL="0" indent="0">
              <a:buNone/>
            </a:pPr>
            <a:r>
              <a:rPr lang="es-AR" sz="1400" dirty="0"/>
              <a:t> </a:t>
            </a:r>
          </a:p>
          <a:p>
            <a:pPr marL="0" indent="0">
              <a:buNone/>
            </a:pPr>
            <a:r>
              <a:rPr lang="es-AR" sz="1400" dirty="0" err="1"/>
              <a:t>Prabhu</a:t>
            </a:r>
            <a:r>
              <a:rPr lang="es-AR" sz="1400" dirty="0"/>
              <a:t>, R., C.J.P. Colfer &amp; R.G. Dudley. 1999. </a:t>
            </a:r>
            <a:r>
              <a:rPr lang="es-AR" sz="1400" dirty="0" err="1"/>
              <a:t>Guidelines</a:t>
            </a:r>
            <a:r>
              <a:rPr lang="es-AR" sz="1400" dirty="0"/>
              <a:t> </a:t>
            </a:r>
            <a:r>
              <a:rPr lang="es-AR" sz="1400" dirty="0" err="1"/>
              <a:t>for</a:t>
            </a:r>
            <a:r>
              <a:rPr lang="es-AR" sz="1400" dirty="0"/>
              <a:t> </a:t>
            </a:r>
            <a:r>
              <a:rPr lang="es-AR" sz="1400" dirty="0" err="1"/>
              <a:t>Developing</a:t>
            </a:r>
            <a:r>
              <a:rPr lang="es-AR" sz="1400" dirty="0"/>
              <a:t>, </a:t>
            </a:r>
            <a:r>
              <a:rPr lang="es-AR" sz="1400" dirty="0" err="1"/>
              <a:t>Testing</a:t>
            </a:r>
            <a:r>
              <a:rPr lang="es-AR" sz="1400" dirty="0"/>
              <a:t> and </a:t>
            </a:r>
            <a:r>
              <a:rPr lang="es-AR" sz="1400" dirty="0" err="1"/>
              <a:t>Selecting</a:t>
            </a:r>
            <a:r>
              <a:rPr lang="es-AR" sz="1400" dirty="0"/>
              <a:t> </a:t>
            </a:r>
            <a:r>
              <a:rPr lang="es-AR" sz="1400" dirty="0" err="1"/>
              <a:t>Criteria</a:t>
            </a:r>
            <a:r>
              <a:rPr lang="es-AR" sz="1400" dirty="0"/>
              <a:t> and </a:t>
            </a:r>
            <a:r>
              <a:rPr lang="es-AR" sz="1400" dirty="0" err="1"/>
              <a:t>Indicators</a:t>
            </a:r>
            <a:r>
              <a:rPr lang="es-AR" sz="1400" dirty="0"/>
              <a:t> </a:t>
            </a:r>
            <a:r>
              <a:rPr lang="es-AR" sz="1400" dirty="0" err="1"/>
              <a:t>for</a:t>
            </a:r>
            <a:r>
              <a:rPr lang="es-AR" sz="1400" dirty="0"/>
              <a:t> </a:t>
            </a:r>
            <a:r>
              <a:rPr lang="es-AR" sz="1400" dirty="0" err="1"/>
              <a:t>Sustainable</a:t>
            </a:r>
            <a:r>
              <a:rPr lang="es-AR" sz="1400" dirty="0"/>
              <a:t> Forest Management. Center </a:t>
            </a:r>
            <a:r>
              <a:rPr lang="es-AR" sz="1400" dirty="0" err="1"/>
              <a:t>for</a:t>
            </a:r>
            <a:r>
              <a:rPr lang="es-AR" sz="1400" dirty="0"/>
              <a:t> International </a:t>
            </a:r>
            <a:r>
              <a:rPr lang="es-AR" sz="1400" dirty="0" err="1"/>
              <a:t>Forestry</a:t>
            </a:r>
            <a:r>
              <a:rPr lang="es-AR" sz="1400" dirty="0"/>
              <a:t> </a:t>
            </a:r>
            <a:r>
              <a:rPr lang="es-AR" sz="1400" dirty="0" err="1"/>
              <a:t>Research</a:t>
            </a:r>
            <a:r>
              <a:rPr lang="es-AR" sz="1400" dirty="0"/>
              <a:t>: 183 pp. Disponible en: (</a:t>
            </a:r>
            <a:r>
              <a:rPr lang="es-AR" sz="1400" dirty="0">
                <a:hlinkClick r:id="rId3"/>
              </a:rPr>
              <a:t>http://www.cifor.org/publications/pdf_files/Books/toolbox-1.pdf</a:t>
            </a:r>
            <a:r>
              <a:rPr lang="es-AR" sz="1400" dirty="0"/>
              <a:t>). Último acceso: marzo 2018</a:t>
            </a:r>
          </a:p>
          <a:p>
            <a:pPr marL="0" indent="0">
              <a:buNone/>
            </a:pPr>
            <a:endParaRPr lang="es-AR" sz="1400" dirty="0"/>
          </a:p>
          <a:p>
            <a:pPr marL="0" indent="0">
              <a:buNone/>
            </a:pPr>
            <a:r>
              <a:rPr lang="es-AR" sz="1400" dirty="0" err="1"/>
              <a:t>Sarandón</a:t>
            </a:r>
            <a:r>
              <a:rPr lang="es-AR" sz="1400" dirty="0"/>
              <a:t>, S. &amp; C. Flores.2009. Evaluación de la sustentabilidad en agroecosistemas: una propuesta metodológica. </a:t>
            </a:r>
            <a:r>
              <a:rPr lang="es-AR" sz="1400" dirty="0" err="1"/>
              <a:t>FCAyF</a:t>
            </a:r>
            <a:r>
              <a:rPr lang="es-AR" sz="1400" dirty="0"/>
              <a:t>, UNLP. Agroecología. </a:t>
            </a:r>
            <a:r>
              <a:rPr lang="es-AR" sz="1400" dirty="0" err="1"/>
              <a:t>Vol</a:t>
            </a:r>
            <a:r>
              <a:rPr lang="es-AR" sz="1400" dirty="0"/>
              <a:t> 4 :19-28</a:t>
            </a:r>
          </a:p>
          <a:p>
            <a:pPr marL="0" indent="0">
              <a:buNone/>
            </a:pPr>
            <a:endParaRPr lang="es-AR" sz="1400" dirty="0"/>
          </a:p>
          <a:p>
            <a:pPr marL="0" indent="0">
              <a:buNone/>
            </a:pPr>
            <a:r>
              <a:rPr lang="es-AR" sz="1400" dirty="0" err="1"/>
              <a:t>Rusch</a:t>
            </a:r>
            <a:r>
              <a:rPr lang="es-AR" sz="1400" dirty="0"/>
              <a:t>, V. &amp; M. Sarasola. 1999. “Empleo de criterios e indicadores en el Manejo Forestal Sustentable. Biodiversidad. Parte I - Propuesta </a:t>
            </a:r>
            <a:r>
              <a:rPr lang="es-AR" sz="1100" dirty="0"/>
              <a:t>metodológica</a:t>
            </a:r>
            <a:r>
              <a:rPr lang="es-AR" sz="1400" dirty="0"/>
              <a:t>. 2das Jornadas Iberoamericanas sobre Biodiversidad. San Luis, Argentina. Vol. 2: 15-24.</a:t>
            </a:r>
          </a:p>
          <a:p>
            <a:endParaRPr lang="es-AR" sz="14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803590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743744"/>
          </a:xfrm>
        </p:spPr>
        <p:txBody>
          <a:bodyPr/>
          <a:lstStyle/>
          <a:p>
            <a:r>
              <a:rPr lang="es-AR" sz="2400" b="1" dirty="0">
                <a:latin typeface="Times New Roman" panose="02020603050405020304" pitchFamily="18" charset="0"/>
                <a:cs typeface="Times New Roman" panose="02020603050405020304" pitchFamily="18" charset="0"/>
              </a:rPr>
              <a:t>Manejo Forestal Sustentable a escala de UMF</a:t>
            </a:r>
            <a:r>
              <a:rPr lang="es-ES" sz="1100" dirty="0">
                <a:latin typeface="Times New Roman" panose="02020603050405020304" pitchFamily="18" charset="0"/>
                <a:cs typeface="Times New Roman" panose="02020603050405020304" pitchFamily="18" charset="0"/>
              </a:rPr>
              <a:t/>
            </a:r>
            <a:br>
              <a:rPr lang="es-ES" sz="1100" dirty="0">
                <a:latin typeface="Times New Roman" panose="02020603050405020304" pitchFamily="18" charset="0"/>
                <a:cs typeface="Times New Roman" panose="02020603050405020304" pitchFamily="18" charset="0"/>
              </a:rPr>
            </a:br>
            <a:endParaRPr lang="es-ES" sz="11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half" idx="1"/>
          </p:nvPr>
        </p:nvSpPr>
        <p:spPr>
          <a:xfrm>
            <a:off x="467544" y="1484784"/>
            <a:ext cx="8291264" cy="4114800"/>
          </a:xfrm>
        </p:spPr>
        <p:txBody>
          <a:bodyPr>
            <a:normAutofit lnSpcReduction="10000"/>
          </a:bodyPr>
          <a:lstStyle/>
          <a:p>
            <a:pPr>
              <a:buNone/>
            </a:pPr>
            <a:r>
              <a:rPr lang="es-AR" sz="2400" dirty="0">
                <a:latin typeface="Times New Roman" panose="02020603050405020304" pitchFamily="18" charset="0"/>
                <a:cs typeface="Times New Roman" panose="02020603050405020304" pitchFamily="18" charset="0"/>
              </a:rPr>
              <a:t>Principio: Producción sostenida de madera de calidad para aserrado y conservación de la biodiversidad.</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Criterio 1: corta anual (posibilidad) menor al crecimiento medio del bosque</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1: mantenimiento no declinante de la posibilidad anual</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relevamiento periódico del crecimiento de los rodales</a:t>
            </a:r>
            <a:endParaRPr lang="es-ES" sz="2400" dirty="0">
              <a:latin typeface="Times New Roman" panose="02020603050405020304" pitchFamily="18" charset="0"/>
              <a:cs typeface="Times New Roman" panose="02020603050405020304" pitchFamily="18" charset="0"/>
            </a:endParaRPr>
          </a:p>
          <a:p>
            <a:pPr>
              <a:buNone/>
            </a:pPr>
            <a:endParaRPr lang="es-ES"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623354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743744"/>
          </a:xfrm>
        </p:spPr>
        <p:txBody>
          <a:bodyPr>
            <a:noAutofit/>
          </a:bodyPr>
          <a:lstStyle/>
          <a:p>
            <a:r>
              <a:rPr lang="es-AR" sz="2400" b="1" dirty="0">
                <a:latin typeface="Times New Roman" panose="02020603050405020304" pitchFamily="18" charset="0"/>
                <a:cs typeface="Times New Roman" panose="02020603050405020304" pitchFamily="18" charset="0"/>
              </a:rPr>
              <a:t>Manejo Forestal Sustentable a escala de UMF</a:t>
            </a:r>
            <a:r>
              <a:rPr lang="es-ES" sz="2400" dirty="0">
                <a:latin typeface="Times New Roman" panose="02020603050405020304" pitchFamily="18" charset="0"/>
                <a:cs typeface="Times New Roman" panose="02020603050405020304" pitchFamily="18" charset="0"/>
              </a:rPr>
              <a:t/>
            </a:r>
            <a:br>
              <a:rPr lang="es-ES" sz="2400" dirty="0">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half" idx="1"/>
          </p:nvPr>
        </p:nvSpPr>
        <p:spPr>
          <a:xfrm>
            <a:off x="467544" y="1484784"/>
            <a:ext cx="8496944" cy="5184576"/>
          </a:xfrm>
        </p:spPr>
        <p:txBody>
          <a:bodyPr>
            <a:normAutofit lnSpcReduction="10000"/>
          </a:bodyPr>
          <a:lstStyle/>
          <a:p>
            <a:pPr>
              <a:buNone/>
            </a:pPr>
            <a:r>
              <a:rPr lang="es-AR" sz="2400" dirty="0">
                <a:latin typeface="Times New Roman" panose="02020603050405020304" pitchFamily="18" charset="0"/>
                <a:cs typeface="Times New Roman" panose="02020603050405020304" pitchFamily="18" charset="0"/>
              </a:rPr>
              <a:t>Criterio 2: Sistema silvícola adecuado para la producción de madera de calidad para aserrado</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1: definición explicita de los parámetros del sistema silvícola</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evaluación de la regeneración de los rodales intervenidos </a:t>
            </a:r>
            <a:endParaRPr lang="es-ES" sz="2400" dirty="0">
              <a:latin typeface="Times New Roman" panose="02020603050405020304" pitchFamily="18" charset="0"/>
              <a:cs typeface="Times New Roman" panose="02020603050405020304" pitchFamily="18" charset="0"/>
            </a:endParaRPr>
          </a:p>
          <a:p>
            <a:pPr>
              <a:buNone/>
            </a:pPr>
            <a:endParaRPr lang="es-ES" sz="1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Criterio 3: zonificación de áreas de valor para la conservación</a:t>
            </a:r>
          </a:p>
          <a:p>
            <a:pPr>
              <a:buNone/>
            </a:pPr>
            <a:r>
              <a:rPr lang="es-AR" sz="2400" dirty="0">
                <a:latin typeface="Times New Roman" panose="02020603050405020304" pitchFamily="18" charset="0"/>
                <a:cs typeface="Times New Roman" panose="02020603050405020304" pitchFamily="18" charset="0"/>
              </a:rPr>
              <a:t>		Indicador 1: existencia de un SIG y procedimientos de actualización</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identificación y monitoreo de las especies clave </a:t>
            </a:r>
            <a:endParaRPr lang="es-ES" sz="2400" dirty="0">
              <a:latin typeface="Times New Roman" panose="02020603050405020304" pitchFamily="18" charset="0"/>
              <a:cs typeface="Times New Roman" panose="02020603050405020304" pitchFamily="18" charset="0"/>
            </a:endParaRPr>
          </a:p>
          <a:p>
            <a:pPr>
              <a:buNone/>
            </a:pPr>
            <a:endParaRPr lang="es-ES" dirty="0"/>
          </a:p>
        </p:txBody>
      </p:sp>
      <p:sp>
        <p:nvSpPr>
          <p:cNvPr id="4" name="3 Marcador de pie de página"/>
          <p:cNvSpPr>
            <a:spLocks noGrp="1"/>
          </p:cNvSpPr>
          <p:nvPr>
            <p:ph type="ftr" sz="quarter" idx="11"/>
          </p:nvPr>
        </p:nvSpPr>
        <p:spPr>
          <a:xfrm>
            <a:off x="611560"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2058020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599" y="609600"/>
            <a:ext cx="6986737" cy="1320800"/>
          </a:xfrm>
        </p:spPr>
        <p:txBody>
          <a:bodyPr>
            <a:normAutofit/>
          </a:bodyPr>
          <a:lstStyle/>
          <a:p>
            <a:pPr eaLnBrk="1" hangingPunct="1"/>
            <a:r>
              <a:rPr lang="es-ES" i="1" dirty="0">
                <a:effectLst/>
                <a:latin typeface="Times New Roman" panose="02020603050405020304" pitchFamily="18" charset="0"/>
                <a:cs typeface="Times New Roman" panose="02020603050405020304" pitchFamily="18" charset="0"/>
              </a:rPr>
              <a:t>Manejo Forestal Sustentable (MFS)</a:t>
            </a:r>
          </a:p>
        </p:txBody>
      </p:sp>
      <p:sp>
        <p:nvSpPr>
          <p:cNvPr id="352259" name="Rectangle 3"/>
          <p:cNvSpPr>
            <a:spLocks noGrp="1" noChangeArrowheads="1"/>
          </p:cNvSpPr>
          <p:nvPr>
            <p:ph idx="1"/>
          </p:nvPr>
        </p:nvSpPr>
        <p:spPr>
          <a:xfrm>
            <a:off x="250825" y="1981200"/>
            <a:ext cx="8569325" cy="4876800"/>
          </a:xfrm>
        </p:spPr>
        <p:txBody>
          <a:bodyPr/>
          <a:lstStyle/>
          <a:p>
            <a:pPr eaLnBrk="1" hangingPunct="1">
              <a:defRPr/>
            </a:pPr>
            <a:endParaRPr lang="es-ES" sz="2400" i="1" dirty="0">
              <a:effectLst/>
            </a:endParaRPr>
          </a:p>
          <a:p>
            <a:pPr eaLnBrk="1" hangingPunct="1">
              <a:defRPr/>
            </a:pPr>
            <a:r>
              <a:rPr lang="es-ES" sz="2400" i="1" dirty="0">
                <a:solidFill>
                  <a:schemeClr val="bg1"/>
                </a:solidFill>
                <a:effectLst/>
                <a:latin typeface="Times New Roman" panose="02020603050405020304" pitchFamily="18" charset="0"/>
                <a:cs typeface="Times New Roman" panose="02020603050405020304" pitchFamily="18" charset="0"/>
              </a:rPr>
              <a:t>Conceptualmente el (MFS) debe abordar, al menos, tres dimensiones: la sustentabilidad ecológica, económica y social. Integrándolas en grados diferentes y a múltiples niveles.</a:t>
            </a:r>
          </a:p>
          <a:p>
            <a:pPr eaLnBrk="1" hangingPunct="1">
              <a:buFont typeface="Wingdings" pitchFamily="2" charset="2"/>
              <a:buNone/>
              <a:defRPr/>
            </a:pPr>
            <a:endParaRPr lang="es-ES" sz="2400" i="1" dirty="0">
              <a:solidFill>
                <a:schemeClr val="bg1"/>
              </a:solidFill>
              <a:effectLst/>
              <a:latin typeface="Times New Roman" panose="02020603050405020304" pitchFamily="18" charset="0"/>
              <a:cs typeface="Times New Roman" panose="02020603050405020304" pitchFamily="18" charset="0"/>
            </a:endParaRPr>
          </a:p>
          <a:p>
            <a:pPr eaLnBrk="1" hangingPunct="1">
              <a:defRPr/>
            </a:pPr>
            <a:r>
              <a:rPr lang="es-ES" sz="2400" i="1" dirty="0">
                <a:solidFill>
                  <a:schemeClr val="bg1"/>
                </a:solidFill>
                <a:effectLst/>
                <a:latin typeface="Times New Roman" panose="02020603050405020304" pitchFamily="18" charset="0"/>
                <a:cs typeface="Times New Roman" panose="02020603050405020304" pitchFamily="18" charset="0"/>
              </a:rPr>
              <a:t>Esta necesidad de equilibrio-integración y de una visión global simultánea del sistema ecológico y socio-productivo de naturaleza compleja, dificulta la toma de decisiones relativas al manejo forestal.</a:t>
            </a:r>
            <a:endParaRPr lang="es-ES" sz="2400" dirty="0">
              <a:solidFill>
                <a:schemeClr val="bg1"/>
              </a:solidFill>
              <a:effectLst/>
              <a:latin typeface="Times New Roman" panose="02020603050405020304" pitchFamily="18" charset="0"/>
              <a:cs typeface="Times New Roman" panose="02020603050405020304" pitchFamily="18" charset="0"/>
            </a:endParaRPr>
          </a:p>
          <a:p>
            <a:pPr eaLnBrk="1" hangingPunct="1">
              <a:defRPr/>
            </a:pPr>
            <a:endParaRPr lang="es-ES" sz="24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solidFill>
                <a:effectLst/>
                <a:uLnTx/>
                <a:uFillTx/>
                <a:latin typeface="Trebuchet MS"/>
                <a:ea typeface="+mn-ea"/>
                <a:cs typeface="+mn-cs"/>
              </a:rPr>
              <a:t>Facultad de Ciencias Agrarias y Forestales-UNLP- Curso de Manejo Forestal</a:t>
            </a:r>
            <a:endParaRPr kumimoji="0" lang="es-ES" sz="9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4048253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FB0C4-71E7-4288-A550-4363EA1753A2}"/>
              </a:ext>
            </a:extLst>
          </p:cNvPr>
          <p:cNvSpPr>
            <a:spLocks noGrp="1"/>
          </p:cNvSpPr>
          <p:nvPr>
            <p:ph type="title"/>
          </p:nvPr>
        </p:nvSpPr>
        <p:spPr>
          <a:xfrm>
            <a:off x="801290" y="476672"/>
            <a:ext cx="7543800" cy="612617"/>
          </a:xfrm>
        </p:spPr>
        <p:txBody>
          <a:bodyPr>
            <a:normAutofit fontScale="90000"/>
          </a:bodyPr>
          <a:lstStyle/>
          <a:p>
            <a:r>
              <a:rPr lang="es-AR" dirty="0">
                <a:latin typeface="Times New Roman" panose="02020603050405020304" pitchFamily="18" charset="0"/>
                <a:cs typeface="Times New Roman" panose="02020603050405020304" pitchFamily="18" charset="0"/>
              </a:rPr>
              <a:t>Escalas de abordaje y análisis</a:t>
            </a:r>
          </a:p>
        </p:txBody>
      </p:sp>
      <p:sp>
        <p:nvSpPr>
          <p:cNvPr id="3" name="Marcador de contenido 2">
            <a:extLst>
              <a:ext uri="{FF2B5EF4-FFF2-40B4-BE49-F238E27FC236}">
                <a16:creationId xmlns:a16="http://schemas.microsoft.com/office/drawing/2014/main" id="{61AAFE6D-75EF-4452-8EEC-31539BA2F5E8}"/>
              </a:ext>
            </a:extLst>
          </p:cNvPr>
          <p:cNvSpPr>
            <a:spLocks noGrp="1"/>
          </p:cNvSpPr>
          <p:nvPr>
            <p:ph idx="1"/>
          </p:nvPr>
        </p:nvSpPr>
        <p:spPr>
          <a:xfrm>
            <a:off x="609598" y="1700808"/>
            <a:ext cx="6626697" cy="4608512"/>
          </a:xfrm>
        </p:spPr>
        <p:txBody>
          <a:bodyPr>
            <a:normAutofit fontScale="92500" lnSpcReduction="20000"/>
          </a:bodyPr>
          <a:lstStyle/>
          <a:p>
            <a:r>
              <a:rPr lang="es-ES" dirty="0">
                <a:latin typeface="Times New Roman" panose="02020603050405020304" pitchFamily="18" charset="0"/>
                <a:cs typeface="Times New Roman" panose="02020603050405020304" pitchFamily="18" charset="0"/>
              </a:rPr>
              <a:t>Se pueden considerar distintas escalas en el análisis de la sustentabilidad, desde i) internacional/regional, </a:t>
            </a:r>
            <a:r>
              <a:rPr lang="es-ES" dirty="0" err="1">
                <a:latin typeface="Times New Roman" panose="02020603050405020304" pitchFamily="18" charset="0"/>
                <a:cs typeface="Times New Roman" panose="02020603050405020304" pitchFamily="18" charset="0"/>
              </a:rPr>
              <a:t>ii</a:t>
            </a:r>
            <a:r>
              <a:rPr lang="es-ES" dirty="0">
                <a:latin typeface="Times New Roman" panose="02020603050405020304" pitchFamily="18" charset="0"/>
                <a:cs typeface="Times New Roman" panose="02020603050405020304" pitchFamily="18" charset="0"/>
              </a:rPr>
              <a:t>) nacional/</a:t>
            </a:r>
            <a:r>
              <a:rPr lang="es-ES" dirty="0" err="1">
                <a:latin typeface="Times New Roman" panose="02020603050405020304" pitchFamily="18" charset="0"/>
                <a:cs typeface="Times New Roman" panose="02020603050405020304" pitchFamily="18" charset="0"/>
              </a:rPr>
              <a:t>sub-nacional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iii</a:t>
            </a:r>
            <a:r>
              <a:rPr lang="es-ES" dirty="0">
                <a:latin typeface="Times New Roman" panose="02020603050405020304" pitchFamily="18" charset="0"/>
                <a:cs typeface="Times New Roman" panose="02020603050405020304" pitchFamily="18" charset="0"/>
              </a:rPr>
              <a:t>) unidad de manejo forestal (UMF).</a:t>
            </a:r>
          </a:p>
          <a:p>
            <a:pPr>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A nivel internacional y regional existen iniciativas que han desarrollado diferentes C&amp;I (C&amp;I de la Organización Internacional de las Maderas tropicales, el </a:t>
            </a:r>
            <a:r>
              <a:rPr lang="es-ES" b="1" i="1" u="sng" dirty="0">
                <a:latin typeface="Times New Roman" panose="02020603050405020304" pitchFamily="18" charset="0"/>
                <a:cs typeface="Times New Roman" panose="02020603050405020304" pitchFamily="18" charset="0"/>
              </a:rPr>
              <a:t>Proceso de Montreal</a:t>
            </a:r>
            <a:r>
              <a:rPr lang="es-ES" dirty="0">
                <a:latin typeface="Times New Roman" panose="02020603050405020304" pitchFamily="18" charset="0"/>
                <a:cs typeface="Times New Roman" panose="02020603050405020304" pitchFamily="18" charset="0"/>
              </a:rPr>
              <a:t>, Forest </a:t>
            </a:r>
            <a:r>
              <a:rPr lang="es-ES" dirty="0" err="1">
                <a:latin typeface="Times New Roman" panose="02020603050405020304" pitchFamily="18" charset="0"/>
                <a:cs typeface="Times New Roman" panose="02020603050405020304" pitchFamily="18" charset="0"/>
              </a:rPr>
              <a:t>Europe</a:t>
            </a:r>
            <a:r>
              <a:rPr lang="es-ES" dirty="0">
                <a:latin typeface="Times New Roman" panose="02020603050405020304" pitchFamily="18" charset="0"/>
                <a:cs typeface="Times New Roman" panose="02020603050405020304" pitchFamily="18" charset="0"/>
              </a:rPr>
              <a:t>, entre otros. </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Argentina es miembro desde 1995 del Proceso de Montreal que requiere información a nivel nacional (Comité Asesor Técnico del Grupo de Trabajo sobre Criterios e Indicadores para la Conservación y Gestión Sostenible de los Bosques Templados y Boreales, 2001).</a:t>
            </a:r>
          </a:p>
          <a:p>
            <a:pPr>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El objetivo de estos informes es conformar una base de datos y promover prácticas más adecuadas de manejo de los bosques nativos y cultivados (</a:t>
            </a:r>
            <a:r>
              <a:rPr lang="es-ES" dirty="0" err="1">
                <a:latin typeface="Times New Roman" panose="02020603050405020304" pitchFamily="18" charset="0"/>
                <a:cs typeface="Times New Roman" panose="02020603050405020304" pitchFamily="18" charset="0"/>
              </a:rPr>
              <a:t>MAGyP&amp;SAyDS</a:t>
            </a:r>
            <a:r>
              <a:rPr lang="es-ES" dirty="0">
                <a:latin typeface="Times New Roman" panose="02020603050405020304" pitchFamily="18" charset="0"/>
                <a:cs typeface="Times New Roman" panose="02020603050405020304" pitchFamily="18" charset="0"/>
              </a:rPr>
              <a:t>, 2015).</a:t>
            </a:r>
          </a:p>
          <a:p>
            <a:endParaRPr lang="es-AR" dirty="0"/>
          </a:p>
        </p:txBody>
      </p:sp>
      <p:sp>
        <p:nvSpPr>
          <p:cNvPr id="4" name="3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275861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Tercer Reporte al Proceso de Montreal</a:t>
            </a:r>
            <a:endParaRPr lang="en-US" dirty="0"/>
          </a:p>
        </p:txBody>
      </p:sp>
      <p:sp>
        <p:nvSpPr>
          <p:cNvPr id="3" name="Marcador de contenido 2"/>
          <p:cNvSpPr>
            <a:spLocks noGrp="1"/>
          </p:cNvSpPr>
          <p:nvPr>
            <p:ph idx="1"/>
          </p:nvPr>
        </p:nvSpPr>
        <p:spPr>
          <a:xfrm>
            <a:off x="467544" y="2160590"/>
            <a:ext cx="8640960" cy="3880773"/>
          </a:xfrm>
        </p:spPr>
        <p:txBody>
          <a:bodyPr>
            <a:normAutofit/>
          </a:bodyPr>
          <a:lstStyle/>
          <a:p>
            <a:r>
              <a:rPr lang="es-ES" sz="1600" dirty="0" smtClean="0"/>
              <a:t>Este Informe fue </a:t>
            </a:r>
            <a:r>
              <a:rPr lang="es-ES" sz="1600" dirty="0"/>
              <a:t>confeccionado por el grupo de trabajo de los principales países del mundo con bosques templados y boreales, a excepción de los pertenecientes a la Comunidad Europea, y tiene como objetivo elaborar y monitorear criterios e indicadores para el manejo forestal sustentable. El primer reporte nacional se presentó en </a:t>
            </a:r>
            <a:r>
              <a:rPr lang="es-ES" sz="1600" dirty="0" smtClean="0"/>
              <a:t>2002, </a:t>
            </a:r>
            <a:r>
              <a:rPr lang="es-ES" sz="1600" dirty="0"/>
              <a:t>el segundo en </a:t>
            </a:r>
            <a:r>
              <a:rPr lang="es-ES" sz="1600" dirty="0" smtClean="0"/>
              <a:t>2015 y el mas reciente en 2017.</a:t>
            </a:r>
          </a:p>
          <a:p>
            <a:r>
              <a:rPr lang="es-ES" sz="1600" dirty="0"/>
              <a:t>Desde 1995, la Argentina integra el grupo de 12 países que trabajan con el objetivo de promover el manejo forestal sustentable y que, entre todos, reportan el 83 % de los bosques templados y boreales del mundo, el 49 % de los bosques del mundo, el 33 % de la población mundial. Y, </a:t>
            </a:r>
            <a:r>
              <a:rPr lang="es-ES" sz="1600" dirty="0" smtClean="0"/>
              <a:t>además</a:t>
            </a:r>
            <a:r>
              <a:rPr lang="es-ES" sz="1600" dirty="0"/>
              <a:t>, son la fuente del 40 % de la producción mundial de madera</a:t>
            </a:r>
            <a:r>
              <a:rPr lang="es-ES" sz="1600" dirty="0" smtClean="0"/>
              <a:t>.</a:t>
            </a:r>
          </a:p>
          <a:p>
            <a:r>
              <a:rPr lang="es-ES" sz="1600" dirty="0" smtClean="0"/>
              <a:t>Para descargar </a:t>
            </a:r>
            <a:r>
              <a:rPr lang="es-ES" sz="1600" dirty="0"/>
              <a:t>el </a:t>
            </a:r>
            <a:r>
              <a:rPr lang="es-ES" sz="1600" dirty="0" smtClean="0"/>
              <a:t>documento completo: </a:t>
            </a:r>
            <a:r>
              <a:rPr lang="es-ES" sz="1600" dirty="0"/>
              <a:t>https://repositorio.inta.gob.ar/handle/20.500.12123/10540</a:t>
            </a:r>
            <a:endParaRPr lang="en-US" sz="1600" dirty="0"/>
          </a:p>
        </p:txBody>
      </p:sp>
      <p:sp>
        <p:nvSpPr>
          <p:cNvPr id="4" name="Marcador de pie de página 3"/>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003695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0" y="1268760"/>
            <a:ext cx="9144000" cy="4978896"/>
          </a:xfrm>
          <a:prstGeom prst="rect">
            <a:avLst/>
          </a:prstGeom>
          <a:noFill/>
          <a:ln w="9525">
            <a:noFill/>
            <a:miter lim="800000"/>
            <a:headEnd/>
            <a:tailEnd/>
          </a:ln>
        </p:spPr>
      </p:pic>
      <p:sp>
        <p:nvSpPr>
          <p:cNvPr id="3" name="2 Marcador de pie de página"/>
          <p:cNvSpPr>
            <a:spLocks noGrp="1"/>
          </p:cNvSpPr>
          <p:nvPr>
            <p:ph type="ftr" sz="quarter" idx="11"/>
          </p:nvPr>
        </p:nvSpPr>
        <p:spPr>
          <a:xfrm>
            <a:off x="611560"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1"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38477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4187552"/>
          </a:xfrm>
        </p:spPr>
        <p:txBody>
          <a:bodyPr>
            <a:normAutofit fontScale="90000"/>
          </a:bodyPr>
          <a:lstStyle/>
          <a:p>
            <a:pPr algn="ctr"/>
            <a:r>
              <a:rPr lang="es-ES" dirty="0">
                <a:solidFill>
                  <a:prstClr val="black"/>
                </a:solidFill>
                <a:latin typeface="Calibri" panose="020F0502020204030204"/>
              </a:rPr>
              <a:t>Servicios </a:t>
            </a:r>
            <a:r>
              <a:rPr lang="es-ES" dirty="0" err="1">
                <a:solidFill>
                  <a:prstClr val="black"/>
                </a:solidFill>
                <a:latin typeface="Calibri" panose="020F0502020204030204"/>
              </a:rPr>
              <a:t>ecosistémicos</a:t>
            </a:r>
            <a:r>
              <a:rPr lang="es-ES" dirty="0">
                <a:solidFill>
                  <a:prstClr val="black"/>
                </a:solidFill>
                <a:latin typeface="Calibri" panose="020F0502020204030204"/>
              </a:rPr>
              <a:t> </a:t>
            </a:r>
            <a:r>
              <a:rPr lang="es-ES" dirty="0" smtClean="0">
                <a:solidFill>
                  <a:prstClr val="black"/>
                </a:solidFill>
                <a:latin typeface="Calibri" panose="020F0502020204030204"/>
              </a:rPr>
              <a:t/>
            </a:r>
            <a:br>
              <a:rPr lang="es-ES" dirty="0" smtClean="0">
                <a:solidFill>
                  <a:prstClr val="black"/>
                </a:solidFill>
                <a:latin typeface="Calibri" panose="020F0502020204030204"/>
              </a:rPr>
            </a:br>
            <a:r>
              <a:rPr lang="es-ES" dirty="0">
                <a:solidFill>
                  <a:prstClr val="black"/>
                </a:solidFill>
                <a:latin typeface="Calibri" panose="020F0502020204030204"/>
              </a:rPr>
              <a:t/>
            </a:r>
            <a:br>
              <a:rPr lang="es-ES" dirty="0">
                <a:solidFill>
                  <a:prstClr val="black"/>
                </a:solidFill>
                <a:latin typeface="Calibri" panose="020F0502020204030204"/>
              </a:rPr>
            </a:br>
            <a:r>
              <a:rPr lang="es-ES" dirty="0" smtClean="0">
                <a:solidFill>
                  <a:prstClr val="black"/>
                </a:solidFill>
                <a:latin typeface="Calibri" panose="020F0502020204030204"/>
              </a:rPr>
              <a:t>(</a:t>
            </a:r>
            <a:r>
              <a:rPr lang="es-ES" dirty="0">
                <a:solidFill>
                  <a:prstClr val="black"/>
                </a:solidFill>
                <a:latin typeface="Calibri" panose="020F0502020204030204"/>
              </a:rPr>
              <a:t>beneficios que la sociedad obtiene de los ecosistemas) </a:t>
            </a:r>
            <a:r>
              <a:rPr lang="es-ES" dirty="0" smtClean="0">
                <a:solidFill>
                  <a:prstClr val="black"/>
                </a:solidFill>
                <a:latin typeface="Calibri" panose="020F0502020204030204"/>
              </a:rPr>
              <a:t/>
            </a:r>
            <a:br>
              <a:rPr lang="es-ES" dirty="0" smtClean="0">
                <a:solidFill>
                  <a:prstClr val="black"/>
                </a:solidFill>
                <a:latin typeface="Calibri" panose="020F0502020204030204"/>
              </a:rPr>
            </a:br>
            <a:r>
              <a:rPr lang="es-ES" dirty="0">
                <a:solidFill>
                  <a:prstClr val="black"/>
                </a:solidFill>
                <a:latin typeface="Calibri" panose="020F0502020204030204"/>
              </a:rPr>
              <a:t/>
            </a:r>
            <a:br>
              <a:rPr lang="es-ES" dirty="0">
                <a:solidFill>
                  <a:prstClr val="black"/>
                </a:solidFill>
                <a:latin typeface="Calibri" panose="020F0502020204030204"/>
              </a:rPr>
            </a:br>
            <a:r>
              <a:rPr lang="es-ES" dirty="0">
                <a:solidFill>
                  <a:prstClr val="black"/>
                </a:solidFill>
                <a:latin typeface="Calibri" panose="020F0502020204030204"/>
              </a:rPr>
              <a:t>FAO </a:t>
            </a:r>
            <a:r>
              <a:rPr lang="es-ES" sz="2000" dirty="0">
                <a:solidFill>
                  <a:prstClr val="black"/>
                </a:solidFill>
                <a:latin typeface="Calibri" panose="020F0502020204030204"/>
              </a:rPr>
              <a:t>(https://www.fao.org/ecosystem-services-biodiversity/background/supportingservices/es</a:t>
            </a:r>
            <a:r>
              <a:rPr lang="es-ES" sz="2000" dirty="0" smtClean="0">
                <a:solidFill>
                  <a:prstClr val="black"/>
                </a:solidFill>
                <a:latin typeface="Calibri" panose="020F0502020204030204"/>
              </a:rPr>
              <a:t>/)</a:t>
            </a:r>
            <a:r>
              <a:rPr lang="en-US" sz="2000" dirty="0">
                <a:solidFill>
                  <a:prstClr val="black"/>
                </a:solidFill>
                <a:latin typeface="Calibri" panose="020F0502020204030204"/>
              </a:rPr>
              <a:t/>
            </a:r>
            <a:br>
              <a:rPr lang="en-US" sz="2000" dirty="0">
                <a:solidFill>
                  <a:prstClr val="black"/>
                </a:solidFill>
                <a:latin typeface="Calibri" panose="020F0502020204030204"/>
              </a:rPr>
            </a:br>
            <a:endParaRPr lang="en-US" dirty="0"/>
          </a:p>
        </p:txBody>
      </p:sp>
      <p:sp>
        <p:nvSpPr>
          <p:cNvPr id="4" name="Marcador de pie de página 3"/>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853572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12998</TotalTime>
  <Words>2955</Words>
  <Application>Microsoft Office PowerPoint</Application>
  <PresentationFormat>Presentación en pantalla (4:3)</PresentationFormat>
  <Paragraphs>384</Paragraphs>
  <Slides>44</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44</vt:i4>
      </vt:variant>
    </vt:vector>
  </HeadingPairs>
  <TitlesOfParts>
    <vt:vector size="55" baseType="lpstr">
      <vt:lpstr>Arial</vt:lpstr>
      <vt:lpstr>Calibri</vt:lpstr>
      <vt:lpstr>Calibri Light</vt:lpstr>
      <vt:lpstr>Open Sans</vt:lpstr>
      <vt:lpstr>Times New Roman</vt:lpstr>
      <vt:lpstr>Trebuchet MS</vt:lpstr>
      <vt:lpstr>Wingdings</vt:lpstr>
      <vt:lpstr>Wingdings 3</vt:lpstr>
      <vt:lpstr>Faceta</vt:lpstr>
      <vt:lpstr>Retrospect</vt:lpstr>
      <vt:lpstr>1_Faceta</vt:lpstr>
      <vt:lpstr>Presentación de PowerPoint</vt:lpstr>
      <vt:lpstr>Manejo Forestal Sustentable (CIFOR, Centro Internacional para la Investigación Forestal)</vt:lpstr>
      <vt:lpstr>Manejo Forestal Sustentable</vt:lpstr>
      <vt:lpstr>Se define como Manejo Sustentable:</vt:lpstr>
      <vt:lpstr>Manejo Forestal Sustentable (MFS)</vt:lpstr>
      <vt:lpstr>Escalas de abordaje y análisis</vt:lpstr>
      <vt:lpstr>Tercer Reporte al Proceso de Montreal</vt:lpstr>
      <vt:lpstr>Presentación de PowerPoint</vt:lpstr>
      <vt:lpstr>Servicios ecosistémicos   (beneficios que la sociedad obtiene de los ecosistemas)   FAO (https://www.fao.org/ecosystem-services-biodiversity/background/supportingservices/es/) </vt:lpstr>
      <vt:lpstr>Presentación de PowerPoint</vt:lpstr>
      <vt:lpstr>Presentación de PowerPoint</vt:lpstr>
      <vt:lpstr>Presentación de PowerPoint</vt:lpstr>
      <vt:lpstr>Presentación de PowerPoint</vt:lpstr>
      <vt:lpstr>Los P,C&amp;I facilitan la evaluación de las dimensiones de la sustentabilidad. Estructura jerárquica. </vt:lpstr>
      <vt:lpstr>Presentación de PowerPoint</vt:lpstr>
      <vt:lpstr>Cómo se describe esta estructura jerárquica?</vt:lpstr>
      <vt:lpstr>Estructura jerárquica</vt:lpstr>
      <vt:lpstr>Verificador. Método de evaluación del indicador. Valores o patrones de referencia que deben cumplir los indicadores. Valores umbrales. Probatorias. </vt:lpstr>
      <vt:lpstr>Principio: La integridad de los ecosistemas  y sus funciones deben ser mantenidas</vt:lpstr>
      <vt:lpstr>Verificadores</vt:lpstr>
      <vt:lpstr>Indicadores de segunda generación</vt:lpstr>
      <vt:lpstr>Indicadores funcionales</vt:lpstr>
      <vt:lpstr>Marco conceptual del desarrollo de Indicadores de Sustentabilidad </vt:lpstr>
      <vt:lpstr>Indicadores de presión (factor que esta operando en el sistema):</vt:lpstr>
      <vt:lpstr>Indicadores de estado (Situación actual del sistema)</vt:lpstr>
      <vt:lpstr>Indicadores de respuesta (Que es lo que se hace-Direccionamiento del sistema) </vt:lpstr>
      <vt:lpstr>Aspectos metodológicos</vt:lpstr>
      <vt:lpstr>Presentación de PowerPoint</vt:lpstr>
      <vt:lpstr>Presentación de PowerPoint</vt:lpstr>
      <vt:lpstr>Presentación de PowerPoint</vt:lpstr>
      <vt:lpstr>Presentación de PowerPoint</vt:lpstr>
      <vt:lpstr> Ejemplo de aplicación de la metodología </vt:lpstr>
      <vt:lpstr> Principio II. Mantenimiento de la integridad del ecosistema.  </vt:lpstr>
      <vt:lpstr> Principio II. Mantenimiento de la integridad del ecosistema.  </vt:lpstr>
      <vt:lpstr> Principio II. Mantenimiento de la integridad del ecosistema.  </vt:lpstr>
      <vt:lpstr>Valores de estandarización para cada uno de los indicadores evaluados</vt:lpstr>
      <vt:lpstr>El método…..</vt:lpstr>
      <vt:lpstr>Para recordar y tener en cuenta….</vt:lpstr>
      <vt:lpstr>Ordenamiento Territorial de Bosques Nativos Criterios de Sustentabilidad Ambiental (CSA)</vt:lpstr>
      <vt:lpstr>Valoración de los criterios e indicadores</vt:lpstr>
      <vt:lpstr> </vt:lpstr>
      <vt:lpstr>Bibliografía</vt:lpstr>
      <vt:lpstr>Manejo Forestal Sustentable a escala de UMF </vt:lpstr>
      <vt:lpstr>Manejo Forestal Sustentable a escala de UMF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Goya</dc:creator>
  <cp:lastModifiedBy>Win10 1909</cp:lastModifiedBy>
  <cp:revision>94</cp:revision>
  <dcterms:created xsi:type="dcterms:W3CDTF">2020-10-04T19:50:47Z</dcterms:created>
  <dcterms:modified xsi:type="dcterms:W3CDTF">2025-09-24T21:57:45Z</dcterms:modified>
</cp:coreProperties>
</file>