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4/3/2022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sz="4000" dirty="0" smtClean="0"/>
              <a:t> TP N°3: Soluciones </a:t>
            </a:r>
            <a:r>
              <a:rPr lang="es-AR" sz="4000" dirty="0" smtClean="0"/>
              <a:t>1</a:t>
            </a:r>
            <a:endParaRPr lang="es-AR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AR" sz="4000" dirty="0" smtClean="0"/>
              <a:t>Preparación de una solución. Unidades de concentración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401856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M</a:t>
            </a:r>
            <a:r>
              <a:rPr lang="es-AR" dirty="0" smtClean="0"/>
              <a:t>ateriales</a:t>
            </a:r>
            <a:endParaRPr lang="es-AR" dirty="0"/>
          </a:p>
        </p:txBody>
      </p:sp>
      <p:pic>
        <p:nvPicPr>
          <p:cNvPr id="5" name="5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6" r="6136" b="30909"/>
          <a:stretch/>
        </p:blipFill>
        <p:spPr>
          <a:xfrm>
            <a:off x="539552" y="2276872"/>
            <a:ext cx="2444077" cy="1833067"/>
          </a:xfrm>
          <a:prstGeom prst="rect">
            <a:avLst/>
          </a:prstGeom>
        </p:spPr>
      </p:pic>
      <p:pic>
        <p:nvPicPr>
          <p:cNvPr id="6" name="4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4" t="27478" r="44137" b="8081"/>
          <a:stretch/>
        </p:blipFill>
        <p:spPr>
          <a:xfrm>
            <a:off x="3419872" y="2308674"/>
            <a:ext cx="936104" cy="360253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5436096" y="2708920"/>
            <a:ext cx="264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Soluto: 5 g CuSO</a:t>
            </a:r>
            <a:r>
              <a:rPr lang="es-ES" baseline="-25000" dirty="0" smtClean="0"/>
              <a:t>4</a:t>
            </a:r>
            <a:r>
              <a:rPr lang="es-ES" dirty="0" smtClean="0"/>
              <a:t>.5H</a:t>
            </a:r>
            <a:r>
              <a:rPr lang="es-ES" baseline="-25000" dirty="0" smtClean="0"/>
              <a:t>2</a:t>
            </a:r>
            <a:r>
              <a:rPr lang="es-ES" dirty="0" smtClean="0"/>
              <a:t>0</a:t>
            </a:r>
          </a:p>
          <a:p>
            <a:r>
              <a:rPr lang="es-ES" dirty="0" smtClean="0"/>
              <a:t>Solvente: agua destilada</a:t>
            </a:r>
            <a:endParaRPr lang="es-AR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9" t="22701" r="24013" b="3932"/>
          <a:stretch/>
        </p:blipFill>
        <p:spPr>
          <a:xfrm rot="5400000">
            <a:off x="5287017" y="4010127"/>
            <a:ext cx="2664296" cy="17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0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19672" y="2276872"/>
            <a:ext cx="4239101" cy="3938150"/>
            <a:chOff x="817403" y="2078015"/>
            <a:chExt cx="4239101" cy="3938150"/>
          </a:xfrm>
        </p:grpSpPr>
        <p:pic>
          <p:nvPicPr>
            <p:cNvPr id="5" name="Picture 2" descr="D:\Users\Administrator\Pictures\IMG-20220331-WA0060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03" y="2078015"/>
              <a:ext cx="2797581" cy="3727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:\Users\Administrator\Pictures\IMG-20220331-WA0059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906" t="2441" r="28812" b="13803"/>
            <a:stretch/>
          </p:blipFill>
          <p:spPr bwMode="auto">
            <a:xfrm>
              <a:off x="3846804" y="2078015"/>
              <a:ext cx="1209700" cy="39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uadroTexto 6"/>
          <p:cNvSpPr txBox="1"/>
          <p:nvPr/>
        </p:nvSpPr>
        <p:spPr>
          <a:xfrm>
            <a:off x="107504" y="548680"/>
            <a:ext cx="885851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s-ES" sz="1600" dirty="0" smtClean="0"/>
              <a:t>Ver solubilidad del </a:t>
            </a:r>
            <a:r>
              <a:rPr lang="es-ES" sz="1600" dirty="0" err="1" smtClean="0"/>
              <a:t>st</a:t>
            </a:r>
            <a:r>
              <a:rPr lang="es-ES" sz="1600" dirty="0" smtClean="0"/>
              <a:t> a la Temperatura de trabajo (</a:t>
            </a:r>
            <a:r>
              <a:rPr lang="es-ES" sz="1600" dirty="0" err="1" smtClean="0"/>
              <a:t>Solub</a:t>
            </a:r>
            <a:r>
              <a:rPr lang="es-ES" sz="1600" dirty="0" smtClean="0"/>
              <a:t> 20°C=</a:t>
            </a:r>
            <a:r>
              <a:rPr lang="nn-NO" sz="1600" dirty="0"/>
              <a:t> 20,7 g/100 </a:t>
            </a:r>
            <a:r>
              <a:rPr lang="es-ES" sz="1600" dirty="0" smtClean="0"/>
              <a:t>g)</a:t>
            </a:r>
          </a:p>
          <a:p>
            <a:pPr marL="342900" indent="-342900">
              <a:buAutoNum type="arabicParenR"/>
            </a:pPr>
            <a:r>
              <a:rPr lang="es-ES" sz="1600" dirty="0" smtClean="0"/>
              <a:t>Pasar el soluto a vaso de precipitados, agregar aproximadamente 80  ml de agua destilada. </a:t>
            </a:r>
          </a:p>
          <a:p>
            <a:pPr marL="342900" indent="-342900">
              <a:buAutoNum type="arabicParenR"/>
            </a:pPr>
            <a:r>
              <a:rPr lang="es-ES" sz="1600" dirty="0" smtClean="0"/>
              <a:t>Agitar con varilla de vidrio hasta disolución completa</a:t>
            </a:r>
          </a:p>
          <a:p>
            <a:pPr marL="342900" indent="-342900">
              <a:buAutoNum type="arabicParenR"/>
            </a:pPr>
            <a:r>
              <a:rPr lang="es-ES" sz="1600" dirty="0" smtClean="0"/>
              <a:t>Pasar con embudo a matraz de 100 ml y completar con agua destilada hasta marca del aforo</a:t>
            </a:r>
          </a:p>
          <a:p>
            <a:pPr marL="342900" indent="-342900">
              <a:buAutoNum type="arabicParenR"/>
            </a:pPr>
            <a:r>
              <a:rPr lang="es-ES" sz="1600" dirty="0" smtClean="0"/>
              <a:t>Tapar y agitar. (5%p/v)</a:t>
            </a:r>
            <a:endParaRPr lang="es-AR" sz="1600" dirty="0"/>
          </a:p>
        </p:txBody>
      </p:sp>
    </p:spTree>
    <p:extLst>
      <p:ext uri="{BB962C8B-B14F-4D97-AF65-F5344CB8AC3E}">
        <p14:creationId xmlns:p14="http://schemas.microsoft.com/office/powerpoint/2010/main" val="104119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56263" cy="1054250"/>
          </a:xfrm>
        </p:spPr>
        <p:txBody>
          <a:bodyPr/>
          <a:lstStyle/>
          <a:p>
            <a:r>
              <a:rPr lang="es-ES" sz="3200" dirty="0" smtClean="0"/>
              <a:t>Para medir la densidad de la solución</a:t>
            </a:r>
            <a:endParaRPr lang="es-AR" sz="3200" dirty="0"/>
          </a:p>
        </p:txBody>
      </p:sp>
      <p:grpSp>
        <p:nvGrpSpPr>
          <p:cNvPr id="16" name="Grupo 15"/>
          <p:cNvGrpSpPr/>
          <p:nvPr/>
        </p:nvGrpSpPr>
        <p:grpSpPr>
          <a:xfrm>
            <a:off x="755576" y="1988840"/>
            <a:ext cx="5886283" cy="4136662"/>
            <a:chOff x="5211052" y="1879503"/>
            <a:chExt cx="5886283" cy="4136662"/>
          </a:xfrm>
        </p:grpSpPr>
        <p:pic>
          <p:nvPicPr>
            <p:cNvPr id="13" name="Picture 3" descr="D:\Users\Administrator\Pictures\IMG-20220331-WA005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1052" y="2078015"/>
              <a:ext cx="2955460" cy="3938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D:\Users\Administrator\Pictures\IMG-20220331-WA0057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4" t="1276"/>
            <a:stretch/>
          </p:blipFill>
          <p:spPr bwMode="auto">
            <a:xfrm>
              <a:off x="8500054" y="1879503"/>
              <a:ext cx="2597281" cy="41248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3 CuadroTexto"/>
          <p:cNvSpPr txBox="1"/>
          <p:nvPr/>
        </p:nvSpPr>
        <p:spPr>
          <a:xfrm>
            <a:off x="0" y="1070579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dirty="0" smtClean="0"/>
              <a:t>Usar una balanza: medir con exactitud un volumen de solución y pesarlo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AR" dirty="0" smtClean="0"/>
              <a:t>Utilizar un picnómetro o densímetro, sumergirlo en la solución, que flote y leer </a:t>
            </a:r>
            <a:endParaRPr lang="es-AR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732240" y="3068960"/>
            <a:ext cx="156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densidad:</a:t>
            </a:r>
          </a:p>
          <a:p>
            <a:r>
              <a:rPr lang="es-ES" dirty="0" smtClean="0"/>
              <a:t>1,03 g/ml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73275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%p/v</a:t>
            </a:r>
          </a:p>
          <a:p>
            <a:r>
              <a:rPr lang="es-ES" dirty="0" smtClean="0"/>
              <a:t>%p/p</a:t>
            </a:r>
          </a:p>
          <a:p>
            <a:r>
              <a:rPr lang="es-ES" dirty="0" smtClean="0"/>
              <a:t>M</a:t>
            </a:r>
          </a:p>
          <a:p>
            <a:r>
              <a:rPr lang="es-ES" dirty="0" smtClean="0"/>
              <a:t>N</a:t>
            </a:r>
          </a:p>
          <a:p>
            <a:r>
              <a:rPr lang="es-ES" dirty="0"/>
              <a:t>m</a:t>
            </a:r>
            <a:endParaRPr lang="es-ES" dirty="0" smtClean="0"/>
          </a:p>
          <a:p>
            <a:endParaRPr lang="es-A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 smtClean="0"/>
              <a:t>Expresar la concentración en distintas unidades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4021863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57</TotalTime>
  <Words>89</Words>
  <Application>Microsoft Office PowerPoint</Application>
  <PresentationFormat>Presentación en pantalla (4:3)</PresentationFormat>
  <Paragraphs>21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Wingdings</vt:lpstr>
      <vt:lpstr>Default Theme</vt:lpstr>
      <vt:lpstr> TP N°3: Soluciones 1</vt:lpstr>
      <vt:lpstr>Materiales</vt:lpstr>
      <vt:lpstr>Presentación de PowerPoint</vt:lpstr>
      <vt:lpstr>Para medir la densidad de la solución</vt:lpstr>
      <vt:lpstr>Expresar la concentración en distintas unidades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ESTEQUIOMETRÍA 2</dc:title>
  <dc:creator>lenovo</dc:creator>
  <cp:lastModifiedBy>Usuario</cp:lastModifiedBy>
  <cp:revision>8</cp:revision>
  <dcterms:created xsi:type="dcterms:W3CDTF">2022-04-03T04:27:50Z</dcterms:created>
  <dcterms:modified xsi:type="dcterms:W3CDTF">2022-04-03T19:57:58Z</dcterms:modified>
</cp:coreProperties>
</file>