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Preguntas de </a:t>
            </a:r>
            <a:r>
              <a:rPr lang="es-AR" dirty="0" smtClean="0"/>
              <a:t>hormonas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Defina qué es una hormona vegetal y un regulador de crecimiento y explique su clasificación.</a:t>
            </a:r>
          </a:p>
          <a:p>
            <a:r>
              <a:rPr lang="es-AR" dirty="0" smtClean="0"/>
              <a:t>Nombre auxinas producidas por las plantas y algunos reguladores de tipo </a:t>
            </a:r>
            <a:r>
              <a:rPr lang="es-AR" dirty="0" err="1" smtClean="0"/>
              <a:t>auxínico</a:t>
            </a:r>
            <a:r>
              <a:rPr lang="es-AR" dirty="0" smtClean="0"/>
              <a:t>. Explique sus efectos fisiológicos.</a:t>
            </a:r>
          </a:p>
          <a:p>
            <a:r>
              <a:rPr lang="es-AR" dirty="0" smtClean="0"/>
              <a:t>Nombre efectos fisiológicos en los cuales participa el ABA. Explique la dormición </a:t>
            </a:r>
            <a:r>
              <a:rPr lang="es-AR" smtClean="0"/>
              <a:t>de yemas.</a:t>
            </a:r>
            <a:endParaRPr lang="es-AR" dirty="0" smtClean="0"/>
          </a:p>
          <a:p>
            <a:r>
              <a:rPr lang="es-AR" dirty="0" smtClean="0"/>
              <a:t>¿cómo demostraría el efecto del AIA en la dominancia apical?</a:t>
            </a:r>
            <a:r>
              <a:rPr lang="es-AR" dirty="0" smtClean="0"/>
              <a:t> </a:t>
            </a:r>
          </a:p>
          <a:p>
            <a:r>
              <a:rPr lang="es-AR" dirty="0" smtClean="0"/>
              <a:t>¿Qué es la dominancia apical y cómo actúan el AIA y las </a:t>
            </a:r>
            <a:r>
              <a:rPr lang="es-AR" dirty="0" err="1" smtClean="0"/>
              <a:t>citoquininas</a:t>
            </a:r>
            <a:r>
              <a:rPr lang="es-AR" dirty="0" smtClean="0"/>
              <a:t>?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¿A qué se llaman fenómenos de correlación? Nombre alguno de ellos.</a:t>
            </a:r>
          </a:p>
          <a:p>
            <a:r>
              <a:rPr lang="es-AR" dirty="0" smtClean="0"/>
              <a:t>¿por qué se produce la </a:t>
            </a:r>
            <a:r>
              <a:rPr lang="es-AR" dirty="0" err="1" smtClean="0"/>
              <a:t>abscición</a:t>
            </a:r>
            <a:r>
              <a:rPr lang="es-AR" dirty="0" smtClean="0"/>
              <a:t> de los órganos vegetales y qué hormonas participan?</a:t>
            </a:r>
          </a:p>
          <a:p>
            <a:r>
              <a:rPr lang="es-AR" dirty="0" smtClean="0"/>
              <a:t>¿cuál es la función de las </a:t>
            </a:r>
            <a:r>
              <a:rPr lang="es-AR" dirty="0" err="1" smtClean="0"/>
              <a:t>giberelinas</a:t>
            </a:r>
            <a:r>
              <a:rPr lang="es-AR" dirty="0" smtClean="0"/>
              <a:t> en la germinación de las semillas de cereales?</a:t>
            </a:r>
          </a:p>
          <a:p>
            <a:r>
              <a:rPr lang="es-AR" dirty="0" smtClean="0"/>
              <a:t>¿cuáles son los efectos fisiológicos de las </a:t>
            </a:r>
            <a:r>
              <a:rPr lang="es-AR" dirty="0" err="1" smtClean="0"/>
              <a:t>giberelinas</a:t>
            </a:r>
            <a:r>
              <a:rPr lang="es-AR" dirty="0" smtClean="0"/>
              <a:t>? ¿dónde se sintetizan y cómo se transportan?</a:t>
            </a:r>
          </a:p>
          <a:p>
            <a:r>
              <a:rPr lang="es-AR" dirty="0" smtClean="0"/>
              <a:t>Nombre los lugares de síntesis de las </a:t>
            </a:r>
            <a:r>
              <a:rPr lang="es-AR" dirty="0" err="1" smtClean="0"/>
              <a:t>citoquininas</a:t>
            </a:r>
            <a:r>
              <a:rPr lang="es-AR" dirty="0" smtClean="0"/>
              <a:t>, cómo se transportan y cuáles son los efectos fisiológicos. 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Indique los lugares de síntesis de las auxinas y cómo se transportan. </a:t>
            </a:r>
          </a:p>
          <a:p>
            <a:r>
              <a:rPr lang="es-AR" dirty="0" smtClean="0"/>
              <a:t>Explique cómo actúan las auxinas en el alargamiento celular.</a:t>
            </a:r>
          </a:p>
          <a:p>
            <a:r>
              <a:rPr lang="es-AR" dirty="0" smtClean="0"/>
              <a:t>Mencione los efectos fisiológicos del etileno. Explique cómo actúa, en muchas especies, durante el estrés por inundación.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209</Words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Preguntas de hormonas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de cultivo de tejidos</dc:title>
  <dc:creator>Marcela Simontacchi</dc:creator>
  <cp:lastModifiedBy>Marcela Simontacchi</cp:lastModifiedBy>
  <cp:revision>2</cp:revision>
  <dcterms:created xsi:type="dcterms:W3CDTF">2020-05-02T18:14:25Z</dcterms:created>
  <dcterms:modified xsi:type="dcterms:W3CDTF">2020-05-02T18:35:51Z</dcterms:modified>
</cp:coreProperties>
</file>