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61" r:id="rId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-54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0BBAB2-0110-4CD6-9BFF-3053B00C6D99}" type="datetimeFigureOut">
              <a:rPr lang="es-ES" smtClean="0"/>
              <a:t>08/09/2020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7F88F7-72BE-4EEF-AC12-5397ED6D8254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:\Users\acer\Desktop\GOYA JF\JFGoya\Curso de Silvicultura\Clases\Clase 6_Manejo de la densidad\Clase 6 2020\Práctica\DMD E globulus 1.bmp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528" y="423949"/>
            <a:ext cx="6572943" cy="601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4427984" y="3429000"/>
            <a:ext cx="10081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5436096" y="3429000"/>
            <a:ext cx="0" cy="216024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>
            <a:off x="4427984" y="2780928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2051720" y="2132856"/>
            <a:ext cx="136815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6588224" y="8367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 (a)</a:t>
            </a:r>
            <a:endParaRPr lang="es-ES" dirty="0"/>
          </a:p>
        </p:txBody>
      </p:sp>
      <p:cxnSp>
        <p:nvCxnSpPr>
          <p:cNvPr id="32" name="31 Conector recto"/>
          <p:cNvCxnSpPr/>
          <p:nvPr/>
        </p:nvCxnSpPr>
        <p:spPr>
          <a:xfrm>
            <a:off x="3419872" y="2780928"/>
            <a:ext cx="1016496" cy="838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>
            <a:off x="3419872" y="2132856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:\Users\acer\Desktop\GOYA JF\JFGoya\Curso de Silvicultura\Clases\Clase 6_Manejo de la densidad\Clase 6 2020\Práctica\DMD E globulus 1.bmp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528" y="423949"/>
            <a:ext cx="6572943" cy="601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6" name="5 Conector recto"/>
          <p:cNvCxnSpPr/>
          <p:nvPr/>
        </p:nvCxnSpPr>
        <p:spPr>
          <a:xfrm>
            <a:off x="4067944" y="3212976"/>
            <a:ext cx="1008112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>
            <a:off x="5076056" y="3212976"/>
            <a:ext cx="0" cy="2376264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2051720" y="2564904"/>
            <a:ext cx="2016224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6588224" y="8367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 (b)</a:t>
            </a:r>
            <a:endParaRPr lang="es-ES" dirty="0"/>
          </a:p>
        </p:txBody>
      </p:sp>
      <p:cxnSp>
        <p:nvCxnSpPr>
          <p:cNvPr id="35" name="34 Conector recto"/>
          <p:cNvCxnSpPr/>
          <p:nvPr/>
        </p:nvCxnSpPr>
        <p:spPr>
          <a:xfrm>
            <a:off x="4067944" y="2564904"/>
            <a:ext cx="0" cy="648072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 descr="C:\Users\acer\Desktop\GOYA JF\JFGoya\Curso de Silvicultura\Clases\Clase 6_Manejo de la densidad\Clase 6 2020\Práctica\DMD E globulus 1.bmp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528" y="423949"/>
            <a:ext cx="6572943" cy="6010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8 Conector recto"/>
          <p:cNvCxnSpPr/>
          <p:nvPr/>
        </p:nvCxnSpPr>
        <p:spPr>
          <a:xfrm>
            <a:off x="4572000" y="2924944"/>
            <a:ext cx="0" cy="2664296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"/>
          <p:cNvCxnSpPr/>
          <p:nvPr/>
        </p:nvCxnSpPr>
        <p:spPr>
          <a:xfrm>
            <a:off x="2051720" y="2924944"/>
            <a:ext cx="252028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27 CuadroTexto"/>
          <p:cNvSpPr txBox="1"/>
          <p:nvPr/>
        </p:nvSpPr>
        <p:spPr>
          <a:xfrm>
            <a:off x="6588224" y="836712"/>
            <a:ext cx="7200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 (c)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238</TotalTime>
  <Words>12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Diapositiva 1</vt:lpstr>
      <vt:lpstr>Diapositiva 2</vt:lpstr>
      <vt:lpstr>Diapositiva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acer</dc:creator>
  <cp:lastModifiedBy>acer</cp:lastModifiedBy>
  <cp:revision>15</cp:revision>
  <dcterms:created xsi:type="dcterms:W3CDTF">2020-09-08T17:45:53Z</dcterms:created>
  <dcterms:modified xsi:type="dcterms:W3CDTF">2020-09-08T21:44:04Z</dcterms:modified>
</cp:coreProperties>
</file>